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8" r:id="rId2"/>
    <p:sldMasterId id="2147483678" r:id="rId3"/>
    <p:sldMasterId id="2147483688" r:id="rId4"/>
    <p:sldMasterId id="2147483692" r:id="rId5"/>
    <p:sldMasterId id="2147483694" r:id="rId6"/>
    <p:sldMasterId id="2147483696" r:id="rId7"/>
    <p:sldMasterId id="2147483698" r:id="rId8"/>
    <p:sldMasterId id="2147483700" r:id="rId9"/>
    <p:sldMasterId id="2147483702" r:id="rId10"/>
    <p:sldMasterId id="2147483704" r:id="rId11"/>
    <p:sldMasterId id="2147483706" r:id="rId12"/>
    <p:sldMasterId id="2147483708" r:id="rId13"/>
    <p:sldMasterId id="2147483710" r:id="rId14"/>
    <p:sldMasterId id="2147483714" r:id="rId15"/>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6" r:id="rId35"/>
    <p:sldId id="277" r:id="rId36"/>
    <p:sldId id="278" r:id="rId37"/>
    <p:sldId id="279" r:id="rId38"/>
    <p:sldId id="280" r:id="rId39"/>
    <p:sldId id="281" r:id="rId40"/>
    <p:sldId id="282" r:id="rId41"/>
    <p:sldId id="283" r:id="rId42"/>
    <p:sldId id="284" r:id="rId43"/>
    <p:sldId id="287" r:id="rId44"/>
    <p:sldId id="285" r:id="rId45"/>
    <p:sldId id="286" r:id="rId46"/>
    <p:sldId id="275" r:id="rId47"/>
    <p:sldId id="288"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9" r:id="rId62"/>
    <p:sldId id="310" r:id="rId63"/>
    <p:sldId id="303" r:id="rId64"/>
    <p:sldId id="304" r:id="rId65"/>
    <p:sldId id="305" r:id="rId66"/>
    <p:sldId id="306" r:id="rId67"/>
    <p:sldId id="307" r:id="rId68"/>
    <p:sldId id="308" r:id="rId69"/>
    <p:sldId id="311" r:id="rId70"/>
  </p:sldIdLst>
  <p:sldSz cx="9144000" cy="6858000" type="screen4x3"/>
  <p:notesSz cx="6858000" cy="9144000"/>
  <p:defaultTextStyle>
    <a:defPPr>
      <a:defRPr lang="tr-TR"/>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CC00"/>
    <a:srgbClr val="FF0000"/>
    <a:srgbClr val="CC00FF"/>
    <a:srgbClr val="009900"/>
    <a:srgbClr val="CC0000"/>
    <a:srgbClr val="FF00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85" d="100"/>
          <a:sy n="85" d="100"/>
        </p:scale>
        <p:origin x="154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a:extLst>
              <a:ext uri="{FF2B5EF4-FFF2-40B4-BE49-F238E27FC236}">
                <a16:creationId xmlns:a16="http://schemas.microsoft.com/office/drawing/2014/main" id="{6D2FE9A9-7252-47D1-AE89-2CD531FD9C4E}"/>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B8E0CB08-B192-4790-A344-404843DAFED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174DE676-C248-4C73-AAFE-B04FBFCA33F4}"/>
              </a:ext>
            </a:extLst>
          </p:cNvPr>
          <p:cNvSpPr>
            <a:spLocks noGrp="1" noChangeArrowheads="1"/>
          </p:cNvSpPr>
          <p:nvPr>
            <p:ph type="sldNum" sz="quarter" idx="12"/>
          </p:nvPr>
        </p:nvSpPr>
        <p:spPr>
          <a:ln/>
        </p:spPr>
        <p:txBody>
          <a:bodyPr/>
          <a:lstStyle>
            <a:lvl1pPr>
              <a:defRPr/>
            </a:lvl1pPr>
          </a:lstStyle>
          <a:p>
            <a:fld id="{ADB136F0-8605-4D7C-90D5-E5E13F2395BF}" type="slidenum">
              <a:rPr lang="tr-TR" altLang="tr-TR"/>
              <a:pPr/>
              <a:t>‹#›</a:t>
            </a:fld>
            <a:endParaRPr lang="tr-TR" altLang="tr-TR"/>
          </a:p>
        </p:txBody>
      </p:sp>
    </p:spTree>
    <p:extLst>
      <p:ext uri="{BB962C8B-B14F-4D97-AF65-F5344CB8AC3E}">
        <p14:creationId xmlns:p14="http://schemas.microsoft.com/office/powerpoint/2010/main" val="4117010599"/>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7B86520-BF24-4D9D-83AE-96FDE0A7C1E2}"/>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D7C238A0-7AD1-4FD1-86F0-FE5D2F27F8D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E4D43063-87A4-4495-8815-88B678A661E1}"/>
              </a:ext>
            </a:extLst>
          </p:cNvPr>
          <p:cNvSpPr>
            <a:spLocks noGrp="1" noChangeArrowheads="1"/>
          </p:cNvSpPr>
          <p:nvPr>
            <p:ph type="sldNum" sz="quarter" idx="12"/>
          </p:nvPr>
        </p:nvSpPr>
        <p:spPr>
          <a:ln/>
        </p:spPr>
        <p:txBody>
          <a:bodyPr/>
          <a:lstStyle>
            <a:lvl1pPr>
              <a:defRPr/>
            </a:lvl1pPr>
          </a:lstStyle>
          <a:p>
            <a:fld id="{D8DDA518-9BA5-4D54-A78A-E232DBDDBDEA}" type="slidenum">
              <a:rPr lang="tr-TR" altLang="tr-TR"/>
              <a:pPr/>
              <a:t>‹#›</a:t>
            </a:fld>
            <a:endParaRPr lang="tr-TR" altLang="tr-TR"/>
          </a:p>
        </p:txBody>
      </p:sp>
    </p:spTree>
    <p:extLst>
      <p:ext uri="{BB962C8B-B14F-4D97-AF65-F5344CB8AC3E}">
        <p14:creationId xmlns:p14="http://schemas.microsoft.com/office/powerpoint/2010/main" val="936374728"/>
      </p:ext>
    </p:extLst>
  </p:cSld>
  <p:clrMapOvr>
    <a:masterClrMapping/>
  </p:clrMapOvr>
  <p:transition>
    <p:wipe dir="d"/>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pic>
        <p:nvPicPr>
          <p:cNvPr id="4" name="Picture 2" descr="titlemaster_med">
            <a:extLst>
              <a:ext uri="{FF2B5EF4-FFF2-40B4-BE49-F238E27FC236}">
                <a16:creationId xmlns:a16="http://schemas.microsoft.com/office/drawing/2014/main" id="{24EA1D5C-5DD9-4FC8-BF9C-EB788AB2B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8"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tr-TR"/>
              <a:t>Asıl alt başlık stilini düzenlemek için tıklatın</a:t>
            </a:r>
          </a:p>
        </p:txBody>
      </p:sp>
      <p:sp>
        <p:nvSpPr>
          <p:cNvPr id="146439"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tr-TR"/>
              <a:t>Asıl başlık stili için tıklatın</a:t>
            </a:r>
          </a:p>
        </p:txBody>
      </p:sp>
      <p:sp>
        <p:nvSpPr>
          <p:cNvPr id="5" name="Rectangle 3">
            <a:extLst>
              <a:ext uri="{FF2B5EF4-FFF2-40B4-BE49-F238E27FC236}">
                <a16:creationId xmlns:a16="http://schemas.microsoft.com/office/drawing/2014/main" id="{7C18F260-D32A-4D1D-8262-57293A082A55}"/>
              </a:ext>
            </a:extLst>
          </p:cNvPr>
          <p:cNvSpPr>
            <a:spLocks noGrp="1" noChangeArrowheads="1"/>
          </p:cNvSpPr>
          <p:nvPr>
            <p:ph type="dt" sz="half" idx="10"/>
          </p:nvPr>
        </p:nvSpPr>
        <p:spPr>
          <a:xfrm>
            <a:off x="304800" y="6248400"/>
            <a:ext cx="1905000" cy="457200"/>
          </a:xfrm>
        </p:spPr>
        <p:txBody>
          <a:bodyPr/>
          <a:lstStyle>
            <a:lvl1pPr>
              <a:defRPr smtClean="0"/>
            </a:lvl1pPr>
          </a:lstStyle>
          <a:p>
            <a:pPr>
              <a:defRPr/>
            </a:pPr>
            <a:endParaRPr lang="tr-TR"/>
          </a:p>
        </p:txBody>
      </p:sp>
      <p:sp>
        <p:nvSpPr>
          <p:cNvPr id="6" name="Rectangle 4">
            <a:extLst>
              <a:ext uri="{FF2B5EF4-FFF2-40B4-BE49-F238E27FC236}">
                <a16:creationId xmlns:a16="http://schemas.microsoft.com/office/drawing/2014/main" id="{AF73FDD4-C459-4209-9217-D5B601EC2151}"/>
              </a:ext>
            </a:extLst>
          </p:cNvPr>
          <p:cNvSpPr>
            <a:spLocks noGrp="1" noChangeArrowheads="1"/>
          </p:cNvSpPr>
          <p:nvPr>
            <p:ph type="ftr" sz="quarter" idx="11"/>
          </p:nvPr>
        </p:nvSpPr>
        <p:spPr/>
        <p:txBody>
          <a:bodyPr/>
          <a:lstStyle>
            <a:lvl1pPr>
              <a:defRPr smtClean="0"/>
            </a:lvl1pPr>
          </a:lstStyle>
          <a:p>
            <a:pPr>
              <a:defRPr/>
            </a:pPr>
            <a:endParaRPr lang="tr-TR"/>
          </a:p>
        </p:txBody>
      </p:sp>
      <p:sp>
        <p:nvSpPr>
          <p:cNvPr id="7" name="Rectangle 5">
            <a:extLst>
              <a:ext uri="{FF2B5EF4-FFF2-40B4-BE49-F238E27FC236}">
                <a16:creationId xmlns:a16="http://schemas.microsoft.com/office/drawing/2014/main" id="{6D7E033F-9415-4371-914B-EE53AB8DA376}"/>
              </a:ext>
            </a:extLst>
          </p:cNvPr>
          <p:cNvSpPr>
            <a:spLocks noGrp="1" noChangeArrowheads="1"/>
          </p:cNvSpPr>
          <p:nvPr>
            <p:ph type="sldNum" sz="quarter" idx="12"/>
          </p:nvPr>
        </p:nvSpPr>
        <p:spPr>
          <a:xfrm>
            <a:off x="7010400" y="6248400"/>
            <a:ext cx="1905000" cy="457200"/>
          </a:xfrm>
        </p:spPr>
        <p:txBody>
          <a:bodyPr/>
          <a:lstStyle>
            <a:lvl1pPr>
              <a:defRPr/>
            </a:lvl1pPr>
          </a:lstStyle>
          <a:p>
            <a:fld id="{649C1232-C33F-45CE-93B7-69B2D472CD7B}" type="slidenum">
              <a:rPr lang="tr-TR" altLang="tr-TR"/>
              <a:pPr/>
              <a:t>‹#›</a:t>
            </a:fld>
            <a:endParaRPr lang="tr-TR" altLang="tr-TR"/>
          </a:p>
        </p:txBody>
      </p:sp>
    </p:spTree>
    <p:extLst>
      <p:ext uri="{BB962C8B-B14F-4D97-AF65-F5344CB8AC3E}">
        <p14:creationId xmlns:p14="http://schemas.microsoft.com/office/powerpoint/2010/main" val="2037481873"/>
      </p:ext>
    </p:extLst>
  </p:cSld>
  <p:clrMapOvr>
    <a:masterClrMapping/>
  </p:clrMapOvr>
  <p:transition>
    <p:wipe di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a:extLst>
              <a:ext uri="{FF2B5EF4-FFF2-40B4-BE49-F238E27FC236}">
                <a16:creationId xmlns:a16="http://schemas.microsoft.com/office/drawing/2014/main" id="{E0DF577C-BD02-4F27-827F-B51F0742B6AC}"/>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8">
            <a:extLst>
              <a:ext uri="{FF2B5EF4-FFF2-40B4-BE49-F238E27FC236}">
                <a16:creationId xmlns:a16="http://schemas.microsoft.com/office/drawing/2014/main" id="{A0C78DC9-E107-49FB-856D-000E2F8DAE9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31CD7E36-0BA0-40EB-98CB-44C952C8DD6C}"/>
              </a:ext>
            </a:extLst>
          </p:cNvPr>
          <p:cNvSpPr>
            <a:spLocks noGrp="1" noChangeArrowheads="1"/>
          </p:cNvSpPr>
          <p:nvPr>
            <p:ph type="sldNum" sz="quarter" idx="12"/>
          </p:nvPr>
        </p:nvSpPr>
        <p:spPr>
          <a:ln/>
        </p:spPr>
        <p:txBody>
          <a:bodyPr/>
          <a:lstStyle>
            <a:lvl1pPr>
              <a:defRPr/>
            </a:lvl1pPr>
          </a:lstStyle>
          <a:p>
            <a:fld id="{6FDE2369-6731-40A8-A95A-9A7695BED44D}" type="slidenum">
              <a:rPr lang="tr-TR" altLang="tr-TR"/>
              <a:pPr/>
              <a:t>‹#›</a:t>
            </a:fld>
            <a:endParaRPr lang="tr-TR" altLang="tr-TR"/>
          </a:p>
        </p:txBody>
      </p:sp>
    </p:spTree>
    <p:extLst>
      <p:ext uri="{BB962C8B-B14F-4D97-AF65-F5344CB8AC3E}">
        <p14:creationId xmlns:p14="http://schemas.microsoft.com/office/powerpoint/2010/main" val="3761723275"/>
      </p:ext>
    </p:extLst>
  </p:cSld>
  <p:clrMapOvr>
    <a:masterClrMapping/>
  </p:clrMapOvr>
  <p:transition>
    <p:wipe di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7">
            <a:extLst>
              <a:ext uri="{FF2B5EF4-FFF2-40B4-BE49-F238E27FC236}">
                <a16:creationId xmlns:a16="http://schemas.microsoft.com/office/drawing/2014/main" id="{F6928E5B-0748-49B3-85E1-A2278A8DA1E8}"/>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8">
            <a:extLst>
              <a:ext uri="{FF2B5EF4-FFF2-40B4-BE49-F238E27FC236}">
                <a16:creationId xmlns:a16="http://schemas.microsoft.com/office/drawing/2014/main" id="{C81E4B2C-A0FB-4D25-98CD-5272AE2D6AC9}"/>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5E37EE5F-B4F8-4E96-B138-B6AF2B4504EE}"/>
              </a:ext>
            </a:extLst>
          </p:cNvPr>
          <p:cNvSpPr>
            <a:spLocks noGrp="1" noChangeArrowheads="1"/>
          </p:cNvSpPr>
          <p:nvPr>
            <p:ph type="sldNum" sz="quarter" idx="12"/>
          </p:nvPr>
        </p:nvSpPr>
        <p:spPr>
          <a:ln/>
        </p:spPr>
        <p:txBody>
          <a:bodyPr/>
          <a:lstStyle>
            <a:lvl1pPr>
              <a:defRPr/>
            </a:lvl1pPr>
          </a:lstStyle>
          <a:p>
            <a:fld id="{65F06FC9-D78B-4908-A623-806028D7D451}" type="slidenum">
              <a:rPr lang="tr-TR" altLang="tr-TR"/>
              <a:pPr/>
              <a:t>‹#›</a:t>
            </a:fld>
            <a:endParaRPr lang="tr-TR" altLang="tr-TR"/>
          </a:p>
        </p:txBody>
      </p:sp>
    </p:spTree>
    <p:extLst>
      <p:ext uri="{BB962C8B-B14F-4D97-AF65-F5344CB8AC3E}">
        <p14:creationId xmlns:p14="http://schemas.microsoft.com/office/powerpoint/2010/main" val="1908337580"/>
      </p:ext>
    </p:extLst>
  </p:cSld>
  <p:clrMapOvr>
    <a:masterClrMapping/>
  </p:clrMapOvr>
  <p:transition>
    <p:wipe dir="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7">
            <a:extLst>
              <a:ext uri="{FF2B5EF4-FFF2-40B4-BE49-F238E27FC236}">
                <a16:creationId xmlns:a16="http://schemas.microsoft.com/office/drawing/2014/main" id="{DFD9973B-2D12-496C-87A6-541FDD0B570A}"/>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8">
            <a:extLst>
              <a:ext uri="{FF2B5EF4-FFF2-40B4-BE49-F238E27FC236}">
                <a16:creationId xmlns:a16="http://schemas.microsoft.com/office/drawing/2014/main" id="{A3C4EE4F-C112-4C8F-81A3-FCC1BD1D2CC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9">
            <a:extLst>
              <a:ext uri="{FF2B5EF4-FFF2-40B4-BE49-F238E27FC236}">
                <a16:creationId xmlns:a16="http://schemas.microsoft.com/office/drawing/2014/main" id="{82061693-141D-41E7-BB52-6145693F4DA8}"/>
              </a:ext>
            </a:extLst>
          </p:cNvPr>
          <p:cNvSpPr>
            <a:spLocks noGrp="1" noChangeArrowheads="1"/>
          </p:cNvSpPr>
          <p:nvPr>
            <p:ph type="sldNum" sz="quarter" idx="12"/>
          </p:nvPr>
        </p:nvSpPr>
        <p:spPr>
          <a:ln/>
        </p:spPr>
        <p:txBody>
          <a:bodyPr/>
          <a:lstStyle>
            <a:lvl1pPr>
              <a:defRPr/>
            </a:lvl1pPr>
          </a:lstStyle>
          <a:p>
            <a:fld id="{9073D59E-7355-4C60-B35A-CFA1AC39DA1F}" type="slidenum">
              <a:rPr lang="tr-TR" altLang="tr-TR"/>
              <a:pPr/>
              <a:t>‹#›</a:t>
            </a:fld>
            <a:endParaRPr lang="tr-TR" altLang="tr-TR"/>
          </a:p>
        </p:txBody>
      </p:sp>
    </p:spTree>
    <p:extLst>
      <p:ext uri="{BB962C8B-B14F-4D97-AF65-F5344CB8AC3E}">
        <p14:creationId xmlns:p14="http://schemas.microsoft.com/office/powerpoint/2010/main" val="856619440"/>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7">
            <a:extLst>
              <a:ext uri="{FF2B5EF4-FFF2-40B4-BE49-F238E27FC236}">
                <a16:creationId xmlns:a16="http://schemas.microsoft.com/office/drawing/2014/main" id="{31FEC802-3FF4-4F0E-B0E4-DFA3B03CE448}"/>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8">
            <a:extLst>
              <a:ext uri="{FF2B5EF4-FFF2-40B4-BE49-F238E27FC236}">
                <a16:creationId xmlns:a16="http://schemas.microsoft.com/office/drawing/2014/main" id="{1AE7B63A-1C40-42FF-8E3E-8E1CA2F44BB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9">
            <a:extLst>
              <a:ext uri="{FF2B5EF4-FFF2-40B4-BE49-F238E27FC236}">
                <a16:creationId xmlns:a16="http://schemas.microsoft.com/office/drawing/2014/main" id="{0DA6A683-8D67-4BFF-8FCB-BD4807D47C01}"/>
              </a:ext>
            </a:extLst>
          </p:cNvPr>
          <p:cNvSpPr>
            <a:spLocks noGrp="1" noChangeArrowheads="1"/>
          </p:cNvSpPr>
          <p:nvPr>
            <p:ph type="sldNum" sz="quarter" idx="12"/>
          </p:nvPr>
        </p:nvSpPr>
        <p:spPr>
          <a:ln/>
        </p:spPr>
        <p:txBody>
          <a:bodyPr/>
          <a:lstStyle>
            <a:lvl1pPr>
              <a:defRPr/>
            </a:lvl1pPr>
          </a:lstStyle>
          <a:p>
            <a:fld id="{3601EAF7-99FB-4E52-AC2A-5EAABA95B3C1}" type="slidenum">
              <a:rPr lang="tr-TR" altLang="tr-TR"/>
              <a:pPr/>
              <a:t>‹#›</a:t>
            </a:fld>
            <a:endParaRPr lang="tr-TR" altLang="tr-TR"/>
          </a:p>
        </p:txBody>
      </p:sp>
    </p:spTree>
    <p:extLst>
      <p:ext uri="{BB962C8B-B14F-4D97-AF65-F5344CB8AC3E}">
        <p14:creationId xmlns:p14="http://schemas.microsoft.com/office/powerpoint/2010/main" val="4217724597"/>
      </p:ext>
    </p:extLst>
  </p:cSld>
  <p:clrMapOvr>
    <a:masterClrMapping/>
  </p:clrMapOvr>
  <p:transition>
    <p:wipe dir="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7">
            <a:extLst>
              <a:ext uri="{FF2B5EF4-FFF2-40B4-BE49-F238E27FC236}">
                <a16:creationId xmlns:a16="http://schemas.microsoft.com/office/drawing/2014/main" id="{A961D572-DF81-444E-8128-990FC86C4AF2}"/>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8">
            <a:extLst>
              <a:ext uri="{FF2B5EF4-FFF2-40B4-BE49-F238E27FC236}">
                <a16:creationId xmlns:a16="http://schemas.microsoft.com/office/drawing/2014/main" id="{88246844-851A-4484-AD89-4F9999E887A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A71A21AA-21A4-4CD4-B57B-FEC4FE8F8C40}"/>
              </a:ext>
            </a:extLst>
          </p:cNvPr>
          <p:cNvSpPr>
            <a:spLocks noGrp="1" noChangeArrowheads="1"/>
          </p:cNvSpPr>
          <p:nvPr>
            <p:ph type="sldNum" sz="quarter" idx="12"/>
          </p:nvPr>
        </p:nvSpPr>
        <p:spPr>
          <a:ln/>
        </p:spPr>
        <p:txBody>
          <a:bodyPr/>
          <a:lstStyle>
            <a:lvl1pPr>
              <a:defRPr/>
            </a:lvl1pPr>
          </a:lstStyle>
          <a:p>
            <a:fld id="{56831178-477C-4CED-BCD7-09798D8DD1BD}" type="slidenum">
              <a:rPr lang="tr-TR" altLang="tr-TR"/>
              <a:pPr/>
              <a:t>‹#›</a:t>
            </a:fld>
            <a:endParaRPr lang="tr-TR" altLang="tr-TR"/>
          </a:p>
        </p:txBody>
      </p:sp>
    </p:spTree>
    <p:extLst>
      <p:ext uri="{BB962C8B-B14F-4D97-AF65-F5344CB8AC3E}">
        <p14:creationId xmlns:p14="http://schemas.microsoft.com/office/powerpoint/2010/main" val="3697155566"/>
      </p:ext>
    </p:extLst>
  </p:cSld>
  <p:clrMapOvr>
    <a:masterClrMapping/>
  </p:clrMapOvr>
  <p:transition>
    <p:wipe dir="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C307488-9748-4292-BDD8-27D125B139B6}"/>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8">
            <a:extLst>
              <a:ext uri="{FF2B5EF4-FFF2-40B4-BE49-F238E27FC236}">
                <a16:creationId xmlns:a16="http://schemas.microsoft.com/office/drawing/2014/main" id="{474751B5-1C4C-4497-B337-A87F4ED29F5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9">
            <a:extLst>
              <a:ext uri="{FF2B5EF4-FFF2-40B4-BE49-F238E27FC236}">
                <a16:creationId xmlns:a16="http://schemas.microsoft.com/office/drawing/2014/main" id="{E22A7CAC-6EEC-4930-8803-674C70DE1FB5}"/>
              </a:ext>
            </a:extLst>
          </p:cNvPr>
          <p:cNvSpPr>
            <a:spLocks noGrp="1" noChangeArrowheads="1"/>
          </p:cNvSpPr>
          <p:nvPr>
            <p:ph type="sldNum" sz="quarter" idx="12"/>
          </p:nvPr>
        </p:nvSpPr>
        <p:spPr>
          <a:ln/>
        </p:spPr>
        <p:txBody>
          <a:bodyPr/>
          <a:lstStyle>
            <a:lvl1pPr>
              <a:defRPr/>
            </a:lvl1pPr>
          </a:lstStyle>
          <a:p>
            <a:fld id="{E66E5C07-95BB-4253-A83D-C5858514FB60}" type="slidenum">
              <a:rPr lang="tr-TR" altLang="tr-TR"/>
              <a:pPr/>
              <a:t>‹#›</a:t>
            </a:fld>
            <a:endParaRPr lang="tr-TR" altLang="tr-TR"/>
          </a:p>
        </p:txBody>
      </p:sp>
    </p:spTree>
    <p:extLst>
      <p:ext uri="{BB962C8B-B14F-4D97-AF65-F5344CB8AC3E}">
        <p14:creationId xmlns:p14="http://schemas.microsoft.com/office/powerpoint/2010/main" val="1328584874"/>
      </p:ext>
    </p:extLst>
  </p:cSld>
  <p:clrMapOvr>
    <a:masterClrMapping/>
  </p:clrMapOvr>
  <p:transition>
    <p:wipe dir="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7">
            <a:extLst>
              <a:ext uri="{FF2B5EF4-FFF2-40B4-BE49-F238E27FC236}">
                <a16:creationId xmlns:a16="http://schemas.microsoft.com/office/drawing/2014/main" id="{DBB1FC28-2309-468A-8E3C-FCA6E7A1D1B9}"/>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8">
            <a:extLst>
              <a:ext uri="{FF2B5EF4-FFF2-40B4-BE49-F238E27FC236}">
                <a16:creationId xmlns:a16="http://schemas.microsoft.com/office/drawing/2014/main" id="{6ED58AE2-75B6-4200-8A8D-6AA88D1A7BE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9">
            <a:extLst>
              <a:ext uri="{FF2B5EF4-FFF2-40B4-BE49-F238E27FC236}">
                <a16:creationId xmlns:a16="http://schemas.microsoft.com/office/drawing/2014/main" id="{B5417CD4-C094-4414-9C30-11BB5C9D0DF6}"/>
              </a:ext>
            </a:extLst>
          </p:cNvPr>
          <p:cNvSpPr>
            <a:spLocks noGrp="1" noChangeArrowheads="1"/>
          </p:cNvSpPr>
          <p:nvPr>
            <p:ph type="sldNum" sz="quarter" idx="12"/>
          </p:nvPr>
        </p:nvSpPr>
        <p:spPr>
          <a:ln/>
        </p:spPr>
        <p:txBody>
          <a:bodyPr/>
          <a:lstStyle>
            <a:lvl1pPr>
              <a:defRPr/>
            </a:lvl1pPr>
          </a:lstStyle>
          <a:p>
            <a:fld id="{5A3D85CE-2EC9-43EB-9601-5B6D41572E3E}" type="slidenum">
              <a:rPr lang="tr-TR" altLang="tr-TR"/>
              <a:pPr/>
              <a:t>‹#›</a:t>
            </a:fld>
            <a:endParaRPr lang="tr-TR" altLang="tr-TR"/>
          </a:p>
        </p:txBody>
      </p:sp>
    </p:spTree>
    <p:extLst>
      <p:ext uri="{BB962C8B-B14F-4D97-AF65-F5344CB8AC3E}">
        <p14:creationId xmlns:p14="http://schemas.microsoft.com/office/powerpoint/2010/main" val="1098826341"/>
      </p:ext>
    </p:extLst>
  </p:cSld>
  <p:clrMapOvr>
    <a:masterClrMapping/>
  </p:clrMapOvr>
  <p:transition>
    <p:wipe dir="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7">
            <a:extLst>
              <a:ext uri="{FF2B5EF4-FFF2-40B4-BE49-F238E27FC236}">
                <a16:creationId xmlns:a16="http://schemas.microsoft.com/office/drawing/2014/main" id="{1AD40F8B-1195-4F43-9E5C-40C10F72B9ED}"/>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8">
            <a:extLst>
              <a:ext uri="{FF2B5EF4-FFF2-40B4-BE49-F238E27FC236}">
                <a16:creationId xmlns:a16="http://schemas.microsoft.com/office/drawing/2014/main" id="{A39D0E1D-E87A-46C0-958C-EAB26C79048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9">
            <a:extLst>
              <a:ext uri="{FF2B5EF4-FFF2-40B4-BE49-F238E27FC236}">
                <a16:creationId xmlns:a16="http://schemas.microsoft.com/office/drawing/2014/main" id="{69D4AF05-12F6-40CA-BD68-78FB324D75F1}"/>
              </a:ext>
            </a:extLst>
          </p:cNvPr>
          <p:cNvSpPr>
            <a:spLocks noGrp="1" noChangeArrowheads="1"/>
          </p:cNvSpPr>
          <p:nvPr>
            <p:ph type="sldNum" sz="quarter" idx="12"/>
          </p:nvPr>
        </p:nvSpPr>
        <p:spPr>
          <a:ln/>
        </p:spPr>
        <p:txBody>
          <a:bodyPr/>
          <a:lstStyle>
            <a:lvl1pPr>
              <a:defRPr/>
            </a:lvl1pPr>
          </a:lstStyle>
          <a:p>
            <a:fld id="{63A9A937-2899-4743-8214-42ABAB21E954}" type="slidenum">
              <a:rPr lang="tr-TR" altLang="tr-TR"/>
              <a:pPr/>
              <a:t>‹#›</a:t>
            </a:fld>
            <a:endParaRPr lang="tr-TR" altLang="tr-TR"/>
          </a:p>
        </p:txBody>
      </p:sp>
    </p:spTree>
    <p:extLst>
      <p:ext uri="{BB962C8B-B14F-4D97-AF65-F5344CB8AC3E}">
        <p14:creationId xmlns:p14="http://schemas.microsoft.com/office/powerpoint/2010/main" val="3296545362"/>
      </p:ext>
    </p:extLst>
  </p:cSld>
  <p:clrMapOvr>
    <a:masterClrMapping/>
  </p:clrMapOvr>
  <p:transition>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a:extLst>
              <a:ext uri="{FF2B5EF4-FFF2-40B4-BE49-F238E27FC236}">
                <a16:creationId xmlns:a16="http://schemas.microsoft.com/office/drawing/2014/main" id="{C5B46B22-D841-4737-B334-7913F7CA211F}"/>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8">
            <a:extLst>
              <a:ext uri="{FF2B5EF4-FFF2-40B4-BE49-F238E27FC236}">
                <a16:creationId xmlns:a16="http://schemas.microsoft.com/office/drawing/2014/main" id="{EC92B435-34A3-4D16-B9F7-12B502F73DA3}"/>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7CEE3580-0FE6-436C-A94D-92E241E3505D}"/>
              </a:ext>
            </a:extLst>
          </p:cNvPr>
          <p:cNvSpPr>
            <a:spLocks noGrp="1" noChangeArrowheads="1"/>
          </p:cNvSpPr>
          <p:nvPr>
            <p:ph type="sldNum" sz="quarter" idx="12"/>
          </p:nvPr>
        </p:nvSpPr>
        <p:spPr>
          <a:ln/>
        </p:spPr>
        <p:txBody>
          <a:bodyPr/>
          <a:lstStyle>
            <a:lvl1pPr>
              <a:defRPr/>
            </a:lvl1pPr>
          </a:lstStyle>
          <a:p>
            <a:fld id="{DB7FEAA5-B342-4641-8345-AA8AEBE2C696}" type="slidenum">
              <a:rPr lang="tr-TR" altLang="tr-TR"/>
              <a:pPr/>
              <a:t>‹#›</a:t>
            </a:fld>
            <a:endParaRPr lang="tr-TR" altLang="tr-TR"/>
          </a:p>
        </p:txBody>
      </p:sp>
    </p:spTree>
    <p:extLst>
      <p:ext uri="{BB962C8B-B14F-4D97-AF65-F5344CB8AC3E}">
        <p14:creationId xmlns:p14="http://schemas.microsoft.com/office/powerpoint/2010/main" val="3265208457"/>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A905A3D3-9EB0-48FD-885D-FC03C64F4A88}"/>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31D262B5-F95D-4692-9C7E-B80D8114CC6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BC8E012B-2F4E-44B9-86FD-BA3B4B505FED}"/>
              </a:ext>
            </a:extLst>
          </p:cNvPr>
          <p:cNvSpPr>
            <a:spLocks noGrp="1" noChangeArrowheads="1"/>
          </p:cNvSpPr>
          <p:nvPr>
            <p:ph type="sldNum" sz="quarter" idx="12"/>
          </p:nvPr>
        </p:nvSpPr>
        <p:spPr>
          <a:ln/>
        </p:spPr>
        <p:txBody>
          <a:bodyPr/>
          <a:lstStyle>
            <a:lvl1pPr>
              <a:defRPr/>
            </a:lvl1pPr>
          </a:lstStyle>
          <a:p>
            <a:fld id="{E421C55C-33CB-43D1-91FB-B44C8ACC4C51}" type="slidenum">
              <a:rPr lang="tr-TR" altLang="tr-TR"/>
              <a:pPr/>
              <a:t>‹#›</a:t>
            </a:fld>
            <a:endParaRPr lang="tr-TR" altLang="tr-TR"/>
          </a:p>
        </p:txBody>
      </p:sp>
    </p:spTree>
    <p:extLst>
      <p:ext uri="{BB962C8B-B14F-4D97-AF65-F5344CB8AC3E}">
        <p14:creationId xmlns:p14="http://schemas.microsoft.com/office/powerpoint/2010/main" val="3197166837"/>
      </p:ext>
    </p:extLst>
  </p:cSld>
  <p:clrMapOvr>
    <a:masterClrMapping/>
  </p:clrMapOvr>
  <p:transition>
    <p:wipe dir="d"/>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239000" y="228600"/>
            <a:ext cx="1600200" cy="58674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2438400" y="228600"/>
            <a:ext cx="4648200" cy="5867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a:extLst>
              <a:ext uri="{FF2B5EF4-FFF2-40B4-BE49-F238E27FC236}">
                <a16:creationId xmlns:a16="http://schemas.microsoft.com/office/drawing/2014/main" id="{C8176BDD-2437-48ED-8B86-5736BA2BB4E4}"/>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8">
            <a:extLst>
              <a:ext uri="{FF2B5EF4-FFF2-40B4-BE49-F238E27FC236}">
                <a16:creationId xmlns:a16="http://schemas.microsoft.com/office/drawing/2014/main" id="{AE3C9CBF-D48F-498A-818D-C446266904B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BC36A029-D6FB-4380-A65D-0D5F7A349413}"/>
              </a:ext>
            </a:extLst>
          </p:cNvPr>
          <p:cNvSpPr>
            <a:spLocks noGrp="1" noChangeArrowheads="1"/>
          </p:cNvSpPr>
          <p:nvPr>
            <p:ph type="sldNum" sz="quarter" idx="12"/>
          </p:nvPr>
        </p:nvSpPr>
        <p:spPr>
          <a:ln/>
        </p:spPr>
        <p:txBody>
          <a:bodyPr/>
          <a:lstStyle>
            <a:lvl1pPr>
              <a:defRPr/>
            </a:lvl1pPr>
          </a:lstStyle>
          <a:p>
            <a:fld id="{3D0D8C0D-B523-4A09-BB91-09C9D8E369AC}" type="slidenum">
              <a:rPr lang="tr-TR" altLang="tr-TR"/>
              <a:pPr/>
              <a:t>‹#›</a:t>
            </a:fld>
            <a:endParaRPr lang="tr-TR" altLang="tr-TR"/>
          </a:p>
        </p:txBody>
      </p:sp>
    </p:spTree>
    <p:extLst>
      <p:ext uri="{BB962C8B-B14F-4D97-AF65-F5344CB8AC3E}">
        <p14:creationId xmlns:p14="http://schemas.microsoft.com/office/powerpoint/2010/main" val="595562016"/>
      </p:ext>
    </p:extLst>
  </p:cSld>
  <p:clrMapOvr>
    <a:masterClrMapping/>
  </p:clrMapOvr>
  <p:transition>
    <p:wipe di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D82891E-3CEA-4E48-B7E7-914629494173}"/>
              </a:ext>
            </a:extLst>
          </p:cNvPr>
          <p:cNvGrpSpPr>
            <a:grpSpLocks/>
          </p:cNvGrpSpPr>
          <p:nvPr/>
        </p:nvGrpSpPr>
        <p:grpSpPr bwMode="auto">
          <a:xfrm>
            <a:off x="0" y="0"/>
            <a:ext cx="8458200" cy="5943600"/>
            <a:chOff x="0" y="0"/>
            <a:chExt cx="5328" cy="3744"/>
          </a:xfrm>
        </p:grpSpPr>
        <p:sp>
          <p:nvSpPr>
            <p:cNvPr id="5" name="Freeform 3">
              <a:extLst>
                <a:ext uri="{FF2B5EF4-FFF2-40B4-BE49-F238E27FC236}">
                  <a16:creationId xmlns:a16="http://schemas.microsoft.com/office/drawing/2014/main" id="{3BF713C5-CA1D-4198-A0E2-F6F804E49533}"/>
                </a:ext>
              </a:extLst>
            </p:cNvPr>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tr-TR">
                <a:latin typeface="Arial" charset="0"/>
              </a:endParaRPr>
            </a:p>
          </p:txBody>
        </p:sp>
        <p:sp>
          <p:nvSpPr>
            <p:cNvPr id="6" name="Freeform 4">
              <a:extLst>
                <a:ext uri="{FF2B5EF4-FFF2-40B4-BE49-F238E27FC236}">
                  <a16:creationId xmlns:a16="http://schemas.microsoft.com/office/drawing/2014/main" id="{F2257F42-6E83-42F5-8C18-B48F84614379}"/>
                </a:ext>
              </a:extLst>
            </p:cNvPr>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tr-TR">
                <a:latin typeface="Arial" charset="0"/>
              </a:endParaRPr>
            </a:p>
          </p:txBody>
        </p:sp>
      </p:grpSp>
      <p:sp>
        <p:nvSpPr>
          <p:cNvPr id="14950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4951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tr-TR"/>
              <a:t>Asıl başlık stili için tıklatın</a:t>
            </a:r>
          </a:p>
        </p:txBody>
      </p:sp>
      <p:sp>
        <p:nvSpPr>
          <p:cNvPr id="7" name="Rectangle 6">
            <a:extLst>
              <a:ext uri="{FF2B5EF4-FFF2-40B4-BE49-F238E27FC236}">
                <a16:creationId xmlns:a16="http://schemas.microsoft.com/office/drawing/2014/main" id="{D3D9EE6F-8136-43D2-B168-41914ECFFD5A}"/>
              </a:ext>
            </a:extLst>
          </p:cNvPr>
          <p:cNvSpPr>
            <a:spLocks noGrp="1" noChangeArrowheads="1"/>
          </p:cNvSpPr>
          <p:nvPr>
            <p:ph type="dt" sz="quarter" idx="10"/>
          </p:nvPr>
        </p:nvSpPr>
        <p:spPr/>
        <p:txBody>
          <a:bodyPr/>
          <a:lstStyle>
            <a:lvl1pPr>
              <a:defRPr smtClean="0"/>
            </a:lvl1pPr>
          </a:lstStyle>
          <a:p>
            <a:pPr>
              <a:defRPr/>
            </a:pPr>
            <a:endParaRPr lang="tr-TR"/>
          </a:p>
        </p:txBody>
      </p:sp>
      <p:sp>
        <p:nvSpPr>
          <p:cNvPr id="8" name="Rectangle 7">
            <a:extLst>
              <a:ext uri="{FF2B5EF4-FFF2-40B4-BE49-F238E27FC236}">
                <a16:creationId xmlns:a16="http://schemas.microsoft.com/office/drawing/2014/main" id="{DCF88256-216A-42D0-94C8-5CCDC55099CB}"/>
              </a:ext>
            </a:extLst>
          </p:cNvPr>
          <p:cNvSpPr>
            <a:spLocks noGrp="1" noChangeArrowheads="1"/>
          </p:cNvSpPr>
          <p:nvPr>
            <p:ph type="ftr" sz="quarter" idx="11"/>
          </p:nvPr>
        </p:nvSpPr>
        <p:spPr/>
        <p:txBody>
          <a:bodyPr/>
          <a:lstStyle>
            <a:lvl1pPr>
              <a:defRPr smtClean="0"/>
            </a:lvl1pPr>
          </a:lstStyle>
          <a:p>
            <a:pPr>
              <a:defRPr/>
            </a:pPr>
            <a:endParaRPr lang="tr-TR"/>
          </a:p>
        </p:txBody>
      </p:sp>
      <p:sp>
        <p:nvSpPr>
          <p:cNvPr id="9" name="Rectangle 8">
            <a:extLst>
              <a:ext uri="{FF2B5EF4-FFF2-40B4-BE49-F238E27FC236}">
                <a16:creationId xmlns:a16="http://schemas.microsoft.com/office/drawing/2014/main" id="{5C370120-22E4-4A03-8541-9F90B6693C3D}"/>
              </a:ext>
            </a:extLst>
          </p:cNvPr>
          <p:cNvSpPr>
            <a:spLocks noGrp="1" noChangeArrowheads="1"/>
          </p:cNvSpPr>
          <p:nvPr>
            <p:ph type="sldNum" sz="quarter" idx="12"/>
          </p:nvPr>
        </p:nvSpPr>
        <p:spPr/>
        <p:txBody>
          <a:bodyPr/>
          <a:lstStyle>
            <a:lvl1pPr>
              <a:defRPr/>
            </a:lvl1pPr>
          </a:lstStyle>
          <a:p>
            <a:fld id="{4B450F21-18A7-451C-85E5-878E6740F6AE}" type="slidenum">
              <a:rPr lang="tr-TR" altLang="tr-TR"/>
              <a:pPr/>
              <a:t>‹#›</a:t>
            </a:fld>
            <a:endParaRPr lang="tr-TR" altLang="tr-TR"/>
          </a:p>
        </p:txBody>
      </p:sp>
    </p:spTree>
    <p:extLst>
      <p:ext uri="{BB962C8B-B14F-4D97-AF65-F5344CB8AC3E}">
        <p14:creationId xmlns:p14="http://schemas.microsoft.com/office/powerpoint/2010/main" val="3515318230"/>
      </p:ext>
    </p:extLst>
  </p:cSld>
  <p:clrMapOvr>
    <a:masterClrMapping/>
  </p:clrMapOvr>
  <p:transition>
    <p:wipe dir="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a:extLst>
              <a:ext uri="{FF2B5EF4-FFF2-40B4-BE49-F238E27FC236}">
                <a16:creationId xmlns:a16="http://schemas.microsoft.com/office/drawing/2014/main" id="{619F91B4-D23E-4CB5-9C69-B2CFC1FD1315}"/>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8">
            <a:extLst>
              <a:ext uri="{FF2B5EF4-FFF2-40B4-BE49-F238E27FC236}">
                <a16:creationId xmlns:a16="http://schemas.microsoft.com/office/drawing/2014/main" id="{4A6DA995-0A63-4EDE-A01B-F5B56081DAD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1156A28E-1854-4AE0-B504-A5BEBB20B640}"/>
              </a:ext>
            </a:extLst>
          </p:cNvPr>
          <p:cNvSpPr>
            <a:spLocks noGrp="1" noChangeArrowheads="1"/>
          </p:cNvSpPr>
          <p:nvPr>
            <p:ph type="sldNum" sz="quarter" idx="12"/>
          </p:nvPr>
        </p:nvSpPr>
        <p:spPr>
          <a:ln/>
        </p:spPr>
        <p:txBody>
          <a:bodyPr/>
          <a:lstStyle>
            <a:lvl1pPr>
              <a:defRPr/>
            </a:lvl1pPr>
          </a:lstStyle>
          <a:p>
            <a:fld id="{B7F290C8-CDCA-460C-B5BE-79E6753DABA3}" type="slidenum">
              <a:rPr lang="tr-TR" altLang="tr-TR"/>
              <a:pPr/>
              <a:t>‹#›</a:t>
            </a:fld>
            <a:endParaRPr lang="tr-TR" altLang="tr-TR"/>
          </a:p>
        </p:txBody>
      </p:sp>
    </p:spTree>
    <p:extLst>
      <p:ext uri="{BB962C8B-B14F-4D97-AF65-F5344CB8AC3E}">
        <p14:creationId xmlns:p14="http://schemas.microsoft.com/office/powerpoint/2010/main" val="4137874016"/>
      </p:ext>
    </p:extLst>
  </p:cSld>
  <p:clrMapOvr>
    <a:masterClrMapping/>
  </p:clrMapOvr>
  <p:transition>
    <p:wipe dir="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7">
            <a:extLst>
              <a:ext uri="{FF2B5EF4-FFF2-40B4-BE49-F238E27FC236}">
                <a16:creationId xmlns:a16="http://schemas.microsoft.com/office/drawing/2014/main" id="{1D36CFB1-60E4-4FB0-BBDA-EBDBA764D029}"/>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8">
            <a:extLst>
              <a:ext uri="{FF2B5EF4-FFF2-40B4-BE49-F238E27FC236}">
                <a16:creationId xmlns:a16="http://schemas.microsoft.com/office/drawing/2014/main" id="{3806A42C-78D2-4480-998D-F5847C18423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4714B907-4CE5-4CED-8524-F007D1E688DF}"/>
              </a:ext>
            </a:extLst>
          </p:cNvPr>
          <p:cNvSpPr>
            <a:spLocks noGrp="1" noChangeArrowheads="1"/>
          </p:cNvSpPr>
          <p:nvPr>
            <p:ph type="sldNum" sz="quarter" idx="12"/>
          </p:nvPr>
        </p:nvSpPr>
        <p:spPr>
          <a:ln/>
        </p:spPr>
        <p:txBody>
          <a:bodyPr/>
          <a:lstStyle>
            <a:lvl1pPr>
              <a:defRPr/>
            </a:lvl1pPr>
          </a:lstStyle>
          <a:p>
            <a:fld id="{85131115-E311-4620-BAF6-836956BEE8CA}" type="slidenum">
              <a:rPr lang="tr-TR" altLang="tr-TR"/>
              <a:pPr/>
              <a:t>‹#›</a:t>
            </a:fld>
            <a:endParaRPr lang="tr-TR" altLang="tr-TR"/>
          </a:p>
        </p:txBody>
      </p:sp>
    </p:spTree>
    <p:extLst>
      <p:ext uri="{BB962C8B-B14F-4D97-AF65-F5344CB8AC3E}">
        <p14:creationId xmlns:p14="http://schemas.microsoft.com/office/powerpoint/2010/main" val="2425968196"/>
      </p:ext>
    </p:extLst>
  </p:cSld>
  <p:clrMapOvr>
    <a:masterClrMapping/>
  </p:clrMapOvr>
  <p:transition>
    <p:wipe dir="d"/>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7">
            <a:extLst>
              <a:ext uri="{FF2B5EF4-FFF2-40B4-BE49-F238E27FC236}">
                <a16:creationId xmlns:a16="http://schemas.microsoft.com/office/drawing/2014/main" id="{8BFE628E-EB7A-4669-9BB1-933493F8A49E}"/>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8">
            <a:extLst>
              <a:ext uri="{FF2B5EF4-FFF2-40B4-BE49-F238E27FC236}">
                <a16:creationId xmlns:a16="http://schemas.microsoft.com/office/drawing/2014/main" id="{FEDC5D41-5AFA-4F4B-BB4D-F89560C33A9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9">
            <a:extLst>
              <a:ext uri="{FF2B5EF4-FFF2-40B4-BE49-F238E27FC236}">
                <a16:creationId xmlns:a16="http://schemas.microsoft.com/office/drawing/2014/main" id="{A879C6D7-3C2F-4A90-97BA-66B60E739235}"/>
              </a:ext>
            </a:extLst>
          </p:cNvPr>
          <p:cNvSpPr>
            <a:spLocks noGrp="1" noChangeArrowheads="1"/>
          </p:cNvSpPr>
          <p:nvPr>
            <p:ph type="sldNum" sz="quarter" idx="12"/>
          </p:nvPr>
        </p:nvSpPr>
        <p:spPr>
          <a:ln/>
        </p:spPr>
        <p:txBody>
          <a:bodyPr/>
          <a:lstStyle>
            <a:lvl1pPr>
              <a:defRPr/>
            </a:lvl1pPr>
          </a:lstStyle>
          <a:p>
            <a:fld id="{9489E886-4929-4C6E-A7D7-16F2E518CA7F}" type="slidenum">
              <a:rPr lang="tr-TR" altLang="tr-TR"/>
              <a:pPr/>
              <a:t>‹#›</a:t>
            </a:fld>
            <a:endParaRPr lang="tr-TR" altLang="tr-TR"/>
          </a:p>
        </p:txBody>
      </p:sp>
    </p:spTree>
    <p:extLst>
      <p:ext uri="{BB962C8B-B14F-4D97-AF65-F5344CB8AC3E}">
        <p14:creationId xmlns:p14="http://schemas.microsoft.com/office/powerpoint/2010/main" val="1631064636"/>
      </p:ext>
    </p:extLst>
  </p:cSld>
  <p:clrMapOvr>
    <a:masterClrMapping/>
  </p:clrMapOvr>
  <p:transition>
    <p:wipe dir="d"/>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7">
            <a:extLst>
              <a:ext uri="{FF2B5EF4-FFF2-40B4-BE49-F238E27FC236}">
                <a16:creationId xmlns:a16="http://schemas.microsoft.com/office/drawing/2014/main" id="{A18DF096-1598-4B79-9997-F8084CE8B297}"/>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8">
            <a:extLst>
              <a:ext uri="{FF2B5EF4-FFF2-40B4-BE49-F238E27FC236}">
                <a16:creationId xmlns:a16="http://schemas.microsoft.com/office/drawing/2014/main" id="{3359B231-0AD2-44E9-B0D2-1E4AAA5D378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9">
            <a:extLst>
              <a:ext uri="{FF2B5EF4-FFF2-40B4-BE49-F238E27FC236}">
                <a16:creationId xmlns:a16="http://schemas.microsoft.com/office/drawing/2014/main" id="{3170F7D3-476E-4E68-B6C3-AFA04F023D0C}"/>
              </a:ext>
            </a:extLst>
          </p:cNvPr>
          <p:cNvSpPr>
            <a:spLocks noGrp="1" noChangeArrowheads="1"/>
          </p:cNvSpPr>
          <p:nvPr>
            <p:ph type="sldNum" sz="quarter" idx="12"/>
          </p:nvPr>
        </p:nvSpPr>
        <p:spPr>
          <a:ln/>
        </p:spPr>
        <p:txBody>
          <a:bodyPr/>
          <a:lstStyle>
            <a:lvl1pPr>
              <a:defRPr/>
            </a:lvl1pPr>
          </a:lstStyle>
          <a:p>
            <a:fld id="{AA51DFA8-7836-4597-8DF5-54EF64BA409B}" type="slidenum">
              <a:rPr lang="tr-TR" altLang="tr-TR"/>
              <a:pPr/>
              <a:t>‹#›</a:t>
            </a:fld>
            <a:endParaRPr lang="tr-TR" altLang="tr-TR"/>
          </a:p>
        </p:txBody>
      </p:sp>
    </p:spTree>
    <p:extLst>
      <p:ext uri="{BB962C8B-B14F-4D97-AF65-F5344CB8AC3E}">
        <p14:creationId xmlns:p14="http://schemas.microsoft.com/office/powerpoint/2010/main" val="1478459587"/>
      </p:ext>
    </p:extLst>
  </p:cSld>
  <p:clrMapOvr>
    <a:masterClrMapping/>
  </p:clrMapOvr>
  <p:transition>
    <p:wipe dir="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7">
            <a:extLst>
              <a:ext uri="{FF2B5EF4-FFF2-40B4-BE49-F238E27FC236}">
                <a16:creationId xmlns:a16="http://schemas.microsoft.com/office/drawing/2014/main" id="{8FB192F9-5415-4C69-A067-D3663156FB54}"/>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8">
            <a:extLst>
              <a:ext uri="{FF2B5EF4-FFF2-40B4-BE49-F238E27FC236}">
                <a16:creationId xmlns:a16="http://schemas.microsoft.com/office/drawing/2014/main" id="{FDD6F21A-C3B0-4F0B-A17C-471523D4858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14A0DDF7-E8D2-45D4-A162-667F92CA1DA0}"/>
              </a:ext>
            </a:extLst>
          </p:cNvPr>
          <p:cNvSpPr>
            <a:spLocks noGrp="1" noChangeArrowheads="1"/>
          </p:cNvSpPr>
          <p:nvPr>
            <p:ph type="sldNum" sz="quarter" idx="12"/>
          </p:nvPr>
        </p:nvSpPr>
        <p:spPr>
          <a:ln/>
        </p:spPr>
        <p:txBody>
          <a:bodyPr/>
          <a:lstStyle>
            <a:lvl1pPr>
              <a:defRPr/>
            </a:lvl1pPr>
          </a:lstStyle>
          <a:p>
            <a:fld id="{C7D62D45-A4CA-4244-A89B-D7CB1D2A3E01}" type="slidenum">
              <a:rPr lang="tr-TR" altLang="tr-TR"/>
              <a:pPr/>
              <a:t>‹#›</a:t>
            </a:fld>
            <a:endParaRPr lang="tr-TR" altLang="tr-TR"/>
          </a:p>
        </p:txBody>
      </p:sp>
    </p:spTree>
    <p:extLst>
      <p:ext uri="{BB962C8B-B14F-4D97-AF65-F5344CB8AC3E}">
        <p14:creationId xmlns:p14="http://schemas.microsoft.com/office/powerpoint/2010/main" val="1560725782"/>
      </p:ext>
    </p:extLst>
  </p:cSld>
  <p:clrMapOvr>
    <a:masterClrMapping/>
  </p:clrMapOvr>
  <p:transition>
    <p:wipe dir="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15729D7-D502-4CB8-9160-A9CD77041638}"/>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8">
            <a:extLst>
              <a:ext uri="{FF2B5EF4-FFF2-40B4-BE49-F238E27FC236}">
                <a16:creationId xmlns:a16="http://schemas.microsoft.com/office/drawing/2014/main" id="{73048198-E4A8-44D4-8D16-79E73F6F9CF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9">
            <a:extLst>
              <a:ext uri="{FF2B5EF4-FFF2-40B4-BE49-F238E27FC236}">
                <a16:creationId xmlns:a16="http://schemas.microsoft.com/office/drawing/2014/main" id="{C4A38F15-455D-4CBD-824A-CD012B039857}"/>
              </a:ext>
            </a:extLst>
          </p:cNvPr>
          <p:cNvSpPr>
            <a:spLocks noGrp="1" noChangeArrowheads="1"/>
          </p:cNvSpPr>
          <p:nvPr>
            <p:ph type="sldNum" sz="quarter" idx="12"/>
          </p:nvPr>
        </p:nvSpPr>
        <p:spPr>
          <a:ln/>
        </p:spPr>
        <p:txBody>
          <a:bodyPr/>
          <a:lstStyle>
            <a:lvl1pPr>
              <a:defRPr/>
            </a:lvl1pPr>
          </a:lstStyle>
          <a:p>
            <a:fld id="{89892F0B-154F-4490-8CB1-04A2855EC2CC}" type="slidenum">
              <a:rPr lang="tr-TR" altLang="tr-TR"/>
              <a:pPr/>
              <a:t>‹#›</a:t>
            </a:fld>
            <a:endParaRPr lang="tr-TR" altLang="tr-TR"/>
          </a:p>
        </p:txBody>
      </p:sp>
    </p:spTree>
    <p:extLst>
      <p:ext uri="{BB962C8B-B14F-4D97-AF65-F5344CB8AC3E}">
        <p14:creationId xmlns:p14="http://schemas.microsoft.com/office/powerpoint/2010/main" val="3771706989"/>
      </p:ext>
    </p:extLst>
  </p:cSld>
  <p:clrMapOvr>
    <a:masterClrMapping/>
  </p:clrMapOvr>
  <p:transition>
    <p:wipe dir="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7">
            <a:extLst>
              <a:ext uri="{FF2B5EF4-FFF2-40B4-BE49-F238E27FC236}">
                <a16:creationId xmlns:a16="http://schemas.microsoft.com/office/drawing/2014/main" id="{E032F341-3052-435D-887E-7D20F7B77A32}"/>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8">
            <a:extLst>
              <a:ext uri="{FF2B5EF4-FFF2-40B4-BE49-F238E27FC236}">
                <a16:creationId xmlns:a16="http://schemas.microsoft.com/office/drawing/2014/main" id="{FBFD929C-59CD-4661-9ACF-F2C7AC34DFC9}"/>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9">
            <a:extLst>
              <a:ext uri="{FF2B5EF4-FFF2-40B4-BE49-F238E27FC236}">
                <a16:creationId xmlns:a16="http://schemas.microsoft.com/office/drawing/2014/main" id="{28D6306E-C16A-4D47-B868-81A5A00426E6}"/>
              </a:ext>
            </a:extLst>
          </p:cNvPr>
          <p:cNvSpPr>
            <a:spLocks noGrp="1" noChangeArrowheads="1"/>
          </p:cNvSpPr>
          <p:nvPr>
            <p:ph type="sldNum" sz="quarter" idx="12"/>
          </p:nvPr>
        </p:nvSpPr>
        <p:spPr>
          <a:ln/>
        </p:spPr>
        <p:txBody>
          <a:bodyPr/>
          <a:lstStyle>
            <a:lvl1pPr>
              <a:defRPr/>
            </a:lvl1pPr>
          </a:lstStyle>
          <a:p>
            <a:fld id="{7E1FB7FE-994C-4FF8-9383-62019750BEBF}" type="slidenum">
              <a:rPr lang="tr-TR" altLang="tr-TR"/>
              <a:pPr/>
              <a:t>‹#›</a:t>
            </a:fld>
            <a:endParaRPr lang="tr-TR" altLang="tr-TR"/>
          </a:p>
        </p:txBody>
      </p:sp>
    </p:spTree>
    <p:extLst>
      <p:ext uri="{BB962C8B-B14F-4D97-AF65-F5344CB8AC3E}">
        <p14:creationId xmlns:p14="http://schemas.microsoft.com/office/powerpoint/2010/main" val="3907895176"/>
      </p:ext>
    </p:extLst>
  </p:cSld>
  <p:clrMapOvr>
    <a:masterClrMapping/>
  </p:clrMapOvr>
  <p:transition>
    <p:wipe dir="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7">
            <a:extLst>
              <a:ext uri="{FF2B5EF4-FFF2-40B4-BE49-F238E27FC236}">
                <a16:creationId xmlns:a16="http://schemas.microsoft.com/office/drawing/2014/main" id="{19BEEE06-5925-469E-BE8E-C3A869D53555}"/>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8">
            <a:extLst>
              <a:ext uri="{FF2B5EF4-FFF2-40B4-BE49-F238E27FC236}">
                <a16:creationId xmlns:a16="http://schemas.microsoft.com/office/drawing/2014/main" id="{7D0DFE83-CED7-4F50-8CD2-9AD501AB93A9}"/>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9">
            <a:extLst>
              <a:ext uri="{FF2B5EF4-FFF2-40B4-BE49-F238E27FC236}">
                <a16:creationId xmlns:a16="http://schemas.microsoft.com/office/drawing/2014/main" id="{923C3ED7-BA86-4B90-AC51-5B2969A4F699}"/>
              </a:ext>
            </a:extLst>
          </p:cNvPr>
          <p:cNvSpPr>
            <a:spLocks noGrp="1" noChangeArrowheads="1"/>
          </p:cNvSpPr>
          <p:nvPr>
            <p:ph type="sldNum" sz="quarter" idx="12"/>
          </p:nvPr>
        </p:nvSpPr>
        <p:spPr>
          <a:ln/>
        </p:spPr>
        <p:txBody>
          <a:bodyPr/>
          <a:lstStyle>
            <a:lvl1pPr>
              <a:defRPr/>
            </a:lvl1pPr>
          </a:lstStyle>
          <a:p>
            <a:fld id="{AB668C31-A5CE-40ED-A485-076DA6AC43D5}" type="slidenum">
              <a:rPr lang="tr-TR" altLang="tr-TR"/>
              <a:pPr/>
              <a:t>‹#›</a:t>
            </a:fld>
            <a:endParaRPr lang="tr-TR" altLang="tr-TR"/>
          </a:p>
        </p:txBody>
      </p:sp>
    </p:spTree>
    <p:extLst>
      <p:ext uri="{BB962C8B-B14F-4D97-AF65-F5344CB8AC3E}">
        <p14:creationId xmlns:p14="http://schemas.microsoft.com/office/powerpoint/2010/main" val="1504993387"/>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CD388DA-ED9F-4BC4-8B9A-12ABC9EA68C6}"/>
              </a:ext>
            </a:extLst>
          </p:cNvPr>
          <p:cNvGrpSpPr>
            <a:grpSpLocks/>
          </p:cNvGrpSpPr>
          <p:nvPr/>
        </p:nvGrpSpPr>
        <p:grpSpPr bwMode="auto">
          <a:xfrm>
            <a:off x="-3222625" y="304800"/>
            <a:ext cx="11909425" cy="4724400"/>
            <a:chOff x="-2030" y="192"/>
            <a:chExt cx="7502" cy="2976"/>
          </a:xfrm>
        </p:grpSpPr>
        <p:sp>
          <p:nvSpPr>
            <p:cNvPr id="5" name="Line 3">
              <a:extLst>
                <a:ext uri="{FF2B5EF4-FFF2-40B4-BE49-F238E27FC236}">
                  <a16:creationId xmlns:a16="http://schemas.microsoft.com/office/drawing/2014/main" id="{58F9F674-0C3F-4982-83A2-97C28DCBDCD0}"/>
                </a:ext>
              </a:extLst>
            </p:cNvPr>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tr-TR">
                <a:latin typeface="Arial" charset="0"/>
              </a:endParaRPr>
            </a:p>
          </p:txBody>
        </p:sp>
        <p:sp>
          <p:nvSpPr>
            <p:cNvPr id="6" name="AutoShape 4">
              <a:extLst>
                <a:ext uri="{FF2B5EF4-FFF2-40B4-BE49-F238E27FC236}">
                  <a16:creationId xmlns:a16="http://schemas.microsoft.com/office/drawing/2014/main" id="{56D6AB4A-F4A0-4E41-8B5E-A4D6C9AB8360}"/>
                </a:ext>
              </a:extLst>
            </p:cNvPr>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tr-TR" sz="2400">
                <a:latin typeface="Times New Roman" pitchFamily="18" charset="0"/>
              </a:endParaRPr>
            </a:p>
          </p:txBody>
        </p:sp>
        <p:sp>
          <p:nvSpPr>
            <p:cNvPr id="7" name="AutoShape 5">
              <a:extLst>
                <a:ext uri="{FF2B5EF4-FFF2-40B4-BE49-F238E27FC236}">
                  <a16:creationId xmlns:a16="http://schemas.microsoft.com/office/drawing/2014/main" id="{7DABBB73-E250-42A7-84D7-011209F1CC51}"/>
                </a:ext>
              </a:extLst>
            </p:cNvPr>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tr-TR" sz="1800">
                <a:latin typeface="Arial" charset="0"/>
              </a:endParaRPr>
            </a:p>
          </p:txBody>
        </p:sp>
      </p:grpSp>
      <p:sp>
        <p:nvSpPr>
          <p:cNvPr id="90118" name="Rectangle 6"/>
          <p:cNvSpPr>
            <a:spLocks noGrp="1" noChangeArrowheads="1"/>
          </p:cNvSpPr>
          <p:nvPr>
            <p:ph type="ctrTitle"/>
          </p:nvPr>
        </p:nvSpPr>
        <p:spPr>
          <a:xfrm>
            <a:off x="1443038" y="985838"/>
            <a:ext cx="7239000" cy="1444625"/>
          </a:xfrm>
        </p:spPr>
        <p:txBody>
          <a:bodyPr/>
          <a:lstStyle>
            <a:lvl1pPr>
              <a:defRPr sz="4000"/>
            </a:lvl1pPr>
          </a:lstStyle>
          <a:p>
            <a:r>
              <a:rPr lang="tr-TR"/>
              <a:t>Asıl başlık stili için tıklatın</a:t>
            </a:r>
          </a:p>
        </p:txBody>
      </p:sp>
      <p:sp>
        <p:nvSpPr>
          <p:cNvPr id="9011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tr-TR"/>
              <a:t>Asıl alt başlık stilini düzenlemek için tıklatın</a:t>
            </a:r>
          </a:p>
        </p:txBody>
      </p:sp>
      <p:sp>
        <p:nvSpPr>
          <p:cNvPr id="8" name="Rectangle 8">
            <a:extLst>
              <a:ext uri="{FF2B5EF4-FFF2-40B4-BE49-F238E27FC236}">
                <a16:creationId xmlns:a16="http://schemas.microsoft.com/office/drawing/2014/main" id="{628FAD1E-B588-4C8D-8C0F-5C7170D516AD}"/>
              </a:ext>
            </a:extLst>
          </p:cNvPr>
          <p:cNvSpPr>
            <a:spLocks noGrp="1" noChangeArrowheads="1"/>
          </p:cNvSpPr>
          <p:nvPr>
            <p:ph type="dt" sz="half" idx="10"/>
          </p:nvPr>
        </p:nvSpPr>
        <p:spPr/>
        <p:txBody>
          <a:bodyPr/>
          <a:lstStyle>
            <a:lvl1pPr>
              <a:defRPr smtClean="0"/>
            </a:lvl1pPr>
          </a:lstStyle>
          <a:p>
            <a:pPr>
              <a:defRPr/>
            </a:pPr>
            <a:endParaRPr lang="tr-TR"/>
          </a:p>
        </p:txBody>
      </p:sp>
      <p:sp>
        <p:nvSpPr>
          <p:cNvPr id="9" name="Rectangle 9">
            <a:extLst>
              <a:ext uri="{FF2B5EF4-FFF2-40B4-BE49-F238E27FC236}">
                <a16:creationId xmlns:a16="http://schemas.microsoft.com/office/drawing/2014/main" id="{B0FCBCF7-3C37-4E46-B53C-1F3D8511710F}"/>
              </a:ext>
            </a:extLst>
          </p:cNvPr>
          <p:cNvSpPr>
            <a:spLocks noGrp="1" noChangeArrowheads="1"/>
          </p:cNvSpPr>
          <p:nvPr>
            <p:ph type="ftr" sz="quarter" idx="11"/>
          </p:nvPr>
        </p:nvSpPr>
        <p:spPr/>
        <p:txBody>
          <a:bodyPr/>
          <a:lstStyle>
            <a:lvl1pPr>
              <a:defRPr smtClean="0"/>
            </a:lvl1pPr>
          </a:lstStyle>
          <a:p>
            <a:pPr>
              <a:defRPr/>
            </a:pPr>
            <a:endParaRPr lang="tr-TR"/>
          </a:p>
        </p:txBody>
      </p:sp>
      <p:sp>
        <p:nvSpPr>
          <p:cNvPr id="10" name="Rectangle 10">
            <a:extLst>
              <a:ext uri="{FF2B5EF4-FFF2-40B4-BE49-F238E27FC236}">
                <a16:creationId xmlns:a16="http://schemas.microsoft.com/office/drawing/2014/main" id="{4337DA03-9BBC-4A0F-9B5A-FCA35B24C6A1}"/>
              </a:ext>
            </a:extLst>
          </p:cNvPr>
          <p:cNvSpPr>
            <a:spLocks noGrp="1" noChangeArrowheads="1"/>
          </p:cNvSpPr>
          <p:nvPr>
            <p:ph type="sldNum" sz="quarter" idx="12"/>
          </p:nvPr>
        </p:nvSpPr>
        <p:spPr/>
        <p:txBody>
          <a:bodyPr/>
          <a:lstStyle>
            <a:lvl1pPr>
              <a:defRPr/>
            </a:lvl1pPr>
          </a:lstStyle>
          <a:p>
            <a:fld id="{1FB5C7D8-D830-4855-91B1-A9049D5576BB}" type="slidenum">
              <a:rPr lang="tr-TR" altLang="tr-TR"/>
              <a:pPr/>
              <a:t>‹#›</a:t>
            </a:fld>
            <a:endParaRPr lang="tr-TR" altLang="tr-TR"/>
          </a:p>
        </p:txBody>
      </p:sp>
    </p:spTree>
    <p:extLst>
      <p:ext uri="{BB962C8B-B14F-4D97-AF65-F5344CB8AC3E}">
        <p14:creationId xmlns:p14="http://schemas.microsoft.com/office/powerpoint/2010/main" val="905220662"/>
      </p:ext>
    </p:extLst>
  </p:cSld>
  <p:clrMapOvr>
    <a:masterClrMapping/>
  </p:clrMapOvr>
  <p:transition>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a:extLst>
              <a:ext uri="{FF2B5EF4-FFF2-40B4-BE49-F238E27FC236}">
                <a16:creationId xmlns:a16="http://schemas.microsoft.com/office/drawing/2014/main" id="{16E83685-EE0F-4F3C-B904-18D560CC964C}"/>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8">
            <a:extLst>
              <a:ext uri="{FF2B5EF4-FFF2-40B4-BE49-F238E27FC236}">
                <a16:creationId xmlns:a16="http://schemas.microsoft.com/office/drawing/2014/main" id="{A6FE1968-A46C-4CDF-9ECB-3742275D0D6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32DED57D-DEEA-4C07-BA4F-F2C0A9F9D1C2}"/>
              </a:ext>
            </a:extLst>
          </p:cNvPr>
          <p:cNvSpPr>
            <a:spLocks noGrp="1" noChangeArrowheads="1"/>
          </p:cNvSpPr>
          <p:nvPr>
            <p:ph type="sldNum" sz="quarter" idx="12"/>
          </p:nvPr>
        </p:nvSpPr>
        <p:spPr>
          <a:ln/>
        </p:spPr>
        <p:txBody>
          <a:bodyPr/>
          <a:lstStyle>
            <a:lvl1pPr>
              <a:defRPr/>
            </a:lvl1pPr>
          </a:lstStyle>
          <a:p>
            <a:fld id="{9A88B80D-D697-4F00-9733-66DFE38B7DBD}" type="slidenum">
              <a:rPr lang="tr-TR" altLang="tr-TR"/>
              <a:pPr/>
              <a:t>‹#›</a:t>
            </a:fld>
            <a:endParaRPr lang="tr-TR" altLang="tr-TR"/>
          </a:p>
        </p:txBody>
      </p:sp>
    </p:spTree>
    <p:extLst>
      <p:ext uri="{BB962C8B-B14F-4D97-AF65-F5344CB8AC3E}">
        <p14:creationId xmlns:p14="http://schemas.microsoft.com/office/powerpoint/2010/main" val="703162399"/>
      </p:ext>
    </p:extLst>
  </p:cSld>
  <p:clrMapOvr>
    <a:masterClrMapping/>
  </p:clrMapOvr>
  <p:transition>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2136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213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a:extLst>
              <a:ext uri="{FF2B5EF4-FFF2-40B4-BE49-F238E27FC236}">
                <a16:creationId xmlns:a16="http://schemas.microsoft.com/office/drawing/2014/main" id="{7176A72C-8093-4BD1-B435-51D90661EC71}"/>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8">
            <a:extLst>
              <a:ext uri="{FF2B5EF4-FFF2-40B4-BE49-F238E27FC236}">
                <a16:creationId xmlns:a16="http://schemas.microsoft.com/office/drawing/2014/main" id="{3BF7916D-B1E3-483D-AA4D-47335225357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1BDCAAED-8877-49ED-B719-E6C056F6C8F8}"/>
              </a:ext>
            </a:extLst>
          </p:cNvPr>
          <p:cNvSpPr>
            <a:spLocks noGrp="1" noChangeArrowheads="1"/>
          </p:cNvSpPr>
          <p:nvPr>
            <p:ph type="sldNum" sz="quarter" idx="12"/>
          </p:nvPr>
        </p:nvSpPr>
        <p:spPr>
          <a:ln/>
        </p:spPr>
        <p:txBody>
          <a:bodyPr/>
          <a:lstStyle>
            <a:lvl1pPr>
              <a:defRPr/>
            </a:lvl1pPr>
          </a:lstStyle>
          <a:p>
            <a:fld id="{3CA02B19-F6E2-40FE-B6F4-9B42CB2C7FC9}" type="slidenum">
              <a:rPr lang="tr-TR" altLang="tr-TR"/>
              <a:pPr/>
              <a:t>‹#›</a:t>
            </a:fld>
            <a:endParaRPr lang="tr-TR" altLang="tr-TR"/>
          </a:p>
        </p:txBody>
      </p:sp>
    </p:spTree>
    <p:extLst>
      <p:ext uri="{BB962C8B-B14F-4D97-AF65-F5344CB8AC3E}">
        <p14:creationId xmlns:p14="http://schemas.microsoft.com/office/powerpoint/2010/main" val="1501610958"/>
      </p:ext>
    </p:extLst>
  </p:cSld>
  <p:clrMapOvr>
    <a:masterClrMapping/>
  </p:clrMapOvr>
  <p:transition>
    <p:wipe dir="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BFBADBB-EF7C-4E36-A16A-8D9FA040E333}"/>
              </a:ext>
            </a:extLst>
          </p:cNvPr>
          <p:cNvGrpSpPr>
            <a:grpSpLocks/>
          </p:cNvGrpSpPr>
          <p:nvPr/>
        </p:nvGrpSpPr>
        <p:grpSpPr bwMode="auto">
          <a:xfrm>
            <a:off x="381000" y="457200"/>
            <a:ext cx="8397875" cy="5562600"/>
            <a:chOff x="240" y="288"/>
            <a:chExt cx="5290" cy="3504"/>
          </a:xfrm>
        </p:grpSpPr>
        <p:sp>
          <p:nvSpPr>
            <p:cNvPr id="5" name="Rectangle 3">
              <a:extLst>
                <a:ext uri="{FF2B5EF4-FFF2-40B4-BE49-F238E27FC236}">
                  <a16:creationId xmlns:a16="http://schemas.microsoft.com/office/drawing/2014/main" id="{FF46E339-E811-45CB-BF7F-0887DA0325A0}"/>
                </a:ext>
              </a:extLst>
            </p:cNvPr>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a:defRPr/>
              </a:pPr>
              <a:endParaRPr lang="tr-TR" sz="2400">
                <a:latin typeface="Times New Roman" pitchFamily="18" charset="0"/>
              </a:endParaRPr>
            </a:p>
          </p:txBody>
        </p:sp>
        <p:sp>
          <p:nvSpPr>
            <p:cNvPr id="6" name="Rectangle 4">
              <a:extLst>
                <a:ext uri="{FF2B5EF4-FFF2-40B4-BE49-F238E27FC236}">
                  <a16:creationId xmlns:a16="http://schemas.microsoft.com/office/drawing/2014/main" id="{D93D4C6B-A77E-4899-81C8-4F2ECDB3C7D7}"/>
                </a:ext>
              </a:extLst>
            </p:cNvPr>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a:defRPr/>
              </a:pPr>
              <a:endParaRPr lang="tr-TR" sz="2400">
                <a:latin typeface="Times New Roman" pitchFamily="18" charset="0"/>
              </a:endParaRPr>
            </a:p>
          </p:txBody>
        </p:sp>
        <p:sp>
          <p:nvSpPr>
            <p:cNvPr id="7" name="Line 5">
              <a:extLst>
                <a:ext uri="{FF2B5EF4-FFF2-40B4-BE49-F238E27FC236}">
                  <a16:creationId xmlns:a16="http://schemas.microsoft.com/office/drawing/2014/main" id="{A0643215-487F-4623-83BF-8B5D32887F6F}"/>
                </a:ext>
              </a:extLst>
            </p:cNvPr>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a:defRPr/>
              </a:pPr>
              <a:endParaRPr lang="tr-TR">
                <a:latin typeface="Arial" charset="0"/>
              </a:endParaRPr>
            </a:p>
          </p:txBody>
        </p:sp>
      </p:grpSp>
      <p:sp>
        <p:nvSpPr>
          <p:cNvPr id="152582"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tr-TR"/>
              <a:t>Asıl başlık stili için tıklatın</a:t>
            </a:r>
          </a:p>
        </p:txBody>
      </p:sp>
      <p:sp>
        <p:nvSpPr>
          <p:cNvPr id="152583"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tr-TR"/>
              <a:t>Asıl alt başlık stilini düzenlemek için tıklatın</a:t>
            </a:r>
          </a:p>
        </p:txBody>
      </p:sp>
      <p:sp>
        <p:nvSpPr>
          <p:cNvPr id="8" name="Rectangle 8">
            <a:extLst>
              <a:ext uri="{FF2B5EF4-FFF2-40B4-BE49-F238E27FC236}">
                <a16:creationId xmlns:a16="http://schemas.microsoft.com/office/drawing/2014/main" id="{BBC3487C-C5C7-49E7-AEE7-0970A439A7EE}"/>
              </a:ext>
            </a:extLst>
          </p:cNvPr>
          <p:cNvSpPr>
            <a:spLocks noGrp="1" noChangeArrowheads="1"/>
          </p:cNvSpPr>
          <p:nvPr>
            <p:ph type="dt" sz="half" idx="10"/>
          </p:nvPr>
        </p:nvSpPr>
        <p:spPr>
          <a:xfrm>
            <a:off x="536575" y="6248400"/>
            <a:ext cx="2054225" cy="457200"/>
          </a:xfrm>
        </p:spPr>
        <p:txBody>
          <a:bodyPr/>
          <a:lstStyle>
            <a:lvl1pPr>
              <a:defRPr smtClean="0"/>
            </a:lvl1pPr>
          </a:lstStyle>
          <a:p>
            <a:pPr>
              <a:defRPr/>
            </a:pPr>
            <a:endParaRPr lang="tr-TR"/>
          </a:p>
        </p:txBody>
      </p:sp>
      <p:sp>
        <p:nvSpPr>
          <p:cNvPr id="9" name="Rectangle 9">
            <a:extLst>
              <a:ext uri="{FF2B5EF4-FFF2-40B4-BE49-F238E27FC236}">
                <a16:creationId xmlns:a16="http://schemas.microsoft.com/office/drawing/2014/main" id="{AB47AF0D-E145-44EB-9F57-440A6C91003B}"/>
              </a:ext>
            </a:extLst>
          </p:cNvPr>
          <p:cNvSpPr>
            <a:spLocks noGrp="1" noChangeArrowheads="1"/>
          </p:cNvSpPr>
          <p:nvPr>
            <p:ph type="ftr" sz="quarter" idx="11"/>
          </p:nvPr>
        </p:nvSpPr>
        <p:spPr>
          <a:xfrm>
            <a:off x="3251200" y="6248400"/>
            <a:ext cx="2887663" cy="457200"/>
          </a:xfrm>
        </p:spPr>
        <p:txBody>
          <a:bodyPr/>
          <a:lstStyle>
            <a:lvl1pPr>
              <a:defRPr smtClean="0"/>
            </a:lvl1pPr>
          </a:lstStyle>
          <a:p>
            <a:pPr>
              <a:defRPr/>
            </a:pPr>
            <a:endParaRPr lang="tr-TR"/>
          </a:p>
        </p:txBody>
      </p:sp>
      <p:sp>
        <p:nvSpPr>
          <p:cNvPr id="10" name="Rectangle 10">
            <a:extLst>
              <a:ext uri="{FF2B5EF4-FFF2-40B4-BE49-F238E27FC236}">
                <a16:creationId xmlns:a16="http://schemas.microsoft.com/office/drawing/2014/main" id="{5C80C2F1-7861-427B-867F-C1E8CD49CDBC}"/>
              </a:ext>
            </a:extLst>
          </p:cNvPr>
          <p:cNvSpPr>
            <a:spLocks noGrp="1" noChangeArrowheads="1"/>
          </p:cNvSpPr>
          <p:nvPr>
            <p:ph type="sldNum" sz="quarter" idx="12"/>
          </p:nvPr>
        </p:nvSpPr>
        <p:spPr>
          <a:xfrm>
            <a:off x="6788150" y="6257925"/>
            <a:ext cx="1905000" cy="457200"/>
          </a:xfrm>
        </p:spPr>
        <p:txBody>
          <a:bodyPr/>
          <a:lstStyle>
            <a:lvl1pPr>
              <a:defRPr/>
            </a:lvl1pPr>
          </a:lstStyle>
          <a:p>
            <a:fld id="{8A2902A5-D0CC-4294-B8F3-E94D9F5931BF}" type="slidenum">
              <a:rPr lang="tr-TR" altLang="tr-TR"/>
              <a:pPr/>
              <a:t>‹#›</a:t>
            </a:fld>
            <a:endParaRPr lang="tr-TR" altLang="tr-TR"/>
          </a:p>
        </p:txBody>
      </p:sp>
    </p:spTree>
    <p:extLst>
      <p:ext uri="{BB962C8B-B14F-4D97-AF65-F5344CB8AC3E}">
        <p14:creationId xmlns:p14="http://schemas.microsoft.com/office/powerpoint/2010/main" val="262232711"/>
      </p:ext>
    </p:extLst>
  </p:cSld>
  <p:clrMapOvr>
    <a:masterClrMapping/>
  </p:clrMapOvr>
  <p:transition>
    <p:wipe dir="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8">
            <a:extLst>
              <a:ext uri="{FF2B5EF4-FFF2-40B4-BE49-F238E27FC236}">
                <a16:creationId xmlns:a16="http://schemas.microsoft.com/office/drawing/2014/main" id="{2C0569B7-21B6-4D77-83FE-E249A7CC62B3}"/>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462A3052-B462-43DB-9B01-6E738FC0590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0">
            <a:extLst>
              <a:ext uri="{FF2B5EF4-FFF2-40B4-BE49-F238E27FC236}">
                <a16:creationId xmlns:a16="http://schemas.microsoft.com/office/drawing/2014/main" id="{23128281-AFFF-48F1-BB6F-14BB8341FEFE}"/>
              </a:ext>
            </a:extLst>
          </p:cNvPr>
          <p:cNvSpPr>
            <a:spLocks noGrp="1" noChangeArrowheads="1"/>
          </p:cNvSpPr>
          <p:nvPr>
            <p:ph type="sldNum" sz="quarter" idx="12"/>
          </p:nvPr>
        </p:nvSpPr>
        <p:spPr>
          <a:ln/>
        </p:spPr>
        <p:txBody>
          <a:bodyPr/>
          <a:lstStyle>
            <a:lvl1pPr>
              <a:defRPr/>
            </a:lvl1pPr>
          </a:lstStyle>
          <a:p>
            <a:fld id="{B0253EE0-4D26-4A71-8A70-A91420A51FC7}" type="slidenum">
              <a:rPr lang="tr-TR" altLang="tr-TR"/>
              <a:pPr/>
              <a:t>‹#›</a:t>
            </a:fld>
            <a:endParaRPr lang="tr-TR" altLang="tr-TR"/>
          </a:p>
        </p:txBody>
      </p:sp>
    </p:spTree>
    <p:extLst>
      <p:ext uri="{BB962C8B-B14F-4D97-AF65-F5344CB8AC3E}">
        <p14:creationId xmlns:p14="http://schemas.microsoft.com/office/powerpoint/2010/main" val="2172916232"/>
      </p:ext>
    </p:extLst>
  </p:cSld>
  <p:clrMapOvr>
    <a:masterClrMapping/>
  </p:clrMapOvr>
  <p:transition>
    <p:wipe dir="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8">
            <a:extLst>
              <a:ext uri="{FF2B5EF4-FFF2-40B4-BE49-F238E27FC236}">
                <a16:creationId xmlns:a16="http://schemas.microsoft.com/office/drawing/2014/main" id="{2F8A206C-6BD5-4323-A64B-5AD8D1BF56BB}"/>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33F6247C-8485-44C8-80C9-FBD634979E0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0">
            <a:extLst>
              <a:ext uri="{FF2B5EF4-FFF2-40B4-BE49-F238E27FC236}">
                <a16:creationId xmlns:a16="http://schemas.microsoft.com/office/drawing/2014/main" id="{9593D3C2-1BDE-426F-8012-5E270160CAE2}"/>
              </a:ext>
            </a:extLst>
          </p:cNvPr>
          <p:cNvSpPr>
            <a:spLocks noGrp="1" noChangeArrowheads="1"/>
          </p:cNvSpPr>
          <p:nvPr>
            <p:ph type="sldNum" sz="quarter" idx="12"/>
          </p:nvPr>
        </p:nvSpPr>
        <p:spPr>
          <a:ln/>
        </p:spPr>
        <p:txBody>
          <a:bodyPr/>
          <a:lstStyle>
            <a:lvl1pPr>
              <a:defRPr/>
            </a:lvl1pPr>
          </a:lstStyle>
          <a:p>
            <a:fld id="{BB5B2D9D-4F56-4146-AE5F-F91EA4715EFA}" type="slidenum">
              <a:rPr lang="tr-TR" altLang="tr-TR"/>
              <a:pPr/>
              <a:t>‹#›</a:t>
            </a:fld>
            <a:endParaRPr lang="tr-TR" altLang="tr-TR"/>
          </a:p>
        </p:txBody>
      </p:sp>
    </p:spTree>
    <p:extLst>
      <p:ext uri="{BB962C8B-B14F-4D97-AF65-F5344CB8AC3E}">
        <p14:creationId xmlns:p14="http://schemas.microsoft.com/office/powerpoint/2010/main" val="2268233945"/>
      </p:ext>
    </p:extLst>
  </p:cSld>
  <p:clrMapOvr>
    <a:masterClrMapping/>
  </p:clrMapOvr>
  <p:transition>
    <p:wipe dir="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8">
            <a:extLst>
              <a:ext uri="{FF2B5EF4-FFF2-40B4-BE49-F238E27FC236}">
                <a16:creationId xmlns:a16="http://schemas.microsoft.com/office/drawing/2014/main" id="{239B71D1-548B-4C47-8623-8BC380539049}"/>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75BD7CC0-BF90-47FE-B494-7D40BFCC6F5C}"/>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0">
            <a:extLst>
              <a:ext uri="{FF2B5EF4-FFF2-40B4-BE49-F238E27FC236}">
                <a16:creationId xmlns:a16="http://schemas.microsoft.com/office/drawing/2014/main" id="{504AB7CE-2DD9-4A5A-8044-97519BA5077A}"/>
              </a:ext>
            </a:extLst>
          </p:cNvPr>
          <p:cNvSpPr>
            <a:spLocks noGrp="1" noChangeArrowheads="1"/>
          </p:cNvSpPr>
          <p:nvPr>
            <p:ph type="sldNum" sz="quarter" idx="12"/>
          </p:nvPr>
        </p:nvSpPr>
        <p:spPr>
          <a:ln/>
        </p:spPr>
        <p:txBody>
          <a:bodyPr/>
          <a:lstStyle>
            <a:lvl1pPr>
              <a:defRPr/>
            </a:lvl1pPr>
          </a:lstStyle>
          <a:p>
            <a:fld id="{89A2D192-FC64-46EE-9F73-EFFFC8DDC8F7}" type="slidenum">
              <a:rPr lang="tr-TR" altLang="tr-TR"/>
              <a:pPr/>
              <a:t>‹#›</a:t>
            </a:fld>
            <a:endParaRPr lang="tr-TR" altLang="tr-TR"/>
          </a:p>
        </p:txBody>
      </p:sp>
    </p:spTree>
    <p:extLst>
      <p:ext uri="{BB962C8B-B14F-4D97-AF65-F5344CB8AC3E}">
        <p14:creationId xmlns:p14="http://schemas.microsoft.com/office/powerpoint/2010/main" val="1125388612"/>
      </p:ext>
    </p:extLst>
  </p:cSld>
  <p:clrMapOvr>
    <a:masterClrMapping/>
  </p:clrMapOvr>
  <p:transition>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8">
            <a:extLst>
              <a:ext uri="{FF2B5EF4-FFF2-40B4-BE49-F238E27FC236}">
                <a16:creationId xmlns:a16="http://schemas.microsoft.com/office/drawing/2014/main" id="{3ECF0868-499E-4CF4-9A1E-E4CF7DDFBF81}"/>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9">
            <a:extLst>
              <a:ext uri="{FF2B5EF4-FFF2-40B4-BE49-F238E27FC236}">
                <a16:creationId xmlns:a16="http://schemas.microsoft.com/office/drawing/2014/main" id="{1CBB782E-175F-4B1D-BF2C-C125E04D780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10">
            <a:extLst>
              <a:ext uri="{FF2B5EF4-FFF2-40B4-BE49-F238E27FC236}">
                <a16:creationId xmlns:a16="http://schemas.microsoft.com/office/drawing/2014/main" id="{7A797A8E-40AC-4742-AA09-F734ACECEBBE}"/>
              </a:ext>
            </a:extLst>
          </p:cNvPr>
          <p:cNvSpPr>
            <a:spLocks noGrp="1" noChangeArrowheads="1"/>
          </p:cNvSpPr>
          <p:nvPr>
            <p:ph type="sldNum" sz="quarter" idx="12"/>
          </p:nvPr>
        </p:nvSpPr>
        <p:spPr>
          <a:ln/>
        </p:spPr>
        <p:txBody>
          <a:bodyPr/>
          <a:lstStyle>
            <a:lvl1pPr>
              <a:defRPr/>
            </a:lvl1pPr>
          </a:lstStyle>
          <a:p>
            <a:fld id="{7C5E4210-943F-412A-84D4-A176837CC243}" type="slidenum">
              <a:rPr lang="tr-TR" altLang="tr-TR"/>
              <a:pPr/>
              <a:t>‹#›</a:t>
            </a:fld>
            <a:endParaRPr lang="tr-TR" altLang="tr-TR"/>
          </a:p>
        </p:txBody>
      </p:sp>
    </p:spTree>
    <p:extLst>
      <p:ext uri="{BB962C8B-B14F-4D97-AF65-F5344CB8AC3E}">
        <p14:creationId xmlns:p14="http://schemas.microsoft.com/office/powerpoint/2010/main" val="1948908927"/>
      </p:ext>
    </p:extLst>
  </p:cSld>
  <p:clrMapOvr>
    <a:masterClrMapping/>
  </p:clrMapOvr>
  <p:transition>
    <p:wipe dir="d"/>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8">
            <a:extLst>
              <a:ext uri="{FF2B5EF4-FFF2-40B4-BE49-F238E27FC236}">
                <a16:creationId xmlns:a16="http://schemas.microsoft.com/office/drawing/2014/main" id="{AEF0FE45-0B66-4109-AC7C-8485A562214E}"/>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9">
            <a:extLst>
              <a:ext uri="{FF2B5EF4-FFF2-40B4-BE49-F238E27FC236}">
                <a16:creationId xmlns:a16="http://schemas.microsoft.com/office/drawing/2014/main" id="{389F03E1-BC0B-421D-8600-4B3E7DC855E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10">
            <a:extLst>
              <a:ext uri="{FF2B5EF4-FFF2-40B4-BE49-F238E27FC236}">
                <a16:creationId xmlns:a16="http://schemas.microsoft.com/office/drawing/2014/main" id="{4618CE36-6D79-44E0-8003-6ABC5326AC73}"/>
              </a:ext>
            </a:extLst>
          </p:cNvPr>
          <p:cNvSpPr>
            <a:spLocks noGrp="1" noChangeArrowheads="1"/>
          </p:cNvSpPr>
          <p:nvPr>
            <p:ph type="sldNum" sz="quarter" idx="12"/>
          </p:nvPr>
        </p:nvSpPr>
        <p:spPr>
          <a:ln/>
        </p:spPr>
        <p:txBody>
          <a:bodyPr/>
          <a:lstStyle>
            <a:lvl1pPr>
              <a:defRPr/>
            </a:lvl1pPr>
          </a:lstStyle>
          <a:p>
            <a:fld id="{921FEB67-34B0-446C-AC60-C70DA6A75787}" type="slidenum">
              <a:rPr lang="tr-TR" altLang="tr-TR"/>
              <a:pPr/>
              <a:t>‹#›</a:t>
            </a:fld>
            <a:endParaRPr lang="tr-TR" altLang="tr-TR"/>
          </a:p>
        </p:txBody>
      </p:sp>
    </p:spTree>
    <p:extLst>
      <p:ext uri="{BB962C8B-B14F-4D97-AF65-F5344CB8AC3E}">
        <p14:creationId xmlns:p14="http://schemas.microsoft.com/office/powerpoint/2010/main" val="2152309313"/>
      </p:ext>
    </p:extLst>
  </p:cSld>
  <p:clrMapOvr>
    <a:masterClrMapping/>
  </p:clrMapOvr>
  <p:transition>
    <p:wipe dir="d"/>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9ABC368-3EB2-4805-AE59-59B3FC402D93}"/>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9">
            <a:extLst>
              <a:ext uri="{FF2B5EF4-FFF2-40B4-BE49-F238E27FC236}">
                <a16:creationId xmlns:a16="http://schemas.microsoft.com/office/drawing/2014/main" id="{D5DFF567-19C1-4543-8E35-5352A40DE46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10">
            <a:extLst>
              <a:ext uri="{FF2B5EF4-FFF2-40B4-BE49-F238E27FC236}">
                <a16:creationId xmlns:a16="http://schemas.microsoft.com/office/drawing/2014/main" id="{B89404E7-7B42-4529-97FC-962033F11BDB}"/>
              </a:ext>
            </a:extLst>
          </p:cNvPr>
          <p:cNvSpPr>
            <a:spLocks noGrp="1" noChangeArrowheads="1"/>
          </p:cNvSpPr>
          <p:nvPr>
            <p:ph type="sldNum" sz="quarter" idx="12"/>
          </p:nvPr>
        </p:nvSpPr>
        <p:spPr>
          <a:ln/>
        </p:spPr>
        <p:txBody>
          <a:bodyPr/>
          <a:lstStyle>
            <a:lvl1pPr>
              <a:defRPr/>
            </a:lvl1pPr>
          </a:lstStyle>
          <a:p>
            <a:fld id="{30B24E56-677A-48B2-B587-D5BC80F521A8}" type="slidenum">
              <a:rPr lang="tr-TR" altLang="tr-TR"/>
              <a:pPr/>
              <a:t>‹#›</a:t>
            </a:fld>
            <a:endParaRPr lang="tr-TR" altLang="tr-TR"/>
          </a:p>
        </p:txBody>
      </p:sp>
    </p:spTree>
    <p:extLst>
      <p:ext uri="{BB962C8B-B14F-4D97-AF65-F5344CB8AC3E}">
        <p14:creationId xmlns:p14="http://schemas.microsoft.com/office/powerpoint/2010/main" val="1611114648"/>
      </p:ext>
    </p:extLst>
  </p:cSld>
  <p:clrMapOvr>
    <a:masterClrMapping/>
  </p:clrMapOvr>
  <p:transition>
    <p:wipe dir="d"/>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8">
            <a:extLst>
              <a:ext uri="{FF2B5EF4-FFF2-40B4-BE49-F238E27FC236}">
                <a16:creationId xmlns:a16="http://schemas.microsoft.com/office/drawing/2014/main" id="{B879AF62-092A-4ED9-9E5E-AF399E0B4BCC}"/>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66DBB85C-0F83-4110-A454-90150173A833}"/>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0">
            <a:extLst>
              <a:ext uri="{FF2B5EF4-FFF2-40B4-BE49-F238E27FC236}">
                <a16:creationId xmlns:a16="http://schemas.microsoft.com/office/drawing/2014/main" id="{DDFA17FE-1AE1-4E0C-BE5F-F9482ACD14F0}"/>
              </a:ext>
            </a:extLst>
          </p:cNvPr>
          <p:cNvSpPr>
            <a:spLocks noGrp="1" noChangeArrowheads="1"/>
          </p:cNvSpPr>
          <p:nvPr>
            <p:ph type="sldNum" sz="quarter" idx="12"/>
          </p:nvPr>
        </p:nvSpPr>
        <p:spPr>
          <a:ln/>
        </p:spPr>
        <p:txBody>
          <a:bodyPr/>
          <a:lstStyle>
            <a:lvl1pPr>
              <a:defRPr/>
            </a:lvl1pPr>
          </a:lstStyle>
          <a:p>
            <a:fld id="{C9F33D55-7E0E-4576-8174-BDCA3058B950}" type="slidenum">
              <a:rPr lang="tr-TR" altLang="tr-TR"/>
              <a:pPr/>
              <a:t>‹#›</a:t>
            </a:fld>
            <a:endParaRPr lang="tr-TR" altLang="tr-TR"/>
          </a:p>
        </p:txBody>
      </p:sp>
    </p:spTree>
    <p:extLst>
      <p:ext uri="{BB962C8B-B14F-4D97-AF65-F5344CB8AC3E}">
        <p14:creationId xmlns:p14="http://schemas.microsoft.com/office/powerpoint/2010/main" val="3291795264"/>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8">
            <a:extLst>
              <a:ext uri="{FF2B5EF4-FFF2-40B4-BE49-F238E27FC236}">
                <a16:creationId xmlns:a16="http://schemas.microsoft.com/office/drawing/2014/main" id="{C8F592EF-68BD-4383-A33E-57FE12C80C4F}"/>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8BBE7A51-697A-466A-AFEB-F3D094EB667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0">
            <a:extLst>
              <a:ext uri="{FF2B5EF4-FFF2-40B4-BE49-F238E27FC236}">
                <a16:creationId xmlns:a16="http://schemas.microsoft.com/office/drawing/2014/main" id="{0D066D15-8995-48EB-B638-4423B63CA256}"/>
              </a:ext>
            </a:extLst>
          </p:cNvPr>
          <p:cNvSpPr>
            <a:spLocks noGrp="1" noChangeArrowheads="1"/>
          </p:cNvSpPr>
          <p:nvPr>
            <p:ph type="sldNum" sz="quarter" idx="12"/>
          </p:nvPr>
        </p:nvSpPr>
        <p:spPr>
          <a:ln/>
        </p:spPr>
        <p:txBody>
          <a:bodyPr/>
          <a:lstStyle>
            <a:lvl1pPr>
              <a:defRPr/>
            </a:lvl1pPr>
          </a:lstStyle>
          <a:p>
            <a:fld id="{6BB18984-4404-4EC5-BBE9-E902240E9A77}" type="slidenum">
              <a:rPr lang="tr-TR" altLang="tr-TR"/>
              <a:pPr/>
              <a:t>‹#›</a:t>
            </a:fld>
            <a:endParaRPr lang="tr-TR" altLang="tr-TR"/>
          </a:p>
        </p:txBody>
      </p:sp>
    </p:spTree>
    <p:extLst>
      <p:ext uri="{BB962C8B-B14F-4D97-AF65-F5344CB8AC3E}">
        <p14:creationId xmlns:p14="http://schemas.microsoft.com/office/powerpoint/2010/main" val="3629820370"/>
      </p:ext>
    </p:extLst>
  </p:cSld>
  <p:clrMapOvr>
    <a:masterClrMapping/>
  </p:clrMapOvr>
  <p:transition>
    <p:wipe dir="d"/>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8">
            <a:extLst>
              <a:ext uri="{FF2B5EF4-FFF2-40B4-BE49-F238E27FC236}">
                <a16:creationId xmlns:a16="http://schemas.microsoft.com/office/drawing/2014/main" id="{23664C3C-80E9-4840-A1FF-2BAC61957C4F}"/>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A23DF134-60F3-450F-BDCC-7D6B06055F4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0">
            <a:extLst>
              <a:ext uri="{FF2B5EF4-FFF2-40B4-BE49-F238E27FC236}">
                <a16:creationId xmlns:a16="http://schemas.microsoft.com/office/drawing/2014/main" id="{8AB561DB-F6F8-4DDD-9470-95C2E3E9FFEF}"/>
              </a:ext>
            </a:extLst>
          </p:cNvPr>
          <p:cNvSpPr>
            <a:spLocks noGrp="1" noChangeArrowheads="1"/>
          </p:cNvSpPr>
          <p:nvPr>
            <p:ph type="sldNum" sz="quarter" idx="12"/>
          </p:nvPr>
        </p:nvSpPr>
        <p:spPr>
          <a:ln/>
        </p:spPr>
        <p:txBody>
          <a:bodyPr/>
          <a:lstStyle>
            <a:lvl1pPr>
              <a:defRPr/>
            </a:lvl1pPr>
          </a:lstStyle>
          <a:p>
            <a:fld id="{276105F8-86BB-4A87-9980-B4BD130A4D75}" type="slidenum">
              <a:rPr lang="tr-TR" altLang="tr-TR"/>
              <a:pPr/>
              <a:t>‹#›</a:t>
            </a:fld>
            <a:endParaRPr lang="tr-TR" altLang="tr-TR"/>
          </a:p>
        </p:txBody>
      </p:sp>
    </p:spTree>
    <p:extLst>
      <p:ext uri="{BB962C8B-B14F-4D97-AF65-F5344CB8AC3E}">
        <p14:creationId xmlns:p14="http://schemas.microsoft.com/office/powerpoint/2010/main" val="755358973"/>
      </p:ext>
    </p:extLst>
  </p:cSld>
  <p:clrMapOvr>
    <a:masterClrMapping/>
  </p:clrMapOvr>
  <p:transition>
    <p:wipe dir="d"/>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8">
            <a:extLst>
              <a:ext uri="{FF2B5EF4-FFF2-40B4-BE49-F238E27FC236}">
                <a16:creationId xmlns:a16="http://schemas.microsoft.com/office/drawing/2014/main" id="{5BD14449-FE52-4C4D-95B7-9D53B9D00E7B}"/>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8FC4D728-1AED-4361-8D80-B24033190A2D}"/>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0">
            <a:extLst>
              <a:ext uri="{FF2B5EF4-FFF2-40B4-BE49-F238E27FC236}">
                <a16:creationId xmlns:a16="http://schemas.microsoft.com/office/drawing/2014/main" id="{9167EB96-EE1E-4187-8905-613D983AC5A5}"/>
              </a:ext>
            </a:extLst>
          </p:cNvPr>
          <p:cNvSpPr>
            <a:spLocks noGrp="1" noChangeArrowheads="1"/>
          </p:cNvSpPr>
          <p:nvPr>
            <p:ph type="sldNum" sz="quarter" idx="12"/>
          </p:nvPr>
        </p:nvSpPr>
        <p:spPr>
          <a:ln/>
        </p:spPr>
        <p:txBody>
          <a:bodyPr/>
          <a:lstStyle>
            <a:lvl1pPr>
              <a:defRPr/>
            </a:lvl1pPr>
          </a:lstStyle>
          <a:p>
            <a:fld id="{72FC730C-A88A-48B5-AAD9-4180366224D6}" type="slidenum">
              <a:rPr lang="tr-TR" altLang="tr-TR"/>
              <a:pPr/>
              <a:t>‹#›</a:t>
            </a:fld>
            <a:endParaRPr lang="tr-TR" altLang="tr-TR"/>
          </a:p>
        </p:txBody>
      </p:sp>
    </p:spTree>
    <p:extLst>
      <p:ext uri="{BB962C8B-B14F-4D97-AF65-F5344CB8AC3E}">
        <p14:creationId xmlns:p14="http://schemas.microsoft.com/office/powerpoint/2010/main" val="3921602648"/>
      </p:ext>
    </p:extLst>
  </p:cSld>
  <p:clrMapOvr>
    <a:masterClrMapping/>
  </p:clrMapOvr>
  <p:transition>
    <p:wipe dir="d"/>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48450" y="473075"/>
            <a:ext cx="2038350" cy="53943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533400" y="473075"/>
            <a:ext cx="5962650" cy="53943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8">
            <a:extLst>
              <a:ext uri="{FF2B5EF4-FFF2-40B4-BE49-F238E27FC236}">
                <a16:creationId xmlns:a16="http://schemas.microsoft.com/office/drawing/2014/main" id="{A9B5A711-7FF4-4162-836E-57CA1A22F93E}"/>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9324B688-4388-4BD2-A643-0C8A05222EF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0">
            <a:extLst>
              <a:ext uri="{FF2B5EF4-FFF2-40B4-BE49-F238E27FC236}">
                <a16:creationId xmlns:a16="http://schemas.microsoft.com/office/drawing/2014/main" id="{867105BB-7986-4C0F-ABC3-4DA9FF3B2BD1}"/>
              </a:ext>
            </a:extLst>
          </p:cNvPr>
          <p:cNvSpPr>
            <a:spLocks noGrp="1" noChangeArrowheads="1"/>
          </p:cNvSpPr>
          <p:nvPr>
            <p:ph type="sldNum" sz="quarter" idx="12"/>
          </p:nvPr>
        </p:nvSpPr>
        <p:spPr>
          <a:ln/>
        </p:spPr>
        <p:txBody>
          <a:bodyPr/>
          <a:lstStyle>
            <a:lvl1pPr>
              <a:defRPr/>
            </a:lvl1pPr>
          </a:lstStyle>
          <a:p>
            <a:fld id="{AB1BCC5B-16CC-410F-85BF-2033FEED7A15}" type="slidenum">
              <a:rPr lang="tr-TR" altLang="tr-TR"/>
              <a:pPr/>
              <a:t>‹#›</a:t>
            </a:fld>
            <a:endParaRPr lang="tr-TR" altLang="tr-TR"/>
          </a:p>
        </p:txBody>
      </p:sp>
    </p:spTree>
    <p:extLst>
      <p:ext uri="{BB962C8B-B14F-4D97-AF65-F5344CB8AC3E}">
        <p14:creationId xmlns:p14="http://schemas.microsoft.com/office/powerpoint/2010/main" val="3140880850"/>
      </p:ext>
    </p:extLst>
  </p:cSld>
  <p:clrMapOvr>
    <a:masterClrMapping/>
  </p:clrMapOvr>
  <p:transition>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sp>
        <p:nvSpPr>
          <p:cNvPr id="4" name="Line 7">
            <a:extLst>
              <a:ext uri="{FF2B5EF4-FFF2-40B4-BE49-F238E27FC236}">
                <a16:creationId xmlns:a16="http://schemas.microsoft.com/office/drawing/2014/main" id="{163CA139-A10F-4813-BA0B-7AF0DB57637C}"/>
              </a:ext>
            </a:extLst>
          </p:cNvPr>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pPr>
              <a:defRPr/>
            </a:pPr>
            <a:endParaRPr lang="tr-TR">
              <a:latin typeface="Arial" charset="0"/>
            </a:endParaRPr>
          </a:p>
        </p:txBody>
      </p:sp>
      <p:sp>
        <p:nvSpPr>
          <p:cNvPr id="5" name="Oval 8">
            <a:extLst>
              <a:ext uri="{FF2B5EF4-FFF2-40B4-BE49-F238E27FC236}">
                <a16:creationId xmlns:a16="http://schemas.microsoft.com/office/drawing/2014/main" id="{B93ADCC8-2D52-462D-A7EF-C8490A3BD932}"/>
              </a:ext>
            </a:extLst>
          </p:cNvPr>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a:defRPr/>
            </a:pPr>
            <a:endParaRPr lang="tr-TR" sz="2400">
              <a:latin typeface="Times New Roman" pitchFamily="18" charset="0"/>
            </a:endParaRPr>
          </a:p>
        </p:txBody>
      </p:sp>
      <p:sp>
        <p:nvSpPr>
          <p:cNvPr id="6" name="Oval 9">
            <a:extLst>
              <a:ext uri="{FF2B5EF4-FFF2-40B4-BE49-F238E27FC236}">
                <a16:creationId xmlns:a16="http://schemas.microsoft.com/office/drawing/2014/main" id="{36C05189-85D5-42F7-AD06-BAEAC26DFAE4}"/>
              </a:ext>
            </a:extLst>
          </p:cNvPr>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a:defRPr/>
            </a:pPr>
            <a:endParaRPr lang="tr-TR" sz="2400">
              <a:latin typeface="Times New Roman" pitchFamily="18" charset="0"/>
            </a:endParaRPr>
          </a:p>
        </p:txBody>
      </p:sp>
      <p:sp>
        <p:nvSpPr>
          <p:cNvPr id="7" name="Oval 10">
            <a:extLst>
              <a:ext uri="{FF2B5EF4-FFF2-40B4-BE49-F238E27FC236}">
                <a16:creationId xmlns:a16="http://schemas.microsoft.com/office/drawing/2014/main" id="{B2D18722-90D2-4AA4-9C2C-FEEBBA67CB16}"/>
              </a:ext>
            </a:extLst>
          </p:cNvPr>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a:defRPr/>
            </a:pPr>
            <a:endParaRPr lang="tr-TR" sz="2400">
              <a:latin typeface="Times New Roman" pitchFamily="18" charset="0"/>
            </a:endParaRPr>
          </a:p>
        </p:txBody>
      </p:sp>
      <p:sp>
        <p:nvSpPr>
          <p:cNvPr id="155650" name="Rectangle 2"/>
          <p:cNvSpPr>
            <a:spLocks noGrp="1" noChangeArrowheads="1"/>
          </p:cNvSpPr>
          <p:nvPr>
            <p:ph type="ctrTitle"/>
          </p:nvPr>
        </p:nvSpPr>
        <p:spPr>
          <a:xfrm>
            <a:off x="2133600" y="1371600"/>
            <a:ext cx="6477000" cy="1752600"/>
          </a:xfrm>
        </p:spPr>
        <p:txBody>
          <a:bodyPr/>
          <a:lstStyle>
            <a:lvl1pPr>
              <a:defRPr sz="5400"/>
            </a:lvl1pPr>
          </a:lstStyle>
          <a:p>
            <a:r>
              <a:rPr lang="tr-TR"/>
              <a:t>Asıl başlık stili için tıklatın</a:t>
            </a:r>
          </a:p>
        </p:txBody>
      </p:sp>
      <p:sp>
        <p:nvSpPr>
          <p:cNvPr id="155651"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tr-TR"/>
              <a:t>Asıl alt başlık stilini düzenlemek için tıklatın</a:t>
            </a:r>
          </a:p>
        </p:txBody>
      </p:sp>
      <p:sp>
        <p:nvSpPr>
          <p:cNvPr id="8" name="Rectangle 4">
            <a:extLst>
              <a:ext uri="{FF2B5EF4-FFF2-40B4-BE49-F238E27FC236}">
                <a16:creationId xmlns:a16="http://schemas.microsoft.com/office/drawing/2014/main" id="{F8FAF553-3C56-479F-8349-04C35CF72B45}"/>
              </a:ext>
            </a:extLst>
          </p:cNvPr>
          <p:cNvSpPr>
            <a:spLocks noGrp="1" noChangeArrowheads="1"/>
          </p:cNvSpPr>
          <p:nvPr>
            <p:ph type="dt" sz="half" idx="10"/>
          </p:nvPr>
        </p:nvSpPr>
        <p:spPr>
          <a:xfrm>
            <a:off x="7086600" y="6248400"/>
            <a:ext cx="1524000" cy="457200"/>
          </a:xfrm>
        </p:spPr>
        <p:txBody>
          <a:bodyPr/>
          <a:lstStyle>
            <a:lvl1pPr>
              <a:defRPr smtClean="0"/>
            </a:lvl1pPr>
          </a:lstStyle>
          <a:p>
            <a:pPr>
              <a:defRPr/>
            </a:pPr>
            <a:endParaRPr lang="tr-TR"/>
          </a:p>
        </p:txBody>
      </p:sp>
      <p:sp>
        <p:nvSpPr>
          <p:cNvPr id="9" name="Rectangle 5">
            <a:extLst>
              <a:ext uri="{FF2B5EF4-FFF2-40B4-BE49-F238E27FC236}">
                <a16:creationId xmlns:a16="http://schemas.microsoft.com/office/drawing/2014/main" id="{FC6A0007-06DD-4AF4-B1E3-C16CFFB26EDD}"/>
              </a:ext>
            </a:extLst>
          </p:cNvPr>
          <p:cNvSpPr>
            <a:spLocks noGrp="1" noChangeArrowheads="1"/>
          </p:cNvSpPr>
          <p:nvPr>
            <p:ph type="ftr" sz="quarter" idx="11"/>
          </p:nvPr>
        </p:nvSpPr>
        <p:spPr>
          <a:xfrm>
            <a:off x="3810000" y="6248400"/>
            <a:ext cx="2895600" cy="457200"/>
          </a:xfrm>
        </p:spPr>
        <p:txBody>
          <a:bodyPr/>
          <a:lstStyle>
            <a:lvl1pPr>
              <a:defRPr smtClean="0"/>
            </a:lvl1pPr>
          </a:lstStyle>
          <a:p>
            <a:pPr>
              <a:defRPr/>
            </a:pPr>
            <a:endParaRPr lang="tr-TR"/>
          </a:p>
        </p:txBody>
      </p:sp>
      <p:sp>
        <p:nvSpPr>
          <p:cNvPr id="10" name="Rectangle 6">
            <a:extLst>
              <a:ext uri="{FF2B5EF4-FFF2-40B4-BE49-F238E27FC236}">
                <a16:creationId xmlns:a16="http://schemas.microsoft.com/office/drawing/2014/main" id="{A9E9D648-C2CE-499F-ADD1-19F0D7A23CCF}"/>
              </a:ext>
            </a:extLst>
          </p:cNvPr>
          <p:cNvSpPr>
            <a:spLocks noGrp="1" noChangeArrowheads="1"/>
          </p:cNvSpPr>
          <p:nvPr>
            <p:ph type="sldNum" sz="quarter" idx="12"/>
          </p:nvPr>
        </p:nvSpPr>
        <p:spPr>
          <a:xfrm>
            <a:off x="2209800" y="6248400"/>
            <a:ext cx="1219200" cy="457200"/>
          </a:xfrm>
        </p:spPr>
        <p:txBody>
          <a:bodyPr/>
          <a:lstStyle>
            <a:lvl1pPr>
              <a:defRPr/>
            </a:lvl1pPr>
          </a:lstStyle>
          <a:p>
            <a:fld id="{13812A34-AFDF-4F2C-9274-F1D4ACA2DF6C}" type="slidenum">
              <a:rPr lang="tr-TR" altLang="tr-TR"/>
              <a:pPr/>
              <a:t>‹#›</a:t>
            </a:fld>
            <a:endParaRPr lang="tr-TR" altLang="tr-TR"/>
          </a:p>
        </p:txBody>
      </p:sp>
    </p:spTree>
    <p:extLst>
      <p:ext uri="{BB962C8B-B14F-4D97-AF65-F5344CB8AC3E}">
        <p14:creationId xmlns:p14="http://schemas.microsoft.com/office/powerpoint/2010/main" val="1028996231"/>
      </p:ext>
    </p:extLst>
  </p:cSld>
  <p:clrMapOvr>
    <a:masterClrMapping/>
  </p:clrMapOvr>
  <p:transition>
    <p:wipe dir="d"/>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626A9D04-7FEB-46D6-BDFF-745E836EF063}"/>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544DE006-8D0B-45AE-AA10-5E9E3E4DDDA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FB3B5FCA-B080-4CD4-A683-59E927D828E8}"/>
              </a:ext>
            </a:extLst>
          </p:cNvPr>
          <p:cNvSpPr>
            <a:spLocks noGrp="1" noChangeArrowheads="1"/>
          </p:cNvSpPr>
          <p:nvPr>
            <p:ph type="sldNum" sz="quarter" idx="12"/>
          </p:nvPr>
        </p:nvSpPr>
        <p:spPr>
          <a:ln/>
        </p:spPr>
        <p:txBody>
          <a:bodyPr/>
          <a:lstStyle>
            <a:lvl1pPr>
              <a:defRPr/>
            </a:lvl1pPr>
          </a:lstStyle>
          <a:p>
            <a:fld id="{A99F5E74-99F6-4B0B-A638-4941A72C20C7}" type="slidenum">
              <a:rPr lang="tr-TR" altLang="tr-TR"/>
              <a:pPr/>
              <a:t>‹#›</a:t>
            </a:fld>
            <a:endParaRPr lang="tr-TR" altLang="tr-TR"/>
          </a:p>
        </p:txBody>
      </p:sp>
    </p:spTree>
    <p:extLst>
      <p:ext uri="{BB962C8B-B14F-4D97-AF65-F5344CB8AC3E}">
        <p14:creationId xmlns:p14="http://schemas.microsoft.com/office/powerpoint/2010/main" val="3699734921"/>
      </p:ext>
    </p:extLst>
  </p:cSld>
  <p:clrMapOvr>
    <a:masterClrMapping/>
  </p:clrMapOvr>
  <p:transition>
    <p:wipe dir="d"/>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8190F79B-ADC2-4707-A26A-58B3D950102E}"/>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CC74C815-28E6-4C11-9EFC-5C44BC5DDA43}"/>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71677A83-1BC4-49AA-A961-B26C4CD07C59}"/>
              </a:ext>
            </a:extLst>
          </p:cNvPr>
          <p:cNvSpPr>
            <a:spLocks noGrp="1" noChangeArrowheads="1"/>
          </p:cNvSpPr>
          <p:nvPr>
            <p:ph type="sldNum" sz="quarter" idx="12"/>
          </p:nvPr>
        </p:nvSpPr>
        <p:spPr>
          <a:ln/>
        </p:spPr>
        <p:txBody>
          <a:bodyPr/>
          <a:lstStyle>
            <a:lvl1pPr>
              <a:defRPr/>
            </a:lvl1pPr>
          </a:lstStyle>
          <a:p>
            <a:fld id="{8340BF3F-4FED-45EE-9104-6AED3F59A113}" type="slidenum">
              <a:rPr lang="tr-TR" altLang="tr-TR"/>
              <a:pPr/>
              <a:t>‹#›</a:t>
            </a:fld>
            <a:endParaRPr lang="tr-TR" altLang="tr-TR"/>
          </a:p>
        </p:txBody>
      </p:sp>
    </p:spTree>
    <p:extLst>
      <p:ext uri="{BB962C8B-B14F-4D97-AF65-F5344CB8AC3E}">
        <p14:creationId xmlns:p14="http://schemas.microsoft.com/office/powerpoint/2010/main" val="1589849037"/>
      </p:ext>
    </p:extLst>
  </p:cSld>
  <p:clrMapOvr>
    <a:masterClrMapping/>
  </p:clrMapOvr>
  <p:transition>
    <p:wipe dir="d"/>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41E389AA-C6EF-4979-B4F9-FF1252EE9C01}"/>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821608AF-9EFA-4803-962D-BA9CCAAA3BB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5D5ED2ED-B752-4451-88EB-AD0320108109}"/>
              </a:ext>
            </a:extLst>
          </p:cNvPr>
          <p:cNvSpPr>
            <a:spLocks noGrp="1" noChangeArrowheads="1"/>
          </p:cNvSpPr>
          <p:nvPr>
            <p:ph type="sldNum" sz="quarter" idx="12"/>
          </p:nvPr>
        </p:nvSpPr>
        <p:spPr>
          <a:ln/>
        </p:spPr>
        <p:txBody>
          <a:bodyPr/>
          <a:lstStyle>
            <a:lvl1pPr>
              <a:defRPr/>
            </a:lvl1pPr>
          </a:lstStyle>
          <a:p>
            <a:fld id="{83D85F4C-CF21-4C60-AEA2-C8FAC508CC2A}" type="slidenum">
              <a:rPr lang="tr-TR" altLang="tr-TR"/>
              <a:pPr/>
              <a:t>‹#›</a:t>
            </a:fld>
            <a:endParaRPr lang="tr-TR" altLang="tr-TR"/>
          </a:p>
        </p:txBody>
      </p:sp>
    </p:spTree>
    <p:extLst>
      <p:ext uri="{BB962C8B-B14F-4D97-AF65-F5344CB8AC3E}">
        <p14:creationId xmlns:p14="http://schemas.microsoft.com/office/powerpoint/2010/main" val="1876639971"/>
      </p:ext>
    </p:extLst>
  </p:cSld>
  <p:clrMapOvr>
    <a:masterClrMapping/>
  </p:clrMapOvr>
  <p:transition>
    <p:wipe dir="d"/>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0347C1F3-EDBE-49C5-B95C-9A7A073CD164}"/>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5">
            <a:extLst>
              <a:ext uri="{FF2B5EF4-FFF2-40B4-BE49-F238E27FC236}">
                <a16:creationId xmlns:a16="http://schemas.microsoft.com/office/drawing/2014/main" id="{ECA790F0-2361-4928-8DFA-D64D561A5403}"/>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6">
            <a:extLst>
              <a:ext uri="{FF2B5EF4-FFF2-40B4-BE49-F238E27FC236}">
                <a16:creationId xmlns:a16="http://schemas.microsoft.com/office/drawing/2014/main" id="{3B611B0E-A74C-4C67-A363-8808F6670B29}"/>
              </a:ext>
            </a:extLst>
          </p:cNvPr>
          <p:cNvSpPr>
            <a:spLocks noGrp="1" noChangeArrowheads="1"/>
          </p:cNvSpPr>
          <p:nvPr>
            <p:ph type="sldNum" sz="quarter" idx="12"/>
          </p:nvPr>
        </p:nvSpPr>
        <p:spPr>
          <a:ln/>
        </p:spPr>
        <p:txBody>
          <a:bodyPr/>
          <a:lstStyle>
            <a:lvl1pPr>
              <a:defRPr/>
            </a:lvl1pPr>
          </a:lstStyle>
          <a:p>
            <a:fld id="{F2906B2D-0305-48E6-A187-143D69D3BA6D}" type="slidenum">
              <a:rPr lang="tr-TR" altLang="tr-TR"/>
              <a:pPr/>
              <a:t>‹#›</a:t>
            </a:fld>
            <a:endParaRPr lang="tr-TR" altLang="tr-TR"/>
          </a:p>
        </p:txBody>
      </p:sp>
    </p:spTree>
    <p:extLst>
      <p:ext uri="{BB962C8B-B14F-4D97-AF65-F5344CB8AC3E}">
        <p14:creationId xmlns:p14="http://schemas.microsoft.com/office/powerpoint/2010/main" val="1513401560"/>
      </p:ext>
    </p:extLst>
  </p:cSld>
  <p:clrMapOvr>
    <a:masterClrMapping/>
  </p:clrMapOvr>
  <p:transition>
    <p:wipe dir="d"/>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27AEC465-9B26-4B78-9E82-39CDB12665D5}"/>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5">
            <a:extLst>
              <a:ext uri="{FF2B5EF4-FFF2-40B4-BE49-F238E27FC236}">
                <a16:creationId xmlns:a16="http://schemas.microsoft.com/office/drawing/2014/main" id="{B41ADBB3-F7FE-402F-A027-4614287C4F03}"/>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6">
            <a:extLst>
              <a:ext uri="{FF2B5EF4-FFF2-40B4-BE49-F238E27FC236}">
                <a16:creationId xmlns:a16="http://schemas.microsoft.com/office/drawing/2014/main" id="{E9E6978E-ABE3-40E1-B6A8-067DCBE62216}"/>
              </a:ext>
            </a:extLst>
          </p:cNvPr>
          <p:cNvSpPr>
            <a:spLocks noGrp="1" noChangeArrowheads="1"/>
          </p:cNvSpPr>
          <p:nvPr>
            <p:ph type="sldNum" sz="quarter" idx="12"/>
          </p:nvPr>
        </p:nvSpPr>
        <p:spPr>
          <a:ln/>
        </p:spPr>
        <p:txBody>
          <a:bodyPr/>
          <a:lstStyle>
            <a:lvl1pPr>
              <a:defRPr/>
            </a:lvl1pPr>
          </a:lstStyle>
          <a:p>
            <a:fld id="{87F23AD7-BCFD-4D39-AEA0-210E11450977}" type="slidenum">
              <a:rPr lang="tr-TR" altLang="tr-TR"/>
              <a:pPr/>
              <a:t>‹#›</a:t>
            </a:fld>
            <a:endParaRPr lang="tr-TR" altLang="tr-TR"/>
          </a:p>
        </p:txBody>
      </p:sp>
    </p:spTree>
    <p:extLst>
      <p:ext uri="{BB962C8B-B14F-4D97-AF65-F5344CB8AC3E}">
        <p14:creationId xmlns:p14="http://schemas.microsoft.com/office/powerpoint/2010/main" val="594061510"/>
      </p:ext>
    </p:extLst>
  </p:cSld>
  <p:clrMapOvr>
    <a:masterClrMapping/>
  </p:clrMapOvr>
  <p:transition>
    <p:wipe dir="d"/>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CA432A-79BE-4747-87A2-CA37D960E1C9}"/>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5">
            <a:extLst>
              <a:ext uri="{FF2B5EF4-FFF2-40B4-BE49-F238E27FC236}">
                <a16:creationId xmlns:a16="http://schemas.microsoft.com/office/drawing/2014/main" id="{952B5CD3-C2EC-4850-8C4D-A8800BF8D23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6">
            <a:extLst>
              <a:ext uri="{FF2B5EF4-FFF2-40B4-BE49-F238E27FC236}">
                <a16:creationId xmlns:a16="http://schemas.microsoft.com/office/drawing/2014/main" id="{13C81CD6-AEF0-41C7-8DFF-B9E679A608FB}"/>
              </a:ext>
            </a:extLst>
          </p:cNvPr>
          <p:cNvSpPr>
            <a:spLocks noGrp="1" noChangeArrowheads="1"/>
          </p:cNvSpPr>
          <p:nvPr>
            <p:ph type="sldNum" sz="quarter" idx="12"/>
          </p:nvPr>
        </p:nvSpPr>
        <p:spPr>
          <a:ln/>
        </p:spPr>
        <p:txBody>
          <a:bodyPr/>
          <a:lstStyle>
            <a:lvl1pPr>
              <a:defRPr/>
            </a:lvl1pPr>
          </a:lstStyle>
          <a:p>
            <a:fld id="{01A7246F-8201-4E51-A8FB-D0BBB4276017}" type="slidenum">
              <a:rPr lang="tr-TR" altLang="tr-TR"/>
              <a:pPr/>
              <a:t>‹#›</a:t>
            </a:fld>
            <a:endParaRPr lang="tr-TR" altLang="tr-TR"/>
          </a:p>
        </p:txBody>
      </p:sp>
    </p:spTree>
    <p:extLst>
      <p:ext uri="{BB962C8B-B14F-4D97-AF65-F5344CB8AC3E}">
        <p14:creationId xmlns:p14="http://schemas.microsoft.com/office/powerpoint/2010/main" val="3581141939"/>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8">
            <a:extLst>
              <a:ext uri="{FF2B5EF4-FFF2-40B4-BE49-F238E27FC236}">
                <a16:creationId xmlns:a16="http://schemas.microsoft.com/office/drawing/2014/main" id="{3A6C0FC3-CE23-4538-A7B5-F78B6F3E2331}"/>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93273DFD-854C-4BAD-BF7C-FB46B686643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0">
            <a:extLst>
              <a:ext uri="{FF2B5EF4-FFF2-40B4-BE49-F238E27FC236}">
                <a16:creationId xmlns:a16="http://schemas.microsoft.com/office/drawing/2014/main" id="{C1122836-3FDA-4480-AD43-10774BA4C13A}"/>
              </a:ext>
            </a:extLst>
          </p:cNvPr>
          <p:cNvSpPr>
            <a:spLocks noGrp="1" noChangeArrowheads="1"/>
          </p:cNvSpPr>
          <p:nvPr>
            <p:ph type="sldNum" sz="quarter" idx="12"/>
          </p:nvPr>
        </p:nvSpPr>
        <p:spPr>
          <a:ln/>
        </p:spPr>
        <p:txBody>
          <a:bodyPr/>
          <a:lstStyle>
            <a:lvl1pPr>
              <a:defRPr/>
            </a:lvl1pPr>
          </a:lstStyle>
          <a:p>
            <a:fld id="{E2A1B9C6-FF68-49BC-9885-ECACB1D32B45}" type="slidenum">
              <a:rPr lang="tr-TR" altLang="tr-TR"/>
              <a:pPr/>
              <a:t>‹#›</a:t>
            </a:fld>
            <a:endParaRPr lang="tr-TR" altLang="tr-TR"/>
          </a:p>
        </p:txBody>
      </p:sp>
    </p:spTree>
    <p:extLst>
      <p:ext uri="{BB962C8B-B14F-4D97-AF65-F5344CB8AC3E}">
        <p14:creationId xmlns:p14="http://schemas.microsoft.com/office/powerpoint/2010/main" val="1837397092"/>
      </p:ext>
    </p:extLst>
  </p:cSld>
  <p:clrMapOvr>
    <a:masterClrMapping/>
  </p:clrMapOvr>
  <p:transition>
    <p:wipe dir="d"/>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2866B15D-954F-466D-A7E8-978AB1709833}"/>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BDC919AB-9E62-4EF6-9D9E-B886F988760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5613F871-FC42-4EBD-A680-708217E5ED33}"/>
              </a:ext>
            </a:extLst>
          </p:cNvPr>
          <p:cNvSpPr>
            <a:spLocks noGrp="1" noChangeArrowheads="1"/>
          </p:cNvSpPr>
          <p:nvPr>
            <p:ph type="sldNum" sz="quarter" idx="12"/>
          </p:nvPr>
        </p:nvSpPr>
        <p:spPr>
          <a:ln/>
        </p:spPr>
        <p:txBody>
          <a:bodyPr/>
          <a:lstStyle>
            <a:lvl1pPr>
              <a:defRPr/>
            </a:lvl1pPr>
          </a:lstStyle>
          <a:p>
            <a:fld id="{534A12B0-7D97-4A34-9FEA-16E0CA4829B0}" type="slidenum">
              <a:rPr lang="tr-TR" altLang="tr-TR"/>
              <a:pPr/>
              <a:t>‹#›</a:t>
            </a:fld>
            <a:endParaRPr lang="tr-TR" altLang="tr-TR"/>
          </a:p>
        </p:txBody>
      </p:sp>
    </p:spTree>
    <p:extLst>
      <p:ext uri="{BB962C8B-B14F-4D97-AF65-F5344CB8AC3E}">
        <p14:creationId xmlns:p14="http://schemas.microsoft.com/office/powerpoint/2010/main" val="2472626839"/>
      </p:ext>
    </p:extLst>
  </p:cSld>
  <p:clrMapOvr>
    <a:masterClrMapping/>
  </p:clrMapOvr>
  <p:transition>
    <p:wipe dir="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4831D111-C944-4E47-9A64-788AFE974F76}"/>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4B95D80D-3030-4B53-8611-7C5D19CF1A2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25A9288B-C84B-4729-8AFF-1C8D46C2C471}"/>
              </a:ext>
            </a:extLst>
          </p:cNvPr>
          <p:cNvSpPr>
            <a:spLocks noGrp="1" noChangeArrowheads="1"/>
          </p:cNvSpPr>
          <p:nvPr>
            <p:ph type="sldNum" sz="quarter" idx="12"/>
          </p:nvPr>
        </p:nvSpPr>
        <p:spPr>
          <a:ln/>
        </p:spPr>
        <p:txBody>
          <a:bodyPr/>
          <a:lstStyle>
            <a:lvl1pPr>
              <a:defRPr/>
            </a:lvl1pPr>
          </a:lstStyle>
          <a:p>
            <a:fld id="{B6FED392-747B-4673-B0AC-65FE0B05383C}" type="slidenum">
              <a:rPr lang="tr-TR" altLang="tr-TR"/>
              <a:pPr/>
              <a:t>‹#›</a:t>
            </a:fld>
            <a:endParaRPr lang="tr-TR" altLang="tr-TR"/>
          </a:p>
        </p:txBody>
      </p:sp>
    </p:spTree>
    <p:extLst>
      <p:ext uri="{BB962C8B-B14F-4D97-AF65-F5344CB8AC3E}">
        <p14:creationId xmlns:p14="http://schemas.microsoft.com/office/powerpoint/2010/main" val="2531272093"/>
      </p:ext>
    </p:extLst>
  </p:cSld>
  <p:clrMapOvr>
    <a:masterClrMapping/>
  </p:clrMapOvr>
  <p:transition>
    <p:wipe dir="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81D30A5F-85B4-4CAB-B06C-28183C10A018}"/>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71E33E48-A4DD-4DE1-9D96-57FBBED5E4F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F72FD173-FD07-414E-82B4-36B81F3617D9}"/>
              </a:ext>
            </a:extLst>
          </p:cNvPr>
          <p:cNvSpPr>
            <a:spLocks noGrp="1" noChangeArrowheads="1"/>
          </p:cNvSpPr>
          <p:nvPr>
            <p:ph type="sldNum" sz="quarter" idx="12"/>
          </p:nvPr>
        </p:nvSpPr>
        <p:spPr>
          <a:ln/>
        </p:spPr>
        <p:txBody>
          <a:bodyPr/>
          <a:lstStyle>
            <a:lvl1pPr>
              <a:defRPr/>
            </a:lvl1pPr>
          </a:lstStyle>
          <a:p>
            <a:fld id="{B56D387B-A8A3-4A43-82FF-07FE914F38B8}" type="slidenum">
              <a:rPr lang="tr-TR" altLang="tr-TR"/>
              <a:pPr/>
              <a:t>‹#›</a:t>
            </a:fld>
            <a:endParaRPr lang="tr-TR" altLang="tr-TR"/>
          </a:p>
        </p:txBody>
      </p:sp>
    </p:spTree>
    <p:extLst>
      <p:ext uri="{BB962C8B-B14F-4D97-AF65-F5344CB8AC3E}">
        <p14:creationId xmlns:p14="http://schemas.microsoft.com/office/powerpoint/2010/main" val="498064331"/>
      </p:ext>
    </p:extLst>
  </p:cSld>
  <p:clrMapOvr>
    <a:masterClrMapping/>
  </p:clrMapOvr>
  <p:transition>
    <p:wipe dir="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90500"/>
            <a:ext cx="1752600" cy="58293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1524000" y="190500"/>
            <a:ext cx="5105400" cy="58293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BB205BC0-8843-4EBD-BDEE-854809739626}"/>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E3438136-6D3F-4399-9724-A42404D67EB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D0F0A56B-702B-446F-8D35-C2C124764573}"/>
              </a:ext>
            </a:extLst>
          </p:cNvPr>
          <p:cNvSpPr>
            <a:spLocks noGrp="1" noChangeArrowheads="1"/>
          </p:cNvSpPr>
          <p:nvPr>
            <p:ph type="sldNum" sz="quarter" idx="12"/>
          </p:nvPr>
        </p:nvSpPr>
        <p:spPr>
          <a:ln/>
        </p:spPr>
        <p:txBody>
          <a:bodyPr/>
          <a:lstStyle>
            <a:lvl1pPr>
              <a:defRPr/>
            </a:lvl1pPr>
          </a:lstStyle>
          <a:p>
            <a:fld id="{951E45DC-E170-4705-832A-C7AE2AD46C0C}" type="slidenum">
              <a:rPr lang="tr-TR" altLang="tr-TR"/>
              <a:pPr/>
              <a:t>‹#›</a:t>
            </a:fld>
            <a:endParaRPr lang="tr-TR" altLang="tr-TR"/>
          </a:p>
        </p:txBody>
      </p:sp>
    </p:spTree>
    <p:extLst>
      <p:ext uri="{BB962C8B-B14F-4D97-AF65-F5344CB8AC3E}">
        <p14:creationId xmlns:p14="http://schemas.microsoft.com/office/powerpoint/2010/main" val="1815467935"/>
      </p:ext>
    </p:extLst>
  </p:cSld>
  <p:clrMapOvr>
    <a:masterClrMapping/>
  </p:clrMapOvr>
  <p:transition>
    <p:wipe dir="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AC832E08-98D2-4D63-9824-A6560B5EE037}"/>
              </a:ext>
            </a:extLst>
          </p:cNvPr>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tr-TR">
              <a:latin typeface="Arial" charset="0"/>
            </a:endParaRPr>
          </a:p>
        </p:txBody>
      </p:sp>
      <p:sp>
        <p:nvSpPr>
          <p:cNvPr id="5" name="Line 8">
            <a:extLst>
              <a:ext uri="{FF2B5EF4-FFF2-40B4-BE49-F238E27FC236}">
                <a16:creationId xmlns:a16="http://schemas.microsoft.com/office/drawing/2014/main" id="{73CBF4EA-8313-4C48-9897-69E020A138A4}"/>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tr-TR">
              <a:latin typeface="Arial" charset="0"/>
            </a:endParaRPr>
          </a:p>
        </p:txBody>
      </p:sp>
      <p:sp>
        <p:nvSpPr>
          <p:cNvPr id="158722" name="Rectangle 2"/>
          <p:cNvSpPr>
            <a:spLocks noGrp="1" noChangeArrowheads="1"/>
          </p:cNvSpPr>
          <p:nvPr>
            <p:ph type="ctrTitle"/>
          </p:nvPr>
        </p:nvSpPr>
        <p:spPr>
          <a:xfrm>
            <a:off x="914400" y="1524000"/>
            <a:ext cx="7623175" cy="1752600"/>
          </a:xfrm>
        </p:spPr>
        <p:txBody>
          <a:bodyPr/>
          <a:lstStyle>
            <a:lvl1pPr>
              <a:defRPr sz="5000"/>
            </a:lvl1pPr>
          </a:lstStyle>
          <a:p>
            <a:r>
              <a:rPr lang="tr-TR" altLang="en-US"/>
              <a:t>Asıl başlık stili için tıklatın</a:t>
            </a:r>
          </a:p>
        </p:txBody>
      </p:sp>
      <p:sp>
        <p:nvSpPr>
          <p:cNvPr id="1587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tr-TR" altLang="en-US"/>
              <a:t>Asıl alt başlık stilini düzenlemek için tıklatın</a:t>
            </a:r>
          </a:p>
        </p:txBody>
      </p:sp>
      <p:sp>
        <p:nvSpPr>
          <p:cNvPr id="6" name="Rectangle 4">
            <a:extLst>
              <a:ext uri="{FF2B5EF4-FFF2-40B4-BE49-F238E27FC236}">
                <a16:creationId xmlns:a16="http://schemas.microsoft.com/office/drawing/2014/main" id="{A8B407BE-1B09-44A3-A3A2-F44723345AC6}"/>
              </a:ext>
            </a:extLst>
          </p:cNvPr>
          <p:cNvSpPr>
            <a:spLocks noGrp="1" noChangeArrowheads="1"/>
          </p:cNvSpPr>
          <p:nvPr>
            <p:ph type="dt" sz="half" idx="10"/>
          </p:nvPr>
        </p:nvSpPr>
        <p:spPr/>
        <p:txBody>
          <a:bodyPr/>
          <a:lstStyle>
            <a:lvl1pPr>
              <a:defRPr smtClean="0"/>
            </a:lvl1pPr>
          </a:lstStyle>
          <a:p>
            <a:pPr>
              <a:defRPr/>
            </a:pPr>
            <a:endParaRPr lang="tr-TR" altLang="en-US"/>
          </a:p>
        </p:txBody>
      </p:sp>
      <p:sp>
        <p:nvSpPr>
          <p:cNvPr id="7" name="Rectangle 5">
            <a:extLst>
              <a:ext uri="{FF2B5EF4-FFF2-40B4-BE49-F238E27FC236}">
                <a16:creationId xmlns:a16="http://schemas.microsoft.com/office/drawing/2014/main" id="{EA761826-DAAC-47E6-85FD-9AF5F1388F88}"/>
              </a:ext>
            </a:extLst>
          </p:cNvPr>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tr-TR" altLang="en-US"/>
          </a:p>
        </p:txBody>
      </p:sp>
      <p:sp>
        <p:nvSpPr>
          <p:cNvPr id="8" name="Rectangle 6">
            <a:extLst>
              <a:ext uri="{FF2B5EF4-FFF2-40B4-BE49-F238E27FC236}">
                <a16:creationId xmlns:a16="http://schemas.microsoft.com/office/drawing/2014/main" id="{02F38961-BB89-4D3D-839C-B215D6C96AA9}"/>
              </a:ext>
            </a:extLst>
          </p:cNvPr>
          <p:cNvSpPr>
            <a:spLocks noGrp="1" noChangeArrowheads="1"/>
          </p:cNvSpPr>
          <p:nvPr>
            <p:ph type="sldNum" sz="quarter" idx="12"/>
          </p:nvPr>
        </p:nvSpPr>
        <p:spPr/>
        <p:txBody>
          <a:bodyPr/>
          <a:lstStyle>
            <a:lvl1pPr>
              <a:defRPr/>
            </a:lvl1pPr>
          </a:lstStyle>
          <a:p>
            <a:fld id="{5B3572A5-8FB2-4D20-8277-D0F47E94A5FD}" type="slidenum">
              <a:rPr lang="tr-TR" altLang="en-US"/>
              <a:pPr/>
              <a:t>‹#›</a:t>
            </a:fld>
            <a:endParaRPr lang="tr-TR" altLang="en-US"/>
          </a:p>
        </p:txBody>
      </p:sp>
    </p:spTree>
    <p:extLst>
      <p:ext uri="{BB962C8B-B14F-4D97-AF65-F5344CB8AC3E}">
        <p14:creationId xmlns:p14="http://schemas.microsoft.com/office/powerpoint/2010/main" val="3334112589"/>
      </p:ext>
    </p:extLst>
  </p:cSld>
  <p:clrMapOvr>
    <a:masterClrMapping/>
  </p:clrMapOvr>
  <p:transition>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D39839F5-83D7-43AC-8F22-C6DBEAFB214C}"/>
              </a:ext>
            </a:extLst>
          </p:cNvPr>
          <p:cNvSpPr>
            <a:spLocks noGrp="1" noChangeArrowheads="1"/>
          </p:cNvSpPr>
          <p:nvPr>
            <p:ph type="dt" sz="half" idx="10"/>
          </p:nvPr>
        </p:nvSpPr>
        <p:spPr>
          <a:ln/>
        </p:spPr>
        <p:txBody>
          <a:bodyPr/>
          <a:lstStyle>
            <a:lvl1pPr>
              <a:defRPr/>
            </a:lvl1pPr>
          </a:lstStyle>
          <a:p>
            <a:pPr>
              <a:defRPr/>
            </a:pPr>
            <a:endParaRPr lang="tr-TR" altLang="en-US"/>
          </a:p>
        </p:txBody>
      </p:sp>
      <p:sp>
        <p:nvSpPr>
          <p:cNvPr id="5" name="Rectangle 5">
            <a:extLst>
              <a:ext uri="{FF2B5EF4-FFF2-40B4-BE49-F238E27FC236}">
                <a16:creationId xmlns:a16="http://schemas.microsoft.com/office/drawing/2014/main" id="{999B42A9-3C0B-471B-9226-3AE6CA80E873}"/>
              </a:ext>
            </a:extLst>
          </p:cNvPr>
          <p:cNvSpPr>
            <a:spLocks noGrp="1" noChangeArrowheads="1"/>
          </p:cNvSpPr>
          <p:nvPr>
            <p:ph type="ftr" sz="quarter" idx="11"/>
          </p:nvPr>
        </p:nvSpPr>
        <p:spPr>
          <a:ln/>
        </p:spPr>
        <p:txBody>
          <a:bodyPr/>
          <a:lstStyle>
            <a:lvl1pPr>
              <a:defRPr/>
            </a:lvl1pPr>
          </a:lstStyle>
          <a:p>
            <a:pPr>
              <a:defRPr/>
            </a:pPr>
            <a:endParaRPr lang="tr-TR" altLang="en-US"/>
          </a:p>
        </p:txBody>
      </p:sp>
      <p:sp>
        <p:nvSpPr>
          <p:cNvPr id="6" name="Rectangle 6">
            <a:extLst>
              <a:ext uri="{FF2B5EF4-FFF2-40B4-BE49-F238E27FC236}">
                <a16:creationId xmlns:a16="http://schemas.microsoft.com/office/drawing/2014/main" id="{09F7176B-4DB1-4759-BD45-D143C2CC7D16}"/>
              </a:ext>
            </a:extLst>
          </p:cNvPr>
          <p:cNvSpPr>
            <a:spLocks noGrp="1" noChangeArrowheads="1"/>
          </p:cNvSpPr>
          <p:nvPr>
            <p:ph type="sldNum" sz="quarter" idx="12"/>
          </p:nvPr>
        </p:nvSpPr>
        <p:spPr>
          <a:ln/>
        </p:spPr>
        <p:txBody>
          <a:bodyPr/>
          <a:lstStyle>
            <a:lvl1pPr>
              <a:defRPr/>
            </a:lvl1pPr>
          </a:lstStyle>
          <a:p>
            <a:fld id="{50890376-7C8E-4EFA-9F1A-9F11C46C612F}" type="slidenum">
              <a:rPr lang="tr-TR" altLang="en-US"/>
              <a:pPr/>
              <a:t>‹#›</a:t>
            </a:fld>
            <a:endParaRPr lang="tr-TR" altLang="en-US"/>
          </a:p>
        </p:txBody>
      </p:sp>
    </p:spTree>
    <p:extLst>
      <p:ext uri="{BB962C8B-B14F-4D97-AF65-F5344CB8AC3E}">
        <p14:creationId xmlns:p14="http://schemas.microsoft.com/office/powerpoint/2010/main" val="1243095380"/>
      </p:ext>
    </p:extLst>
  </p:cSld>
  <p:clrMapOvr>
    <a:masterClrMapping/>
  </p:clrMapOvr>
  <p:transition>
    <p:wipe dir="d"/>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6512E37B-644D-4316-BAD0-761D9161F3AC}"/>
              </a:ext>
            </a:extLst>
          </p:cNvPr>
          <p:cNvSpPr>
            <a:spLocks noGrp="1" noChangeArrowheads="1"/>
          </p:cNvSpPr>
          <p:nvPr>
            <p:ph type="dt" sz="half" idx="10"/>
          </p:nvPr>
        </p:nvSpPr>
        <p:spPr>
          <a:ln/>
        </p:spPr>
        <p:txBody>
          <a:bodyPr/>
          <a:lstStyle>
            <a:lvl1pPr>
              <a:defRPr/>
            </a:lvl1pPr>
          </a:lstStyle>
          <a:p>
            <a:pPr>
              <a:defRPr/>
            </a:pPr>
            <a:endParaRPr lang="tr-TR" altLang="en-US"/>
          </a:p>
        </p:txBody>
      </p:sp>
      <p:sp>
        <p:nvSpPr>
          <p:cNvPr id="5" name="Rectangle 5">
            <a:extLst>
              <a:ext uri="{FF2B5EF4-FFF2-40B4-BE49-F238E27FC236}">
                <a16:creationId xmlns:a16="http://schemas.microsoft.com/office/drawing/2014/main" id="{48B02754-2F4F-4A56-88BA-557CEB436C0A}"/>
              </a:ext>
            </a:extLst>
          </p:cNvPr>
          <p:cNvSpPr>
            <a:spLocks noGrp="1" noChangeArrowheads="1"/>
          </p:cNvSpPr>
          <p:nvPr>
            <p:ph type="ftr" sz="quarter" idx="11"/>
          </p:nvPr>
        </p:nvSpPr>
        <p:spPr>
          <a:ln/>
        </p:spPr>
        <p:txBody>
          <a:bodyPr/>
          <a:lstStyle>
            <a:lvl1pPr>
              <a:defRPr/>
            </a:lvl1pPr>
          </a:lstStyle>
          <a:p>
            <a:pPr>
              <a:defRPr/>
            </a:pPr>
            <a:endParaRPr lang="tr-TR" altLang="en-US"/>
          </a:p>
        </p:txBody>
      </p:sp>
      <p:sp>
        <p:nvSpPr>
          <p:cNvPr id="6" name="Rectangle 6">
            <a:extLst>
              <a:ext uri="{FF2B5EF4-FFF2-40B4-BE49-F238E27FC236}">
                <a16:creationId xmlns:a16="http://schemas.microsoft.com/office/drawing/2014/main" id="{D9ED09CA-B9B9-4D78-8391-3BEAE39C0728}"/>
              </a:ext>
            </a:extLst>
          </p:cNvPr>
          <p:cNvSpPr>
            <a:spLocks noGrp="1" noChangeArrowheads="1"/>
          </p:cNvSpPr>
          <p:nvPr>
            <p:ph type="sldNum" sz="quarter" idx="12"/>
          </p:nvPr>
        </p:nvSpPr>
        <p:spPr>
          <a:ln/>
        </p:spPr>
        <p:txBody>
          <a:bodyPr/>
          <a:lstStyle>
            <a:lvl1pPr>
              <a:defRPr/>
            </a:lvl1pPr>
          </a:lstStyle>
          <a:p>
            <a:fld id="{D6BA73E7-7504-4485-B063-476EAAEA36D4}" type="slidenum">
              <a:rPr lang="tr-TR" altLang="en-US"/>
              <a:pPr/>
              <a:t>‹#›</a:t>
            </a:fld>
            <a:endParaRPr lang="tr-TR" altLang="en-US"/>
          </a:p>
        </p:txBody>
      </p:sp>
    </p:spTree>
    <p:extLst>
      <p:ext uri="{BB962C8B-B14F-4D97-AF65-F5344CB8AC3E}">
        <p14:creationId xmlns:p14="http://schemas.microsoft.com/office/powerpoint/2010/main" val="621269521"/>
      </p:ext>
    </p:extLst>
  </p:cSld>
  <p:clrMapOvr>
    <a:masterClrMapping/>
  </p:clrMapOvr>
  <p:transition>
    <p:wipe dir="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859EDC00-51DA-4F33-A679-93663BD8F6A4}"/>
              </a:ext>
            </a:extLst>
          </p:cNvPr>
          <p:cNvSpPr>
            <a:spLocks noGrp="1" noChangeArrowheads="1"/>
          </p:cNvSpPr>
          <p:nvPr>
            <p:ph type="dt" sz="half" idx="10"/>
          </p:nvPr>
        </p:nvSpPr>
        <p:spPr>
          <a:ln/>
        </p:spPr>
        <p:txBody>
          <a:bodyPr/>
          <a:lstStyle>
            <a:lvl1pPr>
              <a:defRPr/>
            </a:lvl1pPr>
          </a:lstStyle>
          <a:p>
            <a:pPr>
              <a:defRPr/>
            </a:pPr>
            <a:endParaRPr lang="tr-TR" altLang="en-US"/>
          </a:p>
        </p:txBody>
      </p:sp>
      <p:sp>
        <p:nvSpPr>
          <p:cNvPr id="6" name="Rectangle 5">
            <a:extLst>
              <a:ext uri="{FF2B5EF4-FFF2-40B4-BE49-F238E27FC236}">
                <a16:creationId xmlns:a16="http://schemas.microsoft.com/office/drawing/2014/main" id="{B429F86A-171E-4448-B96A-646DE99B223E}"/>
              </a:ext>
            </a:extLst>
          </p:cNvPr>
          <p:cNvSpPr>
            <a:spLocks noGrp="1" noChangeArrowheads="1"/>
          </p:cNvSpPr>
          <p:nvPr>
            <p:ph type="ftr" sz="quarter" idx="11"/>
          </p:nvPr>
        </p:nvSpPr>
        <p:spPr>
          <a:ln/>
        </p:spPr>
        <p:txBody>
          <a:bodyPr/>
          <a:lstStyle>
            <a:lvl1pPr>
              <a:defRPr/>
            </a:lvl1pPr>
          </a:lstStyle>
          <a:p>
            <a:pPr>
              <a:defRPr/>
            </a:pPr>
            <a:endParaRPr lang="tr-TR" altLang="en-US"/>
          </a:p>
        </p:txBody>
      </p:sp>
      <p:sp>
        <p:nvSpPr>
          <p:cNvPr id="7" name="Rectangle 6">
            <a:extLst>
              <a:ext uri="{FF2B5EF4-FFF2-40B4-BE49-F238E27FC236}">
                <a16:creationId xmlns:a16="http://schemas.microsoft.com/office/drawing/2014/main" id="{BDD80756-839E-4690-A249-BF3944C1A499}"/>
              </a:ext>
            </a:extLst>
          </p:cNvPr>
          <p:cNvSpPr>
            <a:spLocks noGrp="1" noChangeArrowheads="1"/>
          </p:cNvSpPr>
          <p:nvPr>
            <p:ph type="sldNum" sz="quarter" idx="12"/>
          </p:nvPr>
        </p:nvSpPr>
        <p:spPr>
          <a:ln/>
        </p:spPr>
        <p:txBody>
          <a:bodyPr/>
          <a:lstStyle>
            <a:lvl1pPr>
              <a:defRPr/>
            </a:lvl1pPr>
          </a:lstStyle>
          <a:p>
            <a:fld id="{FCC77246-2FDA-4CDC-87A5-54B133A031BF}" type="slidenum">
              <a:rPr lang="tr-TR" altLang="en-US"/>
              <a:pPr/>
              <a:t>‹#›</a:t>
            </a:fld>
            <a:endParaRPr lang="tr-TR" altLang="en-US"/>
          </a:p>
        </p:txBody>
      </p:sp>
    </p:spTree>
    <p:extLst>
      <p:ext uri="{BB962C8B-B14F-4D97-AF65-F5344CB8AC3E}">
        <p14:creationId xmlns:p14="http://schemas.microsoft.com/office/powerpoint/2010/main" val="979686419"/>
      </p:ext>
    </p:extLst>
  </p:cSld>
  <p:clrMapOvr>
    <a:masterClrMapping/>
  </p:clrMapOvr>
  <p:transition>
    <p:wipe dir="d"/>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EA927B7A-8D4E-4530-B52F-164556ECB717}"/>
              </a:ext>
            </a:extLst>
          </p:cNvPr>
          <p:cNvSpPr>
            <a:spLocks noGrp="1" noChangeArrowheads="1"/>
          </p:cNvSpPr>
          <p:nvPr>
            <p:ph type="dt" sz="half" idx="10"/>
          </p:nvPr>
        </p:nvSpPr>
        <p:spPr>
          <a:ln/>
        </p:spPr>
        <p:txBody>
          <a:bodyPr/>
          <a:lstStyle>
            <a:lvl1pPr>
              <a:defRPr/>
            </a:lvl1pPr>
          </a:lstStyle>
          <a:p>
            <a:pPr>
              <a:defRPr/>
            </a:pPr>
            <a:endParaRPr lang="tr-TR" altLang="en-US"/>
          </a:p>
        </p:txBody>
      </p:sp>
      <p:sp>
        <p:nvSpPr>
          <p:cNvPr id="8" name="Rectangle 5">
            <a:extLst>
              <a:ext uri="{FF2B5EF4-FFF2-40B4-BE49-F238E27FC236}">
                <a16:creationId xmlns:a16="http://schemas.microsoft.com/office/drawing/2014/main" id="{487C1DFB-EDBD-431E-A3B8-FA68A6ED3153}"/>
              </a:ext>
            </a:extLst>
          </p:cNvPr>
          <p:cNvSpPr>
            <a:spLocks noGrp="1" noChangeArrowheads="1"/>
          </p:cNvSpPr>
          <p:nvPr>
            <p:ph type="ftr" sz="quarter" idx="11"/>
          </p:nvPr>
        </p:nvSpPr>
        <p:spPr>
          <a:ln/>
        </p:spPr>
        <p:txBody>
          <a:bodyPr/>
          <a:lstStyle>
            <a:lvl1pPr>
              <a:defRPr/>
            </a:lvl1pPr>
          </a:lstStyle>
          <a:p>
            <a:pPr>
              <a:defRPr/>
            </a:pPr>
            <a:endParaRPr lang="tr-TR" altLang="en-US"/>
          </a:p>
        </p:txBody>
      </p:sp>
      <p:sp>
        <p:nvSpPr>
          <p:cNvPr id="9" name="Rectangle 6">
            <a:extLst>
              <a:ext uri="{FF2B5EF4-FFF2-40B4-BE49-F238E27FC236}">
                <a16:creationId xmlns:a16="http://schemas.microsoft.com/office/drawing/2014/main" id="{99BB0414-17A9-4A8F-9596-3B90F0040A01}"/>
              </a:ext>
            </a:extLst>
          </p:cNvPr>
          <p:cNvSpPr>
            <a:spLocks noGrp="1" noChangeArrowheads="1"/>
          </p:cNvSpPr>
          <p:nvPr>
            <p:ph type="sldNum" sz="quarter" idx="12"/>
          </p:nvPr>
        </p:nvSpPr>
        <p:spPr>
          <a:ln/>
        </p:spPr>
        <p:txBody>
          <a:bodyPr/>
          <a:lstStyle>
            <a:lvl1pPr>
              <a:defRPr/>
            </a:lvl1pPr>
          </a:lstStyle>
          <a:p>
            <a:fld id="{14DDFAC7-AC7C-4859-BFB3-B9E15DFAF9B0}" type="slidenum">
              <a:rPr lang="tr-TR" altLang="en-US"/>
              <a:pPr/>
              <a:t>‹#›</a:t>
            </a:fld>
            <a:endParaRPr lang="tr-TR" altLang="en-US"/>
          </a:p>
        </p:txBody>
      </p:sp>
    </p:spTree>
    <p:extLst>
      <p:ext uri="{BB962C8B-B14F-4D97-AF65-F5344CB8AC3E}">
        <p14:creationId xmlns:p14="http://schemas.microsoft.com/office/powerpoint/2010/main" val="3025643355"/>
      </p:ext>
    </p:extLst>
  </p:cSld>
  <p:clrMapOvr>
    <a:masterClrMapping/>
  </p:clrMapOvr>
  <p:transition>
    <p:wipe dir="d"/>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39058662-4310-4328-8D7B-57F6D0EC7F3E}"/>
              </a:ext>
            </a:extLst>
          </p:cNvPr>
          <p:cNvSpPr>
            <a:spLocks noGrp="1" noChangeArrowheads="1"/>
          </p:cNvSpPr>
          <p:nvPr>
            <p:ph type="dt" sz="half" idx="10"/>
          </p:nvPr>
        </p:nvSpPr>
        <p:spPr>
          <a:ln/>
        </p:spPr>
        <p:txBody>
          <a:bodyPr/>
          <a:lstStyle>
            <a:lvl1pPr>
              <a:defRPr/>
            </a:lvl1pPr>
          </a:lstStyle>
          <a:p>
            <a:pPr>
              <a:defRPr/>
            </a:pPr>
            <a:endParaRPr lang="tr-TR" altLang="en-US"/>
          </a:p>
        </p:txBody>
      </p:sp>
      <p:sp>
        <p:nvSpPr>
          <p:cNvPr id="4" name="Rectangle 5">
            <a:extLst>
              <a:ext uri="{FF2B5EF4-FFF2-40B4-BE49-F238E27FC236}">
                <a16:creationId xmlns:a16="http://schemas.microsoft.com/office/drawing/2014/main" id="{541F7AA6-6F55-4D56-B1AB-3F26D2359C1E}"/>
              </a:ext>
            </a:extLst>
          </p:cNvPr>
          <p:cNvSpPr>
            <a:spLocks noGrp="1" noChangeArrowheads="1"/>
          </p:cNvSpPr>
          <p:nvPr>
            <p:ph type="ftr" sz="quarter" idx="11"/>
          </p:nvPr>
        </p:nvSpPr>
        <p:spPr>
          <a:ln/>
        </p:spPr>
        <p:txBody>
          <a:bodyPr/>
          <a:lstStyle>
            <a:lvl1pPr>
              <a:defRPr/>
            </a:lvl1pPr>
          </a:lstStyle>
          <a:p>
            <a:pPr>
              <a:defRPr/>
            </a:pPr>
            <a:endParaRPr lang="tr-TR" altLang="en-US"/>
          </a:p>
        </p:txBody>
      </p:sp>
      <p:sp>
        <p:nvSpPr>
          <p:cNvPr id="5" name="Rectangle 6">
            <a:extLst>
              <a:ext uri="{FF2B5EF4-FFF2-40B4-BE49-F238E27FC236}">
                <a16:creationId xmlns:a16="http://schemas.microsoft.com/office/drawing/2014/main" id="{C5FADD01-C70D-455E-8BF5-601D3AEF0AE3}"/>
              </a:ext>
            </a:extLst>
          </p:cNvPr>
          <p:cNvSpPr>
            <a:spLocks noGrp="1" noChangeArrowheads="1"/>
          </p:cNvSpPr>
          <p:nvPr>
            <p:ph type="sldNum" sz="quarter" idx="12"/>
          </p:nvPr>
        </p:nvSpPr>
        <p:spPr>
          <a:ln/>
        </p:spPr>
        <p:txBody>
          <a:bodyPr/>
          <a:lstStyle>
            <a:lvl1pPr>
              <a:defRPr/>
            </a:lvl1pPr>
          </a:lstStyle>
          <a:p>
            <a:fld id="{02A6AA39-1EA5-4063-B6EC-F781FF113A2C}" type="slidenum">
              <a:rPr lang="tr-TR" altLang="en-US"/>
              <a:pPr/>
              <a:t>‹#›</a:t>
            </a:fld>
            <a:endParaRPr lang="tr-TR" altLang="en-US"/>
          </a:p>
        </p:txBody>
      </p:sp>
    </p:spTree>
    <p:extLst>
      <p:ext uri="{BB962C8B-B14F-4D97-AF65-F5344CB8AC3E}">
        <p14:creationId xmlns:p14="http://schemas.microsoft.com/office/powerpoint/2010/main" val="952696499"/>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8">
            <a:extLst>
              <a:ext uri="{FF2B5EF4-FFF2-40B4-BE49-F238E27FC236}">
                <a16:creationId xmlns:a16="http://schemas.microsoft.com/office/drawing/2014/main" id="{7AA14D49-897D-492F-A431-580D52C3E71D}"/>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26D26FF5-356C-448F-BFB5-DB1F4CDB283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0">
            <a:extLst>
              <a:ext uri="{FF2B5EF4-FFF2-40B4-BE49-F238E27FC236}">
                <a16:creationId xmlns:a16="http://schemas.microsoft.com/office/drawing/2014/main" id="{A1DC8DA0-03BB-40D5-AC3C-3FCD76B1349C}"/>
              </a:ext>
            </a:extLst>
          </p:cNvPr>
          <p:cNvSpPr>
            <a:spLocks noGrp="1" noChangeArrowheads="1"/>
          </p:cNvSpPr>
          <p:nvPr>
            <p:ph type="sldNum" sz="quarter" idx="12"/>
          </p:nvPr>
        </p:nvSpPr>
        <p:spPr>
          <a:ln/>
        </p:spPr>
        <p:txBody>
          <a:bodyPr/>
          <a:lstStyle>
            <a:lvl1pPr>
              <a:defRPr/>
            </a:lvl1pPr>
          </a:lstStyle>
          <a:p>
            <a:fld id="{34F5D22A-CD2B-4898-B49D-3A3152789392}" type="slidenum">
              <a:rPr lang="tr-TR" altLang="tr-TR"/>
              <a:pPr/>
              <a:t>‹#›</a:t>
            </a:fld>
            <a:endParaRPr lang="tr-TR" altLang="tr-TR"/>
          </a:p>
        </p:txBody>
      </p:sp>
    </p:spTree>
    <p:extLst>
      <p:ext uri="{BB962C8B-B14F-4D97-AF65-F5344CB8AC3E}">
        <p14:creationId xmlns:p14="http://schemas.microsoft.com/office/powerpoint/2010/main" val="1077316194"/>
      </p:ext>
    </p:extLst>
  </p:cSld>
  <p:clrMapOvr>
    <a:masterClrMapping/>
  </p:clrMapOvr>
  <p:transition>
    <p:wipe dir="d"/>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13583E-5761-46BB-B353-FFF487B4B015}"/>
              </a:ext>
            </a:extLst>
          </p:cNvPr>
          <p:cNvSpPr>
            <a:spLocks noGrp="1" noChangeArrowheads="1"/>
          </p:cNvSpPr>
          <p:nvPr>
            <p:ph type="dt" sz="half" idx="10"/>
          </p:nvPr>
        </p:nvSpPr>
        <p:spPr>
          <a:ln/>
        </p:spPr>
        <p:txBody>
          <a:bodyPr/>
          <a:lstStyle>
            <a:lvl1pPr>
              <a:defRPr/>
            </a:lvl1pPr>
          </a:lstStyle>
          <a:p>
            <a:pPr>
              <a:defRPr/>
            </a:pPr>
            <a:endParaRPr lang="tr-TR" altLang="en-US"/>
          </a:p>
        </p:txBody>
      </p:sp>
      <p:sp>
        <p:nvSpPr>
          <p:cNvPr id="3" name="Rectangle 5">
            <a:extLst>
              <a:ext uri="{FF2B5EF4-FFF2-40B4-BE49-F238E27FC236}">
                <a16:creationId xmlns:a16="http://schemas.microsoft.com/office/drawing/2014/main" id="{AECA574B-6672-4311-B355-322FDA3D1744}"/>
              </a:ext>
            </a:extLst>
          </p:cNvPr>
          <p:cNvSpPr>
            <a:spLocks noGrp="1" noChangeArrowheads="1"/>
          </p:cNvSpPr>
          <p:nvPr>
            <p:ph type="ftr" sz="quarter" idx="11"/>
          </p:nvPr>
        </p:nvSpPr>
        <p:spPr>
          <a:ln/>
        </p:spPr>
        <p:txBody>
          <a:bodyPr/>
          <a:lstStyle>
            <a:lvl1pPr>
              <a:defRPr/>
            </a:lvl1pPr>
          </a:lstStyle>
          <a:p>
            <a:pPr>
              <a:defRPr/>
            </a:pPr>
            <a:endParaRPr lang="tr-TR" altLang="en-US"/>
          </a:p>
        </p:txBody>
      </p:sp>
      <p:sp>
        <p:nvSpPr>
          <p:cNvPr id="4" name="Rectangle 6">
            <a:extLst>
              <a:ext uri="{FF2B5EF4-FFF2-40B4-BE49-F238E27FC236}">
                <a16:creationId xmlns:a16="http://schemas.microsoft.com/office/drawing/2014/main" id="{4F550DC3-D16B-4A4C-806E-88E9551F487B}"/>
              </a:ext>
            </a:extLst>
          </p:cNvPr>
          <p:cNvSpPr>
            <a:spLocks noGrp="1" noChangeArrowheads="1"/>
          </p:cNvSpPr>
          <p:nvPr>
            <p:ph type="sldNum" sz="quarter" idx="12"/>
          </p:nvPr>
        </p:nvSpPr>
        <p:spPr>
          <a:ln/>
        </p:spPr>
        <p:txBody>
          <a:bodyPr/>
          <a:lstStyle>
            <a:lvl1pPr>
              <a:defRPr/>
            </a:lvl1pPr>
          </a:lstStyle>
          <a:p>
            <a:fld id="{EF4C2963-FA7E-47AB-8D03-036EEEF6297A}" type="slidenum">
              <a:rPr lang="tr-TR" altLang="en-US"/>
              <a:pPr/>
              <a:t>‹#›</a:t>
            </a:fld>
            <a:endParaRPr lang="tr-TR" altLang="en-US"/>
          </a:p>
        </p:txBody>
      </p:sp>
    </p:spTree>
    <p:extLst>
      <p:ext uri="{BB962C8B-B14F-4D97-AF65-F5344CB8AC3E}">
        <p14:creationId xmlns:p14="http://schemas.microsoft.com/office/powerpoint/2010/main" val="2824574858"/>
      </p:ext>
    </p:extLst>
  </p:cSld>
  <p:clrMapOvr>
    <a:masterClrMapping/>
  </p:clrMapOvr>
  <p:transition>
    <p:wipe dir="d"/>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0030240F-DC32-4B53-9A4F-5941A36228AF}"/>
              </a:ext>
            </a:extLst>
          </p:cNvPr>
          <p:cNvSpPr>
            <a:spLocks noGrp="1" noChangeArrowheads="1"/>
          </p:cNvSpPr>
          <p:nvPr>
            <p:ph type="dt" sz="half" idx="10"/>
          </p:nvPr>
        </p:nvSpPr>
        <p:spPr>
          <a:ln/>
        </p:spPr>
        <p:txBody>
          <a:bodyPr/>
          <a:lstStyle>
            <a:lvl1pPr>
              <a:defRPr/>
            </a:lvl1pPr>
          </a:lstStyle>
          <a:p>
            <a:pPr>
              <a:defRPr/>
            </a:pPr>
            <a:endParaRPr lang="tr-TR" altLang="en-US"/>
          </a:p>
        </p:txBody>
      </p:sp>
      <p:sp>
        <p:nvSpPr>
          <p:cNvPr id="6" name="Rectangle 5">
            <a:extLst>
              <a:ext uri="{FF2B5EF4-FFF2-40B4-BE49-F238E27FC236}">
                <a16:creationId xmlns:a16="http://schemas.microsoft.com/office/drawing/2014/main" id="{7130E086-356B-454B-96B2-A224740C35FA}"/>
              </a:ext>
            </a:extLst>
          </p:cNvPr>
          <p:cNvSpPr>
            <a:spLocks noGrp="1" noChangeArrowheads="1"/>
          </p:cNvSpPr>
          <p:nvPr>
            <p:ph type="ftr" sz="quarter" idx="11"/>
          </p:nvPr>
        </p:nvSpPr>
        <p:spPr>
          <a:ln/>
        </p:spPr>
        <p:txBody>
          <a:bodyPr/>
          <a:lstStyle>
            <a:lvl1pPr>
              <a:defRPr/>
            </a:lvl1pPr>
          </a:lstStyle>
          <a:p>
            <a:pPr>
              <a:defRPr/>
            </a:pPr>
            <a:endParaRPr lang="tr-TR" altLang="en-US"/>
          </a:p>
        </p:txBody>
      </p:sp>
      <p:sp>
        <p:nvSpPr>
          <p:cNvPr id="7" name="Rectangle 6">
            <a:extLst>
              <a:ext uri="{FF2B5EF4-FFF2-40B4-BE49-F238E27FC236}">
                <a16:creationId xmlns:a16="http://schemas.microsoft.com/office/drawing/2014/main" id="{04C1F41B-5F24-4088-B54B-CF8ADEDDC509}"/>
              </a:ext>
            </a:extLst>
          </p:cNvPr>
          <p:cNvSpPr>
            <a:spLocks noGrp="1" noChangeArrowheads="1"/>
          </p:cNvSpPr>
          <p:nvPr>
            <p:ph type="sldNum" sz="quarter" idx="12"/>
          </p:nvPr>
        </p:nvSpPr>
        <p:spPr>
          <a:ln/>
        </p:spPr>
        <p:txBody>
          <a:bodyPr/>
          <a:lstStyle>
            <a:lvl1pPr>
              <a:defRPr/>
            </a:lvl1pPr>
          </a:lstStyle>
          <a:p>
            <a:fld id="{25897D36-1BDA-42B4-8662-D32B8435DB25}" type="slidenum">
              <a:rPr lang="tr-TR" altLang="en-US"/>
              <a:pPr/>
              <a:t>‹#›</a:t>
            </a:fld>
            <a:endParaRPr lang="tr-TR" altLang="en-US"/>
          </a:p>
        </p:txBody>
      </p:sp>
    </p:spTree>
    <p:extLst>
      <p:ext uri="{BB962C8B-B14F-4D97-AF65-F5344CB8AC3E}">
        <p14:creationId xmlns:p14="http://schemas.microsoft.com/office/powerpoint/2010/main" val="2705195278"/>
      </p:ext>
    </p:extLst>
  </p:cSld>
  <p:clrMapOvr>
    <a:masterClrMapping/>
  </p:clrMapOvr>
  <p:transition>
    <p:wipe dir="d"/>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F9E3564C-92FA-4975-8807-A17D733BC30D}"/>
              </a:ext>
            </a:extLst>
          </p:cNvPr>
          <p:cNvSpPr>
            <a:spLocks noGrp="1" noChangeArrowheads="1"/>
          </p:cNvSpPr>
          <p:nvPr>
            <p:ph type="dt" sz="half" idx="10"/>
          </p:nvPr>
        </p:nvSpPr>
        <p:spPr>
          <a:ln/>
        </p:spPr>
        <p:txBody>
          <a:bodyPr/>
          <a:lstStyle>
            <a:lvl1pPr>
              <a:defRPr/>
            </a:lvl1pPr>
          </a:lstStyle>
          <a:p>
            <a:pPr>
              <a:defRPr/>
            </a:pPr>
            <a:endParaRPr lang="tr-TR" altLang="en-US"/>
          </a:p>
        </p:txBody>
      </p:sp>
      <p:sp>
        <p:nvSpPr>
          <p:cNvPr id="6" name="Rectangle 5">
            <a:extLst>
              <a:ext uri="{FF2B5EF4-FFF2-40B4-BE49-F238E27FC236}">
                <a16:creationId xmlns:a16="http://schemas.microsoft.com/office/drawing/2014/main" id="{59F34807-B10E-40D2-813C-613F0FC9355E}"/>
              </a:ext>
            </a:extLst>
          </p:cNvPr>
          <p:cNvSpPr>
            <a:spLocks noGrp="1" noChangeArrowheads="1"/>
          </p:cNvSpPr>
          <p:nvPr>
            <p:ph type="ftr" sz="quarter" idx="11"/>
          </p:nvPr>
        </p:nvSpPr>
        <p:spPr>
          <a:ln/>
        </p:spPr>
        <p:txBody>
          <a:bodyPr/>
          <a:lstStyle>
            <a:lvl1pPr>
              <a:defRPr/>
            </a:lvl1pPr>
          </a:lstStyle>
          <a:p>
            <a:pPr>
              <a:defRPr/>
            </a:pPr>
            <a:endParaRPr lang="tr-TR" altLang="en-US"/>
          </a:p>
        </p:txBody>
      </p:sp>
      <p:sp>
        <p:nvSpPr>
          <p:cNvPr id="7" name="Rectangle 6">
            <a:extLst>
              <a:ext uri="{FF2B5EF4-FFF2-40B4-BE49-F238E27FC236}">
                <a16:creationId xmlns:a16="http://schemas.microsoft.com/office/drawing/2014/main" id="{8ED9EE08-81B0-4743-BA08-6A9BE83101AE}"/>
              </a:ext>
            </a:extLst>
          </p:cNvPr>
          <p:cNvSpPr>
            <a:spLocks noGrp="1" noChangeArrowheads="1"/>
          </p:cNvSpPr>
          <p:nvPr>
            <p:ph type="sldNum" sz="quarter" idx="12"/>
          </p:nvPr>
        </p:nvSpPr>
        <p:spPr>
          <a:ln/>
        </p:spPr>
        <p:txBody>
          <a:bodyPr/>
          <a:lstStyle>
            <a:lvl1pPr>
              <a:defRPr/>
            </a:lvl1pPr>
          </a:lstStyle>
          <a:p>
            <a:fld id="{082A806E-C46F-4C19-9CBA-09125BAB2F22}" type="slidenum">
              <a:rPr lang="tr-TR" altLang="en-US"/>
              <a:pPr/>
              <a:t>‹#›</a:t>
            </a:fld>
            <a:endParaRPr lang="tr-TR" altLang="en-US"/>
          </a:p>
        </p:txBody>
      </p:sp>
    </p:spTree>
    <p:extLst>
      <p:ext uri="{BB962C8B-B14F-4D97-AF65-F5344CB8AC3E}">
        <p14:creationId xmlns:p14="http://schemas.microsoft.com/office/powerpoint/2010/main" val="720552426"/>
      </p:ext>
    </p:extLst>
  </p:cSld>
  <p:clrMapOvr>
    <a:masterClrMapping/>
  </p:clrMapOvr>
  <p:transition>
    <p:wipe dir="d"/>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1DC6D29D-D303-421E-8FA4-B5EC0B58E8F9}"/>
              </a:ext>
            </a:extLst>
          </p:cNvPr>
          <p:cNvSpPr>
            <a:spLocks noGrp="1" noChangeArrowheads="1"/>
          </p:cNvSpPr>
          <p:nvPr>
            <p:ph type="dt" sz="half" idx="10"/>
          </p:nvPr>
        </p:nvSpPr>
        <p:spPr>
          <a:ln/>
        </p:spPr>
        <p:txBody>
          <a:bodyPr/>
          <a:lstStyle>
            <a:lvl1pPr>
              <a:defRPr/>
            </a:lvl1pPr>
          </a:lstStyle>
          <a:p>
            <a:pPr>
              <a:defRPr/>
            </a:pPr>
            <a:endParaRPr lang="tr-TR" altLang="en-US"/>
          </a:p>
        </p:txBody>
      </p:sp>
      <p:sp>
        <p:nvSpPr>
          <p:cNvPr id="5" name="Rectangle 5">
            <a:extLst>
              <a:ext uri="{FF2B5EF4-FFF2-40B4-BE49-F238E27FC236}">
                <a16:creationId xmlns:a16="http://schemas.microsoft.com/office/drawing/2014/main" id="{73B52901-A1C8-4364-908E-607AA0584D18}"/>
              </a:ext>
            </a:extLst>
          </p:cNvPr>
          <p:cNvSpPr>
            <a:spLocks noGrp="1" noChangeArrowheads="1"/>
          </p:cNvSpPr>
          <p:nvPr>
            <p:ph type="ftr" sz="quarter" idx="11"/>
          </p:nvPr>
        </p:nvSpPr>
        <p:spPr>
          <a:ln/>
        </p:spPr>
        <p:txBody>
          <a:bodyPr/>
          <a:lstStyle>
            <a:lvl1pPr>
              <a:defRPr/>
            </a:lvl1pPr>
          </a:lstStyle>
          <a:p>
            <a:pPr>
              <a:defRPr/>
            </a:pPr>
            <a:endParaRPr lang="tr-TR" altLang="en-US"/>
          </a:p>
        </p:txBody>
      </p:sp>
      <p:sp>
        <p:nvSpPr>
          <p:cNvPr id="6" name="Rectangle 6">
            <a:extLst>
              <a:ext uri="{FF2B5EF4-FFF2-40B4-BE49-F238E27FC236}">
                <a16:creationId xmlns:a16="http://schemas.microsoft.com/office/drawing/2014/main" id="{DFCB2BF8-6EA6-4C5B-9DAD-F1DACCC8D516}"/>
              </a:ext>
            </a:extLst>
          </p:cNvPr>
          <p:cNvSpPr>
            <a:spLocks noGrp="1" noChangeArrowheads="1"/>
          </p:cNvSpPr>
          <p:nvPr>
            <p:ph type="sldNum" sz="quarter" idx="12"/>
          </p:nvPr>
        </p:nvSpPr>
        <p:spPr>
          <a:ln/>
        </p:spPr>
        <p:txBody>
          <a:bodyPr/>
          <a:lstStyle>
            <a:lvl1pPr>
              <a:defRPr/>
            </a:lvl1pPr>
          </a:lstStyle>
          <a:p>
            <a:fld id="{9447DF72-1BAB-4204-A738-EA0828DA5AC6}" type="slidenum">
              <a:rPr lang="tr-TR" altLang="en-US"/>
              <a:pPr/>
              <a:t>‹#›</a:t>
            </a:fld>
            <a:endParaRPr lang="tr-TR" altLang="en-US"/>
          </a:p>
        </p:txBody>
      </p:sp>
    </p:spTree>
    <p:extLst>
      <p:ext uri="{BB962C8B-B14F-4D97-AF65-F5344CB8AC3E}">
        <p14:creationId xmlns:p14="http://schemas.microsoft.com/office/powerpoint/2010/main" val="3900940174"/>
      </p:ext>
    </p:extLst>
  </p:cSld>
  <p:clrMapOvr>
    <a:masterClrMapping/>
  </p:clrMapOvr>
  <p:transition>
    <p:wipe dir="d"/>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AEE924E9-65A8-46AE-A404-5626554BF4BD}"/>
              </a:ext>
            </a:extLst>
          </p:cNvPr>
          <p:cNvSpPr>
            <a:spLocks noGrp="1" noChangeArrowheads="1"/>
          </p:cNvSpPr>
          <p:nvPr>
            <p:ph type="dt" sz="half" idx="10"/>
          </p:nvPr>
        </p:nvSpPr>
        <p:spPr>
          <a:ln/>
        </p:spPr>
        <p:txBody>
          <a:bodyPr/>
          <a:lstStyle>
            <a:lvl1pPr>
              <a:defRPr/>
            </a:lvl1pPr>
          </a:lstStyle>
          <a:p>
            <a:pPr>
              <a:defRPr/>
            </a:pPr>
            <a:endParaRPr lang="tr-TR" altLang="en-US"/>
          </a:p>
        </p:txBody>
      </p:sp>
      <p:sp>
        <p:nvSpPr>
          <p:cNvPr id="5" name="Rectangle 5">
            <a:extLst>
              <a:ext uri="{FF2B5EF4-FFF2-40B4-BE49-F238E27FC236}">
                <a16:creationId xmlns:a16="http://schemas.microsoft.com/office/drawing/2014/main" id="{FB677A14-D983-454B-A1F0-AD3AA75FBBBF}"/>
              </a:ext>
            </a:extLst>
          </p:cNvPr>
          <p:cNvSpPr>
            <a:spLocks noGrp="1" noChangeArrowheads="1"/>
          </p:cNvSpPr>
          <p:nvPr>
            <p:ph type="ftr" sz="quarter" idx="11"/>
          </p:nvPr>
        </p:nvSpPr>
        <p:spPr>
          <a:ln/>
        </p:spPr>
        <p:txBody>
          <a:bodyPr/>
          <a:lstStyle>
            <a:lvl1pPr>
              <a:defRPr/>
            </a:lvl1pPr>
          </a:lstStyle>
          <a:p>
            <a:pPr>
              <a:defRPr/>
            </a:pPr>
            <a:endParaRPr lang="tr-TR" altLang="en-US"/>
          </a:p>
        </p:txBody>
      </p:sp>
      <p:sp>
        <p:nvSpPr>
          <p:cNvPr id="6" name="Rectangle 6">
            <a:extLst>
              <a:ext uri="{FF2B5EF4-FFF2-40B4-BE49-F238E27FC236}">
                <a16:creationId xmlns:a16="http://schemas.microsoft.com/office/drawing/2014/main" id="{ED438AAC-F5F4-4FC1-9B13-25336433B5D3}"/>
              </a:ext>
            </a:extLst>
          </p:cNvPr>
          <p:cNvSpPr>
            <a:spLocks noGrp="1" noChangeArrowheads="1"/>
          </p:cNvSpPr>
          <p:nvPr>
            <p:ph type="sldNum" sz="quarter" idx="12"/>
          </p:nvPr>
        </p:nvSpPr>
        <p:spPr>
          <a:ln/>
        </p:spPr>
        <p:txBody>
          <a:bodyPr/>
          <a:lstStyle>
            <a:lvl1pPr>
              <a:defRPr/>
            </a:lvl1pPr>
          </a:lstStyle>
          <a:p>
            <a:fld id="{2973786D-29BC-4364-8897-9019CD309588}" type="slidenum">
              <a:rPr lang="tr-TR" altLang="en-US"/>
              <a:pPr/>
              <a:t>‹#›</a:t>
            </a:fld>
            <a:endParaRPr lang="tr-TR" altLang="en-US"/>
          </a:p>
        </p:txBody>
      </p:sp>
    </p:spTree>
    <p:extLst>
      <p:ext uri="{BB962C8B-B14F-4D97-AF65-F5344CB8AC3E}">
        <p14:creationId xmlns:p14="http://schemas.microsoft.com/office/powerpoint/2010/main" val="3758632958"/>
      </p:ext>
    </p:extLst>
  </p:cSld>
  <p:clrMapOvr>
    <a:masterClrMapping/>
  </p:clrMapOvr>
  <p:transition>
    <p:wipe dir="d"/>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E02A751-D290-4EB7-ADA8-F3A9987038B7}"/>
              </a:ext>
            </a:extLst>
          </p:cNvPr>
          <p:cNvGrpSpPr>
            <a:grpSpLocks/>
          </p:cNvGrpSpPr>
          <p:nvPr/>
        </p:nvGrpSpPr>
        <p:grpSpPr bwMode="auto">
          <a:xfrm>
            <a:off x="3800475" y="1789113"/>
            <a:ext cx="5340350" cy="5056187"/>
            <a:chOff x="2394" y="1127"/>
            <a:chExt cx="3364" cy="3185"/>
          </a:xfrm>
        </p:grpSpPr>
        <p:sp>
          <p:nvSpPr>
            <p:cNvPr id="5" name="Rectangle 3">
              <a:extLst>
                <a:ext uri="{FF2B5EF4-FFF2-40B4-BE49-F238E27FC236}">
                  <a16:creationId xmlns:a16="http://schemas.microsoft.com/office/drawing/2014/main" id="{615A19A5-7D34-4C5D-9DF8-0E0982412C64}"/>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6" name="Oval 4">
              <a:extLst>
                <a:ext uri="{FF2B5EF4-FFF2-40B4-BE49-F238E27FC236}">
                  <a16:creationId xmlns:a16="http://schemas.microsoft.com/office/drawing/2014/main" id="{90530D29-23B3-45BD-B264-95B927C4B3BA}"/>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tr-TR">
                <a:latin typeface="Arial" charset="0"/>
              </a:endParaRPr>
            </a:p>
          </p:txBody>
        </p:sp>
        <p:sp>
          <p:nvSpPr>
            <p:cNvPr id="7" name="Rectangle 5">
              <a:extLst>
                <a:ext uri="{FF2B5EF4-FFF2-40B4-BE49-F238E27FC236}">
                  <a16:creationId xmlns:a16="http://schemas.microsoft.com/office/drawing/2014/main" id="{12D66363-AAF2-42D3-9EB2-1973A74E2C71}"/>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8" name="Freeform 6">
              <a:extLst>
                <a:ext uri="{FF2B5EF4-FFF2-40B4-BE49-F238E27FC236}">
                  <a16:creationId xmlns:a16="http://schemas.microsoft.com/office/drawing/2014/main" id="{5D2D0FFB-B7C2-4C0E-85BE-B5F231A11EFB}"/>
                </a:ext>
              </a:extLst>
            </p:cNvPr>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9" name="Rectangle 7">
              <a:extLst>
                <a:ext uri="{FF2B5EF4-FFF2-40B4-BE49-F238E27FC236}">
                  <a16:creationId xmlns:a16="http://schemas.microsoft.com/office/drawing/2014/main" id="{3739800E-C3FB-4C58-8413-E3684FE0E465}"/>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10" name="Rectangle 8">
              <a:extLst>
                <a:ext uri="{FF2B5EF4-FFF2-40B4-BE49-F238E27FC236}">
                  <a16:creationId xmlns:a16="http://schemas.microsoft.com/office/drawing/2014/main" id="{32C063F7-29E2-4EF1-90CC-800F1C4CC017}"/>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11" name="Rectangle 9">
              <a:extLst>
                <a:ext uri="{FF2B5EF4-FFF2-40B4-BE49-F238E27FC236}">
                  <a16:creationId xmlns:a16="http://schemas.microsoft.com/office/drawing/2014/main" id="{23960040-31A3-4C8B-9441-0F216EB9A928}"/>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12" name="Rectangle 10">
              <a:extLst>
                <a:ext uri="{FF2B5EF4-FFF2-40B4-BE49-F238E27FC236}">
                  <a16:creationId xmlns:a16="http://schemas.microsoft.com/office/drawing/2014/main" id="{6AE76E45-3AD1-4D32-BB26-A6A72CE237FC}"/>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13" name="Rectangle 11">
              <a:extLst>
                <a:ext uri="{FF2B5EF4-FFF2-40B4-BE49-F238E27FC236}">
                  <a16:creationId xmlns:a16="http://schemas.microsoft.com/office/drawing/2014/main" id="{328FAD0B-2A07-409B-B2F4-2E6BE127D2A7}"/>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14" name="Freeform 12">
              <a:extLst>
                <a:ext uri="{FF2B5EF4-FFF2-40B4-BE49-F238E27FC236}">
                  <a16:creationId xmlns:a16="http://schemas.microsoft.com/office/drawing/2014/main" id="{6F803A55-8F38-4B34-A11C-E428912D9AAB}"/>
                </a:ext>
              </a:extLst>
            </p:cNvPr>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5" name="Freeform 13">
              <a:extLst>
                <a:ext uri="{FF2B5EF4-FFF2-40B4-BE49-F238E27FC236}">
                  <a16:creationId xmlns:a16="http://schemas.microsoft.com/office/drawing/2014/main" id="{2A19BCB1-AA22-4DAD-A4D6-08D9368E17F8}"/>
                </a:ext>
              </a:extLst>
            </p:cNvPr>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 name="Freeform 14">
              <a:extLst>
                <a:ext uri="{FF2B5EF4-FFF2-40B4-BE49-F238E27FC236}">
                  <a16:creationId xmlns:a16="http://schemas.microsoft.com/office/drawing/2014/main" id="{CCB9C62F-50F5-43C2-A037-D099E50DA27B}"/>
                </a:ext>
              </a:extLst>
            </p:cNvPr>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tr-TR">
                <a:latin typeface="Arial" charset="0"/>
              </a:endParaRPr>
            </a:p>
          </p:txBody>
        </p:sp>
        <p:sp>
          <p:nvSpPr>
            <p:cNvPr id="17" name="Freeform 15">
              <a:extLst>
                <a:ext uri="{FF2B5EF4-FFF2-40B4-BE49-F238E27FC236}">
                  <a16:creationId xmlns:a16="http://schemas.microsoft.com/office/drawing/2014/main" id="{3F5C878C-A22E-4FFA-97FF-E26C76B0E1DF}"/>
                </a:ext>
              </a:extLst>
            </p:cNvPr>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tr-TR">
                <a:latin typeface="Arial" charset="0"/>
              </a:endParaRPr>
            </a:p>
          </p:txBody>
        </p:sp>
        <p:sp>
          <p:nvSpPr>
            <p:cNvPr id="18" name="Freeform 16">
              <a:extLst>
                <a:ext uri="{FF2B5EF4-FFF2-40B4-BE49-F238E27FC236}">
                  <a16:creationId xmlns:a16="http://schemas.microsoft.com/office/drawing/2014/main" id="{DA33A096-AFF6-4230-98A8-6429AE47A7A9}"/>
                </a:ext>
              </a:extLst>
            </p:cNvPr>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9" name="Freeform 17">
              <a:extLst>
                <a:ext uri="{FF2B5EF4-FFF2-40B4-BE49-F238E27FC236}">
                  <a16:creationId xmlns:a16="http://schemas.microsoft.com/office/drawing/2014/main" id="{F7817E16-7309-4046-B5E7-C5C5897782D3}"/>
                </a:ext>
              </a:extLst>
            </p:cNvPr>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20" name="Freeform 18">
              <a:extLst>
                <a:ext uri="{FF2B5EF4-FFF2-40B4-BE49-F238E27FC236}">
                  <a16:creationId xmlns:a16="http://schemas.microsoft.com/office/drawing/2014/main" id="{92B0B909-2BFE-4092-9ECF-EAABF006F3A0}"/>
                </a:ext>
              </a:extLst>
            </p:cNvPr>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21" name="Freeform 19">
              <a:extLst>
                <a:ext uri="{FF2B5EF4-FFF2-40B4-BE49-F238E27FC236}">
                  <a16:creationId xmlns:a16="http://schemas.microsoft.com/office/drawing/2014/main" id="{367545FD-3EB8-4EC2-8331-9ACE073129CA}"/>
                </a:ext>
              </a:extLst>
            </p:cNvPr>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22" name="Freeform 20">
              <a:extLst>
                <a:ext uri="{FF2B5EF4-FFF2-40B4-BE49-F238E27FC236}">
                  <a16:creationId xmlns:a16="http://schemas.microsoft.com/office/drawing/2014/main" id="{06ED5E77-3B92-4B2A-AAF4-0BEF48780844}"/>
                </a:ext>
              </a:extLst>
            </p:cNvPr>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23" name="Freeform 21">
              <a:extLst>
                <a:ext uri="{FF2B5EF4-FFF2-40B4-BE49-F238E27FC236}">
                  <a16:creationId xmlns:a16="http://schemas.microsoft.com/office/drawing/2014/main" id="{0FD07672-8CA9-4A09-8997-B2AA47AECC4C}"/>
                </a:ext>
              </a:extLst>
            </p:cNvPr>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24" name="Freeform 22">
              <a:extLst>
                <a:ext uri="{FF2B5EF4-FFF2-40B4-BE49-F238E27FC236}">
                  <a16:creationId xmlns:a16="http://schemas.microsoft.com/office/drawing/2014/main" id="{951D0EF7-40A6-43EE-A967-54C8782EF3F7}"/>
                </a:ext>
              </a:extLst>
            </p:cNvPr>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25" name="Freeform 23">
              <a:extLst>
                <a:ext uri="{FF2B5EF4-FFF2-40B4-BE49-F238E27FC236}">
                  <a16:creationId xmlns:a16="http://schemas.microsoft.com/office/drawing/2014/main" id="{137C5673-13E1-45F1-A537-69B09F242944}"/>
                </a:ext>
              </a:extLst>
            </p:cNvPr>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tr-TR">
                <a:latin typeface="Arial" charset="0"/>
              </a:endParaRPr>
            </a:p>
          </p:txBody>
        </p:sp>
        <p:sp>
          <p:nvSpPr>
            <p:cNvPr id="26" name="Freeform 24">
              <a:extLst>
                <a:ext uri="{FF2B5EF4-FFF2-40B4-BE49-F238E27FC236}">
                  <a16:creationId xmlns:a16="http://schemas.microsoft.com/office/drawing/2014/main" id="{71D9CD63-CDD2-4BC0-917D-2053D615BCD1}"/>
                </a:ext>
              </a:extLst>
            </p:cNvPr>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27" name="Freeform 25">
              <a:extLst>
                <a:ext uri="{FF2B5EF4-FFF2-40B4-BE49-F238E27FC236}">
                  <a16:creationId xmlns:a16="http://schemas.microsoft.com/office/drawing/2014/main" id="{6543B141-16CF-4694-8F08-07409BE59C78}"/>
                </a:ext>
              </a:extLst>
            </p:cNvPr>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28" name="Freeform 26">
              <a:extLst>
                <a:ext uri="{FF2B5EF4-FFF2-40B4-BE49-F238E27FC236}">
                  <a16:creationId xmlns:a16="http://schemas.microsoft.com/office/drawing/2014/main" id="{2103D48C-0380-4176-8887-5FDCDBF62BF9}"/>
                </a:ext>
              </a:extLst>
            </p:cNvPr>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29" name="Oval 27">
              <a:extLst>
                <a:ext uri="{FF2B5EF4-FFF2-40B4-BE49-F238E27FC236}">
                  <a16:creationId xmlns:a16="http://schemas.microsoft.com/office/drawing/2014/main" id="{0DDFC6AE-7965-44F8-9B15-56C6C5536637}"/>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tr-TR">
                <a:latin typeface="Arial" charset="0"/>
              </a:endParaRPr>
            </a:p>
          </p:txBody>
        </p:sp>
        <p:sp>
          <p:nvSpPr>
            <p:cNvPr id="30" name="Oval 28">
              <a:extLst>
                <a:ext uri="{FF2B5EF4-FFF2-40B4-BE49-F238E27FC236}">
                  <a16:creationId xmlns:a16="http://schemas.microsoft.com/office/drawing/2014/main" id="{2C66DDF9-C60F-4354-8C08-1EDF8FA941D9}"/>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tr-TR">
                <a:latin typeface="Arial" charset="0"/>
              </a:endParaRPr>
            </a:p>
          </p:txBody>
        </p:sp>
        <p:sp>
          <p:nvSpPr>
            <p:cNvPr id="31" name="Oval 29">
              <a:extLst>
                <a:ext uri="{FF2B5EF4-FFF2-40B4-BE49-F238E27FC236}">
                  <a16:creationId xmlns:a16="http://schemas.microsoft.com/office/drawing/2014/main" id="{5DEDAF01-D32D-4D43-B1CC-F54D1509E881}"/>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tr-TR">
                <a:latin typeface="Arial" charset="0"/>
              </a:endParaRPr>
            </a:p>
          </p:txBody>
        </p:sp>
        <p:sp>
          <p:nvSpPr>
            <p:cNvPr id="32" name="Freeform 30">
              <a:extLst>
                <a:ext uri="{FF2B5EF4-FFF2-40B4-BE49-F238E27FC236}">
                  <a16:creationId xmlns:a16="http://schemas.microsoft.com/office/drawing/2014/main" id="{9BF50567-6605-4851-A4A8-DA4EF76FC6EB}"/>
                </a:ext>
              </a:extLst>
            </p:cNvPr>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33" name="Freeform 31">
              <a:extLst>
                <a:ext uri="{FF2B5EF4-FFF2-40B4-BE49-F238E27FC236}">
                  <a16:creationId xmlns:a16="http://schemas.microsoft.com/office/drawing/2014/main" id="{5E6DC9D4-9900-40AF-A125-FA8175A2EC39}"/>
                </a:ext>
              </a:extLst>
            </p:cNvPr>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34" name="Rectangle 32">
              <a:extLst>
                <a:ext uri="{FF2B5EF4-FFF2-40B4-BE49-F238E27FC236}">
                  <a16:creationId xmlns:a16="http://schemas.microsoft.com/office/drawing/2014/main" id="{29DAB739-0501-489F-B9B2-63E0ABD235F4}"/>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tr-TR">
                <a:latin typeface="Arial" charset="0"/>
              </a:endParaRPr>
            </a:p>
          </p:txBody>
        </p:sp>
        <p:sp>
          <p:nvSpPr>
            <p:cNvPr id="35" name="Rectangle 33">
              <a:extLst>
                <a:ext uri="{FF2B5EF4-FFF2-40B4-BE49-F238E27FC236}">
                  <a16:creationId xmlns:a16="http://schemas.microsoft.com/office/drawing/2014/main" id="{011EE74A-1D62-4750-BA12-D547AFC7B7A2}"/>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36" name="AutoShape 34">
              <a:extLst>
                <a:ext uri="{FF2B5EF4-FFF2-40B4-BE49-F238E27FC236}">
                  <a16:creationId xmlns:a16="http://schemas.microsoft.com/office/drawing/2014/main" id="{50FAD3EF-7AC1-4425-A956-C923689BF523}"/>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tr-TR">
                <a:latin typeface="Arial" charset="0"/>
              </a:endParaRPr>
            </a:p>
          </p:txBody>
        </p:sp>
        <p:sp>
          <p:nvSpPr>
            <p:cNvPr id="37" name="Freeform 35">
              <a:extLst>
                <a:ext uri="{FF2B5EF4-FFF2-40B4-BE49-F238E27FC236}">
                  <a16:creationId xmlns:a16="http://schemas.microsoft.com/office/drawing/2014/main" id="{3E46A505-98C6-4C60-BC1D-BCDED120520A}"/>
                </a:ext>
              </a:extLst>
            </p:cNvPr>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tr-TR">
                <a:latin typeface="Arial" charset="0"/>
              </a:endParaRPr>
            </a:p>
          </p:txBody>
        </p:sp>
        <p:sp>
          <p:nvSpPr>
            <p:cNvPr id="38" name="Freeform 36">
              <a:extLst>
                <a:ext uri="{FF2B5EF4-FFF2-40B4-BE49-F238E27FC236}">
                  <a16:creationId xmlns:a16="http://schemas.microsoft.com/office/drawing/2014/main" id="{A01D398B-AEEF-46DD-ADAE-0920BE883BD1}"/>
                </a:ext>
              </a:extLst>
            </p:cNvPr>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tr-TR">
                <a:latin typeface="Arial" charset="0"/>
              </a:endParaRPr>
            </a:p>
          </p:txBody>
        </p:sp>
      </p:grpSp>
      <p:sp>
        <p:nvSpPr>
          <p:cNvPr id="16695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6695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tr-TR"/>
              <a:t>Asıl başlık stili için tıklatın</a:t>
            </a:r>
          </a:p>
        </p:txBody>
      </p:sp>
      <p:sp>
        <p:nvSpPr>
          <p:cNvPr id="39" name="Rectangle 37">
            <a:extLst>
              <a:ext uri="{FF2B5EF4-FFF2-40B4-BE49-F238E27FC236}">
                <a16:creationId xmlns:a16="http://schemas.microsoft.com/office/drawing/2014/main" id="{E58C3034-943F-4D00-8A54-CDE68AFA68CA}"/>
              </a:ext>
            </a:extLst>
          </p:cNvPr>
          <p:cNvSpPr>
            <a:spLocks noGrp="1" noChangeArrowheads="1"/>
          </p:cNvSpPr>
          <p:nvPr>
            <p:ph type="dt" sz="half" idx="10"/>
          </p:nvPr>
        </p:nvSpPr>
        <p:spPr/>
        <p:txBody>
          <a:bodyPr/>
          <a:lstStyle>
            <a:lvl1pPr>
              <a:defRPr smtClean="0"/>
            </a:lvl1pPr>
          </a:lstStyle>
          <a:p>
            <a:pPr>
              <a:defRPr/>
            </a:pPr>
            <a:endParaRPr lang="tr-TR"/>
          </a:p>
        </p:txBody>
      </p:sp>
      <p:sp>
        <p:nvSpPr>
          <p:cNvPr id="40" name="Rectangle 38">
            <a:extLst>
              <a:ext uri="{FF2B5EF4-FFF2-40B4-BE49-F238E27FC236}">
                <a16:creationId xmlns:a16="http://schemas.microsoft.com/office/drawing/2014/main" id="{9A6A1CB4-8A78-4FC4-B3DC-E9358F121272}"/>
              </a:ext>
            </a:extLst>
          </p:cNvPr>
          <p:cNvSpPr>
            <a:spLocks noGrp="1" noChangeArrowheads="1"/>
          </p:cNvSpPr>
          <p:nvPr>
            <p:ph type="ftr" sz="quarter" idx="11"/>
          </p:nvPr>
        </p:nvSpPr>
        <p:spPr/>
        <p:txBody>
          <a:bodyPr/>
          <a:lstStyle>
            <a:lvl1pPr>
              <a:defRPr smtClean="0"/>
            </a:lvl1pPr>
          </a:lstStyle>
          <a:p>
            <a:pPr>
              <a:defRPr/>
            </a:pPr>
            <a:endParaRPr lang="tr-TR"/>
          </a:p>
        </p:txBody>
      </p:sp>
      <p:sp>
        <p:nvSpPr>
          <p:cNvPr id="41" name="Rectangle 41">
            <a:extLst>
              <a:ext uri="{FF2B5EF4-FFF2-40B4-BE49-F238E27FC236}">
                <a16:creationId xmlns:a16="http://schemas.microsoft.com/office/drawing/2014/main" id="{482278CB-DA22-488D-87C4-15FE3EB39B5E}"/>
              </a:ext>
            </a:extLst>
          </p:cNvPr>
          <p:cNvSpPr>
            <a:spLocks noGrp="1" noChangeArrowheads="1"/>
          </p:cNvSpPr>
          <p:nvPr>
            <p:ph type="sldNum" sz="quarter" idx="12"/>
          </p:nvPr>
        </p:nvSpPr>
        <p:spPr/>
        <p:txBody>
          <a:bodyPr/>
          <a:lstStyle>
            <a:lvl1pPr>
              <a:defRPr/>
            </a:lvl1pPr>
          </a:lstStyle>
          <a:p>
            <a:fld id="{DA1AA593-E734-4A41-BDFF-2D2F2E08C967}" type="slidenum">
              <a:rPr lang="tr-TR" altLang="tr-TR"/>
              <a:pPr/>
              <a:t>‹#›</a:t>
            </a:fld>
            <a:endParaRPr lang="tr-TR" altLang="tr-TR"/>
          </a:p>
        </p:txBody>
      </p:sp>
    </p:spTree>
    <p:extLst>
      <p:ext uri="{BB962C8B-B14F-4D97-AF65-F5344CB8AC3E}">
        <p14:creationId xmlns:p14="http://schemas.microsoft.com/office/powerpoint/2010/main" val="2498277230"/>
      </p:ext>
    </p:extLst>
  </p:cSld>
  <p:clrMapOvr>
    <a:masterClrMapping/>
  </p:clrMapOvr>
  <p:transition>
    <p:wipe dir="d"/>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39">
            <a:extLst>
              <a:ext uri="{FF2B5EF4-FFF2-40B4-BE49-F238E27FC236}">
                <a16:creationId xmlns:a16="http://schemas.microsoft.com/office/drawing/2014/main" id="{6F8E4E6C-A57E-4F1A-B347-A9515FC3E0ED}"/>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40">
            <a:extLst>
              <a:ext uri="{FF2B5EF4-FFF2-40B4-BE49-F238E27FC236}">
                <a16:creationId xmlns:a16="http://schemas.microsoft.com/office/drawing/2014/main" id="{73E3D8A6-C57F-497F-AA62-57BFC0C4D2E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41">
            <a:extLst>
              <a:ext uri="{FF2B5EF4-FFF2-40B4-BE49-F238E27FC236}">
                <a16:creationId xmlns:a16="http://schemas.microsoft.com/office/drawing/2014/main" id="{F2AE3821-F758-4753-A0C6-0DB8E5CF2B05}"/>
              </a:ext>
            </a:extLst>
          </p:cNvPr>
          <p:cNvSpPr>
            <a:spLocks noGrp="1" noChangeArrowheads="1"/>
          </p:cNvSpPr>
          <p:nvPr>
            <p:ph type="sldNum" sz="quarter" idx="12"/>
          </p:nvPr>
        </p:nvSpPr>
        <p:spPr>
          <a:ln/>
        </p:spPr>
        <p:txBody>
          <a:bodyPr/>
          <a:lstStyle>
            <a:lvl1pPr>
              <a:defRPr/>
            </a:lvl1pPr>
          </a:lstStyle>
          <a:p>
            <a:fld id="{D8C6B295-3A64-4760-A349-ED472C265A79}" type="slidenum">
              <a:rPr lang="tr-TR" altLang="tr-TR"/>
              <a:pPr/>
              <a:t>‹#›</a:t>
            </a:fld>
            <a:endParaRPr lang="tr-TR" altLang="tr-TR"/>
          </a:p>
        </p:txBody>
      </p:sp>
    </p:spTree>
    <p:extLst>
      <p:ext uri="{BB962C8B-B14F-4D97-AF65-F5344CB8AC3E}">
        <p14:creationId xmlns:p14="http://schemas.microsoft.com/office/powerpoint/2010/main" val="2048904118"/>
      </p:ext>
    </p:extLst>
  </p:cSld>
  <p:clrMapOvr>
    <a:masterClrMapping/>
  </p:clrMapOvr>
  <p:transition>
    <p:wipe dir="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39">
            <a:extLst>
              <a:ext uri="{FF2B5EF4-FFF2-40B4-BE49-F238E27FC236}">
                <a16:creationId xmlns:a16="http://schemas.microsoft.com/office/drawing/2014/main" id="{B9FB780C-A8A7-41B4-9C18-297A8BC64201}"/>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40">
            <a:extLst>
              <a:ext uri="{FF2B5EF4-FFF2-40B4-BE49-F238E27FC236}">
                <a16:creationId xmlns:a16="http://schemas.microsoft.com/office/drawing/2014/main" id="{993EA4D5-D230-460D-B0F5-9884476E0A79}"/>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41">
            <a:extLst>
              <a:ext uri="{FF2B5EF4-FFF2-40B4-BE49-F238E27FC236}">
                <a16:creationId xmlns:a16="http://schemas.microsoft.com/office/drawing/2014/main" id="{B7C79AE3-ECE3-4685-8DCB-FB65A872A11E}"/>
              </a:ext>
            </a:extLst>
          </p:cNvPr>
          <p:cNvSpPr>
            <a:spLocks noGrp="1" noChangeArrowheads="1"/>
          </p:cNvSpPr>
          <p:nvPr>
            <p:ph type="sldNum" sz="quarter" idx="12"/>
          </p:nvPr>
        </p:nvSpPr>
        <p:spPr>
          <a:ln/>
        </p:spPr>
        <p:txBody>
          <a:bodyPr/>
          <a:lstStyle>
            <a:lvl1pPr>
              <a:defRPr/>
            </a:lvl1pPr>
          </a:lstStyle>
          <a:p>
            <a:fld id="{E15FE896-B24A-429F-BEF1-412337E4C005}" type="slidenum">
              <a:rPr lang="tr-TR" altLang="tr-TR"/>
              <a:pPr/>
              <a:t>‹#›</a:t>
            </a:fld>
            <a:endParaRPr lang="tr-TR" altLang="tr-TR"/>
          </a:p>
        </p:txBody>
      </p:sp>
    </p:spTree>
    <p:extLst>
      <p:ext uri="{BB962C8B-B14F-4D97-AF65-F5344CB8AC3E}">
        <p14:creationId xmlns:p14="http://schemas.microsoft.com/office/powerpoint/2010/main" val="2625294532"/>
      </p:ext>
    </p:extLst>
  </p:cSld>
  <p:clrMapOvr>
    <a:masterClrMapping/>
  </p:clrMapOvr>
  <p:transition>
    <p:wipe dir="d"/>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39">
            <a:extLst>
              <a:ext uri="{FF2B5EF4-FFF2-40B4-BE49-F238E27FC236}">
                <a16:creationId xmlns:a16="http://schemas.microsoft.com/office/drawing/2014/main" id="{4671C896-E5B5-4BF0-B892-E4822B0B3200}"/>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40">
            <a:extLst>
              <a:ext uri="{FF2B5EF4-FFF2-40B4-BE49-F238E27FC236}">
                <a16:creationId xmlns:a16="http://schemas.microsoft.com/office/drawing/2014/main" id="{53740017-9211-4A6A-AA72-3D11C51EFE3D}"/>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41">
            <a:extLst>
              <a:ext uri="{FF2B5EF4-FFF2-40B4-BE49-F238E27FC236}">
                <a16:creationId xmlns:a16="http://schemas.microsoft.com/office/drawing/2014/main" id="{FDC8B859-C600-4752-B6EE-3657A4513950}"/>
              </a:ext>
            </a:extLst>
          </p:cNvPr>
          <p:cNvSpPr>
            <a:spLocks noGrp="1" noChangeArrowheads="1"/>
          </p:cNvSpPr>
          <p:nvPr>
            <p:ph type="sldNum" sz="quarter" idx="12"/>
          </p:nvPr>
        </p:nvSpPr>
        <p:spPr>
          <a:ln/>
        </p:spPr>
        <p:txBody>
          <a:bodyPr/>
          <a:lstStyle>
            <a:lvl1pPr>
              <a:defRPr/>
            </a:lvl1pPr>
          </a:lstStyle>
          <a:p>
            <a:fld id="{7B28073C-7647-498B-AEB8-B07F3058F719}" type="slidenum">
              <a:rPr lang="tr-TR" altLang="tr-TR"/>
              <a:pPr/>
              <a:t>‹#›</a:t>
            </a:fld>
            <a:endParaRPr lang="tr-TR" altLang="tr-TR"/>
          </a:p>
        </p:txBody>
      </p:sp>
    </p:spTree>
    <p:extLst>
      <p:ext uri="{BB962C8B-B14F-4D97-AF65-F5344CB8AC3E}">
        <p14:creationId xmlns:p14="http://schemas.microsoft.com/office/powerpoint/2010/main" val="49798347"/>
      </p:ext>
    </p:extLst>
  </p:cSld>
  <p:clrMapOvr>
    <a:masterClrMapping/>
  </p:clrMapOvr>
  <p:transition>
    <p:wipe dir="d"/>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39">
            <a:extLst>
              <a:ext uri="{FF2B5EF4-FFF2-40B4-BE49-F238E27FC236}">
                <a16:creationId xmlns:a16="http://schemas.microsoft.com/office/drawing/2014/main" id="{73C80244-6A52-4709-B192-3B0F709ECB65}"/>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40">
            <a:extLst>
              <a:ext uri="{FF2B5EF4-FFF2-40B4-BE49-F238E27FC236}">
                <a16:creationId xmlns:a16="http://schemas.microsoft.com/office/drawing/2014/main" id="{1496B316-ABAC-4A63-8F11-BA290239E55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41">
            <a:extLst>
              <a:ext uri="{FF2B5EF4-FFF2-40B4-BE49-F238E27FC236}">
                <a16:creationId xmlns:a16="http://schemas.microsoft.com/office/drawing/2014/main" id="{5388C848-C81E-49DB-A924-F4661CB0968C}"/>
              </a:ext>
            </a:extLst>
          </p:cNvPr>
          <p:cNvSpPr>
            <a:spLocks noGrp="1" noChangeArrowheads="1"/>
          </p:cNvSpPr>
          <p:nvPr>
            <p:ph type="sldNum" sz="quarter" idx="12"/>
          </p:nvPr>
        </p:nvSpPr>
        <p:spPr>
          <a:ln/>
        </p:spPr>
        <p:txBody>
          <a:bodyPr/>
          <a:lstStyle>
            <a:lvl1pPr>
              <a:defRPr/>
            </a:lvl1pPr>
          </a:lstStyle>
          <a:p>
            <a:fld id="{7B3152CF-E37C-401A-869D-76A0AADCFBA8}" type="slidenum">
              <a:rPr lang="tr-TR" altLang="tr-TR"/>
              <a:pPr/>
              <a:t>‹#›</a:t>
            </a:fld>
            <a:endParaRPr lang="tr-TR" altLang="tr-TR"/>
          </a:p>
        </p:txBody>
      </p:sp>
    </p:spTree>
    <p:extLst>
      <p:ext uri="{BB962C8B-B14F-4D97-AF65-F5344CB8AC3E}">
        <p14:creationId xmlns:p14="http://schemas.microsoft.com/office/powerpoint/2010/main" val="1482297644"/>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8">
            <a:extLst>
              <a:ext uri="{FF2B5EF4-FFF2-40B4-BE49-F238E27FC236}">
                <a16:creationId xmlns:a16="http://schemas.microsoft.com/office/drawing/2014/main" id="{A58BCF04-61E9-4E00-8F22-1A3F72D671D9}"/>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9">
            <a:extLst>
              <a:ext uri="{FF2B5EF4-FFF2-40B4-BE49-F238E27FC236}">
                <a16:creationId xmlns:a16="http://schemas.microsoft.com/office/drawing/2014/main" id="{9DF085AE-9DCA-408B-B28C-33BEEF6AB11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10">
            <a:extLst>
              <a:ext uri="{FF2B5EF4-FFF2-40B4-BE49-F238E27FC236}">
                <a16:creationId xmlns:a16="http://schemas.microsoft.com/office/drawing/2014/main" id="{B2C9CD9B-01CC-4365-80CC-472455A6127D}"/>
              </a:ext>
            </a:extLst>
          </p:cNvPr>
          <p:cNvSpPr>
            <a:spLocks noGrp="1" noChangeArrowheads="1"/>
          </p:cNvSpPr>
          <p:nvPr>
            <p:ph type="sldNum" sz="quarter" idx="12"/>
          </p:nvPr>
        </p:nvSpPr>
        <p:spPr>
          <a:ln/>
        </p:spPr>
        <p:txBody>
          <a:bodyPr/>
          <a:lstStyle>
            <a:lvl1pPr>
              <a:defRPr/>
            </a:lvl1pPr>
          </a:lstStyle>
          <a:p>
            <a:fld id="{98B62ABA-CAEE-4C8C-8003-2C0CCC121E89}" type="slidenum">
              <a:rPr lang="tr-TR" altLang="tr-TR"/>
              <a:pPr/>
              <a:t>‹#›</a:t>
            </a:fld>
            <a:endParaRPr lang="tr-TR" altLang="tr-TR"/>
          </a:p>
        </p:txBody>
      </p:sp>
    </p:spTree>
    <p:extLst>
      <p:ext uri="{BB962C8B-B14F-4D97-AF65-F5344CB8AC3E}">
        <p14:creationId xmlns:p14="http://schemas.microsoft.com/office/powerpoint/2010/main" val="4207568040"/>
      </p:ext>
    </p:extLst>
  </p:cSld>
  <p:clrMapOvr>
    <a:masterClrMapping/>
  </p:clrMapOvr>
  <p:transition>
    <p:wipe dir="d"/>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39">
            <a:extLst>
              <a:ext uri="{FF2B5EF4-FFF2-40B4-BE49-F238E27FC236}">
                <a16:creationId xmlns:a16="http://schemas.microsoft.com/office/drawing/2014/main" id="{5BD6D2C1-81FE-4D0B-8CAA-91971A50721B}"/>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40">
            <a:extLst>
              <a:ext uri="{FF2B5EF4-FFF2-40B4-BE49-F238E27FC236}">
                <a16:creationId xmlns:a16="http://schemas.microsoft.com/office/drawing/2014/main" id="{601C1712-B1BD-410F-B456-7C21F26D4D4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41">
            <a:extLst>
              <a:ext uri="{FF2B5EF4-FFF2-40B4-BE49-F238E27FC236}">
                <a16:creationId xmlns:a16="http://schemas.microsoft.com/office/drawing/2014/main" id="{E32D11DB-8F16-4046-8A13-838D2C4F9FF1}"/>
              </a:ext>
            </a:extLst>
          </p:cNvPr>
          <p:cNvSpPr>
            <a:spLocks noGrp="1" noChangeArrowheads="1"/>
          </p:cNvSpPr>
          <p:nvPr>
            <p:ph type="sldNum" sz="quarter" idx="12"/>
          </p:nvPr>
        </p:nvSpPr>
        <p:spPr>
          <a:ln/>
        </p:spPr>
        <p:txBody>
          <a:bodyPr/>
          <a:lstStyle>
            <a:lvl1pPr>
              <a:defRPr/>
            </a:lvl1pPr>
          </a:lstStyle>
          <a:p>
            <a:fld id="{7A698168-7F88-4809-AA7A-9A8507F43C0D}" type="slidenum">
              <a:rPr lang="tr-TR" altLang="tr-TR"/>
              <a:pPr/>
              <a:t>‹#›</a:t>
            </a:fld>
            <a:endParaRPr lang="tr-TR" altLang="tr-TR"/>
          </a:p>
        </p:txBody>
      </p:sp>
    </p:spTree>
    <p:extLst>
      <p:ext uri="{BB962C8B-B14F-4D97-AF65-F5344CB8AC3E}">
        <p14:creationId xmlns:p14="http://schemas.microsoft.com/office/powerpoint/2010/main" val="964719856"/>
      </p:ext>
    </p:extLst>
  </p:cSld>
  <p:clrMapOvr>
    <a:masterClrMapping/>
  </p:clrMapOvr>
  <p:transition>
    <p:wipe dir="d"/>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D098FD8E-7FA4-4ADF-A922-40A8AB34D93F}"/>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40">
            <a:extLst>
              <a:ext uri="{FF2B5EF4-FFF2-40B4-BE49-F238E27FC236}">
                <a16:creationId xmlns:a16="http://schemas.microsoft.com/office/drawing/2014/main" id="{B0C3D268-099B-4FFC-A568-688FB596B5E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41">
            <a:extLst>
              <a:ext uri="{FF2B5EF4-FFF2-40B4-BE49-F238E27FC236}">
                <a16:creationId xmlns:a16="http://schemas.microsoft.com/office/drawing/2014/main" id="{898E91ED-114F-4DC5-B08C-B0E779E1002C}"/>
              </a:ext>
            </a:extLst>
          </p:cNvPr>
          <p:cNvSpPr>
            <a:spLocks noGrp="1" noChangeArrowheads="1"/>
          </p:cNvSpPr>
          <p:nvPr>
            <p:ph type="sldNum" sz="quarter" idx="12"/>
          </p:nvPr>
        </p:nvSpPr>
        <p:spPr>
          <a:ln/>
        </p:spPr>
        <p:txBody>
          <a:bodyPr/>
          <a:lstStyle>
            <a:lvl1pPr>
              <a:defRPr/>
            </a:lvl1pPr>
          </a:lstStyle>
          <a:p>
            <a:fld id="{C3FEA1E9-D877-4B3F-ABB5-76CD6750AD56}" type="slidenum">
              <a:rPr lang="tr-TR" altLang="tr-TR"/>
              <a:pPr/>
              <a:t>‹#›</a:t>
            </a:fld>
            <a:endParaRPr lang="tr-TR" altLang="tr-TR"/>
          </a:p>
        </p:txBody>
      </p:sp>
    </p:spTree>
    <p:extLst>
      <p:ext uri="{BB962C8B-B14F-4D97-AF65-F5344CB8AC3E}">
        <p14:creationId xmlns:p14="http://schemas.microsoft.com/office/powerpoint/2010/main" val="3422444910"/>
      </p:ext>
    </p:extLst>
  </p:cSld>
  <p:clrMapOvr>
    <a:masterClrMapping/>
  </p:clrMapOvr>
  <p:transition>
    <p:wipe dir="d"/>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39">
            <a:extLst>
              <a:ext uri="{FF2B5EF4-FFF2-40B4-BE49-F238E27FC236}">
                <a16:creationId xmlns:a16="http://schemas.microsoft.com/office/drawing/2014/main" id="{F12500CC-65FC-409E-851C-1BF825B04648}"/>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40">
            <a:extLst>
              <a:ext uri="{FF2B5EF4-FFF2-40B4-BE49-F238E27FC236}">
                <a16:creationId xmlns:a16="http://schemas.microsoft.com/office/drawing/2014/main" id="{D80CBC11-8D48-4011-A7F5-FE9DA805A8A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41">
            <a:extLst>
              <a:ext uri="{FF2B5EF4-FFF2-40B4-BE49-F238E27FC236}">
                <a16:creationId xmlns:a16="http://schemas.microsoft.com/office/drawing/2014/main" id="{AFFAD436-785C-46EB-BBE9-D417223B77E9}"/>
              </a:ext>
            </a:extLst>
          </p:cNvPr>
          <p:cNvSpPr>
            <a:spLocks noGrp="1" noChangeArrowheads="1"/>
          </p:cNvSpPr>
          <p:nvPr>
            <p:ph type="sldNum" sz="quarter" idx="12"/>
          </p:nvPr>
        </p:nvSpPr>
        <p:spPr>
          <a:ln/>
        </p:spPr>
        <p:txBody>
          <a:bodyPr/>
          <a:lstStyle>
            <a:lvl1pPr>
              <a:defRPr/>
            </a:lvl1pPr>
          </a:lstStyle>
          <a:p>
            <a:fld id="{8787F2C0-A51F-4CBA-95A5-95324C6C36EA}" type="slidenum">
              <a:rPr lang="tr-TR" altLang="tr-TR"/>
              <a:pPr/>
              <a:t>‹#›</a:t>
            </a:fld>
            <a:endParaRPr lang="tr-TR" altLang="tr-TR"/>
          </a:p>
        </p:txBody>
      </p:sp>
    </p:spTree>
    <p:extLst>
      <p:ext uri="{BB962C8B-B14F-4D97-AF65-F5344CB8AC3E}">
        <p14:creationId xmlns:p14="http://schemas.microsoft.com/office/powerpoint/2010/main" val="707202489"/>
      </p:ext>
    </p:extLst>
  </p:cSld>
  <p:clrMapOvr>
    <a:masterClrMapping/>
  </p:clrMapOvr>
  <p:transition>
    <p:wipe dir="d"/>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39">
            <a:extLst>
              <a:ext uri="{FF2B5EF4-FFF2-40B4-BE49-F238E27FC236}">
                <a16:creationId xmlns:a16="http://schemas.microsoft.com/office/drawing/2014/main" id="{F2EA86C7-FF8F-462F-A4EC-0364A92CB310}"/>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40">
            <a:extLst>
              <a:ext uri="{FF2B5EF4-FFF2-40B4-BE49-F238E27FC236}">
                <a16:creationId xmlns:a16="http://schemas.microsoft.com/office/drawing/2014/main" id="{7D186F5A-D4F6-44E7-B727-092317E4CD4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41">
            <a:extLst>
              <a:ext uri="{FF2B5EF4-FFF2-40B4-BE49-F238E27FC236}">
                <a16:creationId xmlns:a16="http://schemas.microsoft.com/office/drawing/2014/main" id="{5D154887-91B9-47F5-9046-B4B05B2028B4}"/>
              </a:ext>
            </a:extLst>
          </p:cNvPr>
          <p:cNvSpPr>
            <a:spLocks noGrp="1" noChangeArrowheads="1"/>
          </p:cNvSpPr>
          <p:nvPr>
            <p:ph type="sldNum" sz="quarter" idx="12"/>
          </p:nvPr>
        </p:nvSpPr>
        <p:spPr>
          <a:ln/>
        </p:spPr>
        <p:txBody>
          <a:bodyPr/>
          <a:lstStyle>
            <a:lvl1pPr>
              <a:defRPr/>
            </a:lvl1pPr>
          </a:lstStyle>
          <a:p>
            <a:fld id="{A057D7B7-0C8A-4E94-BAE3-60215B860C79}" type="slidenum">
              <a:rPr lang="tr-TR" altLang="tr-TR"/>
              <a:pPr/>
              <a:t>‹#›</a:t>
            </a:fld>
            <a:endParaRPr lang="tr-TR" altLang="tr-TR"/>
          </a:p>
        </p:txBody>
      </p:sp>
    </p:spTree>
    <p:extLst>
      <p:ext uri="{BB962C8B-B14F-4D97-AF65-F5344CB8AC3E}">
        <p14:creationId xmlns:p14="http://schemas.microsoft.com/office/powerpoint/2010/main" val="930453998"/>
      </p:ext>
    </p:extLst>
  </p:cSld>
  <p:clrMapOvr>
    <a:masterClrMapping/>
  </p:clrMapOvr>
  <p:transition>
    <p:wipe dir="d"/>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39">
            <a:extLst>
              <a:ext uri="{FF2B5EF4-FFF2-40B4-BE49-F238E27FC236}">
                <a16:creationId xmlns:a16="http://schemas.microsoft.com/office/drawing/2014/main" id="{A2482E39-B996-45A8-B4A6-298840350193}"/>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40">
            <a:extLst>
              <a:ext uri="{FF2B5EF4-FFF2-40B4-BE49-F238E27FC236}">
                <a16:creationId xmlns:a16="http://schemas.microsoft.com/office/drawing/2014/main" id="{9685C756-7190-4A55-A2A0-1FDD7EB7026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41">
            <a:extLst>
              <a:ext uri="{FF2B5EF4-FFF2-40B4-BE49-F238E27FC236}">
                <a16:creationId xmlns:a16="http://schemas.microsoft.com/office/drawing/2014/main" id="{BAA81534-CD3B-4A2E-9C25-59D7745DB488}"/>
              </a:ext>
            </a:extLst>
          </p:cNvPr>
          <p:cNvSpPr>
            <a:spLocks noGrp="1" noChangeArrowheads="1"/>
          </p:cNvSpPr>
          <p:nvPr>
            <p:ph type="sldNum" sz="quarter" idx="12"/>
          </p:nvPr>
        </p:nvSpPr>
        <p:spPr>
          <a:ln/>
        </p:spPr>
        <p:txBody>
          <a:bodyPr/>
          <a:lstStyle>
            <a:lvl1pPr>
              <a:defRPr/>
            </a:lvl1pPr>
          </a:lstStyle>
          <a:p>
            <a:fld id="{8EA4B69C-588C-41BB-AEEA-BA4DDE5A1660}" type="slidenum">
              <a:rPr lang="tr-TR" altLang="tr-TR"/>
              <a:pPr/>
              <a:t>‹#›</a:t>
            </a:fld>
            <a:endParaRPr lang="tr-TR" altLang="tr-TR"/>
          </a:p>
        </p:txBody>
      </p:sp>
    </p:spTree>
    <p:extLst>
      <p:ext uri="{BB962C8B-B14F-4D97-AF65-F5344CB8AC3E}">
        <p14:creationId xmlns:p14="http://schemas.microsoft.com/office/powerpoint/2010/main" val="3875225346"/>
      </p:ext>
    </p:extLst>
  </p:cSld>
  <p:clrMapOvr>
    <a:masterClrMapping/>
  </p:clrMapOvr>
  <p:transition>
    <p:wipe dir="d"/>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39">
            <a:extLst>
              <a:ext uri="{FF2B5EF4-FFF2-40B4-BE49-F238E27FC236}">
                <a16:creationId xmlns:a16="http://schemas.microsoft.com/office/drawing/2014/main" id="{7DF3B26D-D1AD-407B-A010-2B0B4A03E6FD}"/>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40">
            <a:extLst>
              <a:ext uri="{FF2B5EF4-FFF2-40B4-BE49-F238E27FC236}">
                <a16:creationId xmlns:a16="http://schemas.microsoft.com/office/drawing/2014/main" id="{474E5914-2086-496F-8550-61CC47BBC18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41">
            <a:extLst>
              <a:ext uri="{FF2B5EF4-FFF2-40B4-BE49-F238E27FC236}">
                <a16:creationId xmlns:a16="http://schemas.microsoft.com/office/drawing/2014/main" id="{7CF5966E-C22E-473C-9409-C7079EEDF807}"/>
              </a:ext>
            </a:extLst>
          </p:cNvPr>
          <p:cNvSpPr>
            <a:spLocks noGrp="1" noChangeArrowheads="1"/>
          </p:cNvSpPr>
          <p:nvPr>
            <p:ph type="sldNum" sz="quarter" idx="12"/>
          </p:nvPr>
        </p:nvSpPr>
        <p:spPr>
          <a:ln/>
        </p:spPr>
        <p:txBody>
          <a:bodyPr/>
          <a:lstStyle>
            <a:lvl1pPr>
              <a:defRPr/>
            </a:lvl1pPr>
          </a:lstStyle>
          <a:p>
            <a:fld id="{74DFBF57-A36D-4D10-9C35-D10553D50EA9}" type="slidenum">
              <a:rPr lang="tr-TR" altLang="tr-TR"/>
              <a:pPr/>
              <a:t>‹#›</a:t>
            </a:fld>
            <a:endParaRPr lang="tr-TR" altLang="tr-TR"/>
          </a:p>
        </p:txBody>
      </p:sp>
    </p:spTree>
    <p:extLst>
      <p:ext uri="{BB962C8B-B14F-4D97-AF65-F5344CB8AC3E}">
        <p14:creationId xmlns:p14="http://schemas.microsoft.com/office/powerpoint/2010/main" val="3615544055"/>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8">
            <a:extLst>
              <a:ext uri="{FF2B5EF4-FFF2-40B4-BE49-F238E27FC236}">
                <a16:creationId xmlns:a16="http://schemas.microsoft.com/office/drawing/2014/main" id="{C4C7B1ED-417A-4774-9892-29FA2EEE42A4}"/>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9">
            <a:extLst>
              <a:ext uri="{FF2B5EF4-FFF2-40B4-BE49-F238E27FC236}">
                <a16:creationId xmlns:a16="http://schemas.microsoft.com/office/drawing/2014/main" id="{07D4D7CF-1978-4495-AE86-23F4AB368C4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10">
            <a:extLst>
              <a:ext uri="{FF2B5EF4-FFF2-40B4-BE49-F238E27FC236}">
                <a16:creationId xmlns:a16="http://schemas.microsoft.com/office/drawing/2014/main" id="{64032EA9-9EC6-47DC-B6FF-5A616F81F803}"/>
              </a:ext>
            </a:extLst>
          </p:cNvPr>
          <p:cNvSpPr>
            <a:spLocks noGrp="1" noChangeArrowheads="1"/>
          </p:cNvSpPr>
          <p:nvPr>
            <p:ph type="sldNum" sz="quarter" idx="12"/>
          </p:nvPr>
        </p:nvSpPr>
        <p:spPr>
          <a:ln/>
        </p:spPr>
        <p:txBody>
          <a:bodyPr/>
          <a:lstStyle>
            <a:lvl1pPr>
              <a:defRPr/>
            </a:lvl1pPr>
          </a:lstStyle>
          <a:p>
            <a:fld id="{CD951E4A-6453-40D6-820F-47288AD4477B}" type="slidenum">
              <a:rPr lang="tr-TR" altLang="tr-TR"/>
              <a:pPr/>
              <a:t>‹#›</a:t>
            </a:fld>
            <a:endParaRPr lang="tr-TR" altLang="tr-TR"/>
          </a:p>
        </p:txBody>
      </p:sp>
    </p:spTree>
    <p:extLst>
      <p:ext uri="{BB962C8B-B14F-4D97-AF65-F5344CB8AC3E}">
        <p14:creationId xmlns:p14="http://schemas.microsoft.com/office/powerpoint/2010/main" val="752657844"/>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B56A4A9-1375-47B7-ACCD-D5069156BDDE}"/>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9">
            <a:extLst>
              <a:ext uri="{FF2B5EF4-FFF2-40B4-BE49-F238E27FC236}">
                <a16:creationId xmlns:a16="http://schemas.microsoft.com/office/drawing/2014/main" id="{5610A7ED-91AE-4C69-8981-E05222DBDC1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10">
            <a:extLst>
              <a:ext uri="{FF2B5EF4-FFF2-40B4-BE49-F238E27FC236}">
                <a16:creationId xmlns:a16="http://schemas.microsoft.com/office/drawing/2014/main" id="{CB72DE24-3051-4267-9A41-14C584A61FB0}"/>
              </a:ext>
            </a:extLst>
          </p:cNvPr>
          <p:cNvSpPr>
            <a:spLocks noGrp="1" noChangeArrowheads="1"/>
          </p:cNvSpPr>
          <p:nvPr>
            <p:ph type="sldNum" sz="quarter" idx="12"/>
          </p:nvPr>
        </p:nvSpPr>
        <p:spPr>
          <a:ln/>
        </p:spPr>
        <p:txBody>
          <a:bodyPr/>
          <a:lstStyle>
            <a:lvl1pPr>
              <a:defRPr/>
            </a:lvl1pPr>
          </a:lstStyle>
          <a:p>
            <a:fld id="{7C2B555B-23F4-47FB-8FDC-B1238D7E5D88}" type="slidenum">
              <a:rPr lang="tr-TR" altLang="tr-TR"/>
              <a:pPr/>
              <a:t>‹#›</a:t>
            </a:fld>
            <a:endParaRPr lang="tr-TR" altLang="tr-TR"/>
          </a:p>
        </p:txBody>
      </p:sp>
    </p:spTree>
    <p:extLst>
      <p:ext uri="{BB962C8B-B14F-4D97-AF65-F5344CB8AC3E}">
        <p14:creationId xmlns:p14="http://schemas.microsoft.com/office/powerpoint/2010/main" val="3959796184"/>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8">
            <a:extLst>
              <a:ext uri="{FF2B5EF4-FFF2-40B4-BE49-F238E27FC236}">
                <a16:creationId xmlns:a16="http://schemas.microsoft.com/office/drawing/2014/main" id="{BCBEFD74-DFF1-496E-9112-4AA9500D21DB}"/>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BA0CEF50-D21D-44CE-82AF-CE375E5AED8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0">
            <a:extLst>
              <a:ext uri="{FF2B5EF4-FFF2-40B4-BE49-F238E27FC236}">
                <a16:creationId xmlns:a16="http://schemas.microsoft.com/office/drawing/2014/main" id="{F28EA706-7F7F-414A-B6E6-54D286F244B7}"/>
              </a:ext>
            </a:extLst>
          </p:cNvPr>
          <p:cNvSpPr>
            <a:spLocks noGrp="1" noChangeArrowheads="1"/>
          </p:cNvSpPr>
          <p:nvPr>
            <p:ph type="sldNum" sz="quarter" idx="12"/>
          </p:nvPr>
        </p:nvSpPr>
        <p:spPr>
          <a:ln/>
        </p:spPr>
        <p:txBody>
          <a:bodyPr/>
          <a:lstStyle>
            <a:lvl1pPr>
              <a:defRPr/>
            </a:lvl1pPr>
          </a:lstStyle>
          <a:p>
            <a:fld id="{B8CEC20D-E6C0-40D1-B753-C4EC1C5DF779}" type="slidenum">
              <a:rPr lang="tr-TR" altLang="tr-TR"/>
              <a:pPr/>
              <a:t>‹#›</a:t>
            </a:fld>
            <a:endParaRPr lang="tr-TR" altLang="tr-TR"/>
          </a:p>
        </p:txBody>
      </p:sp>
    </p:spTree>
    <p:extLst>
      <p:ext uri="{BB962C8B-B14F-4D97-AF65-F5344CB8AC3E}">
        <p14:creationId xmlns:p14="http://schemas.microsoft.com/office/powerpoint/2010/main" val="2189813474"/>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32132263-1738-47C4-A448-B75FA70AA211}"/>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3ABA7DA0-E918-4788-B41D-0C01D033FC2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203B461A-195A-4C5E-ABF5-95B3D93C876E}"/>
              </a:ext>
            </a:extLst>
          </p:cNvPr>
          <p:cNvSpPr>
            <a:spLocks noGrp="1" noChangeArrowheads="1"/>
          </p:cNvSpPr>
          <p:nvPr>
            <p:ph type="sldNum" sz="quarter" idx="12"/>
          </p:nvPr>
        </p:nvSpPr>
        <p:spPr>
          <a:ln/>
        </p:spPr>
        <p:txBody>
          <a:bodyPr/>
          <a:lstStyle>
            <a:lvl1pPr>
              <a:defRPr/>
            </a:lvl1pPr>
          </a:lstStyle>
          <a:p>
            <a:fld id="{2D18FF72-0B23-40CD-8371-E7FAADE95DFA}" type="slidenum">
              <a:rPr lang="tr-TR" altLang="tr-TR"/>
              <a:pPr/>
              <a:t>‹#›</a:t>
            </a:fld>
            <a:endParaRPr lang="tr-TR" altLang="tr-TR"/>
          </a:p>
        </p:txBody>
      </p:sp>
    </p:spTree>
    <p:extLst>
      <p:ext uri="{BB962C8B-B14F-4D97-AF65-F5344CB8AC3E}">
        <p14:creationId xmlns:p14="http://schemas.microsoft.com/office/powerpoint/2010/main" val="2258911570"/>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8">
            <a:extLst>
              <a:ext uri="{FF2B5EF4-FFF2-40B4-BE49-F238E27FC236}">
                <a16:creationId xmlns:a16="http://schemas.microsoft.com/office/drawing/2014/main" id="{E7C49183-82F0-4726-9A03-2C554FAED1EA}"/>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981FC400-B9CB-4077-8065-F03FBAA79C2D}"/>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0">
            <a:extLst>
              <a:ext uri="{FF2B5EF4-FFF2-40B4-BE49-F238E27FC236}">
                <a16:creationId xmlns:a16="http://schemas.microsoft.com/office/drawing/2014/main" id="{223A7FB8-2B62-4F9D-9E7F-E7068A3DB99E}"/>
              </a:ext>
            </a:extLst>
          </p:cNvPr>
          <p:cNvSpPr>
            <a:spLocks noGrp="1" noChangeArrowheads="1"/>
          </p:cNvSpPr>
          <p:nvPr>
            <p:ph type="sldNum" sz="quarter" idx="12"/>
          </p:nvPr>
        </p:nvSpPr>
        <p:spPr>
          <a:ln/>
        </p:spPr>
        <p:txBody>
          <a:bodyPr/>
          <a:lstStyle>
            <a:lvl1pPr>
              <a:defRPr/>
            </a:lvl1pPr>
          </a:lstStyle>
          <a:p>
            <a:fld id="{5C56C329-CD67-4927-BB1B-409AF23A45D0}" type="slidenum">
              <a:rPr lang="tr-TR" altLang="tr-TR"/>
              <a:pPr/>
              <a:t>‹#›</a:t>
            </a:fld>
            <a:endParaRPr lang="tr-TR" altLang="tr-TR"/>
          </a:p>
        </p:txBody>
      </p:sp>
    </p:spTree>
    <p:extLst>
      <p:ext uri="{BB962C8B-B14F-4D97-AF65-F5344CB8AC3E}">
        <p14:creationId xmlns:p14="http://schemas.microsoft.com/office/powerpoint/2010/main" val="522969747"/>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8">
            <a:extLst>
              <a:ext uri="{FF2B5EF4-FFF2-40B4-BE49-F238E27FC236}">
                <a16:creationId xmlns:a16="http://schemas.microsoft.com/office/drawing/2014/main" id="{30FC4FF5-C0F0-4D5F-BF07-939FEA990017}"/>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BC5CB78E-7959-415D-81D0-2D087C2D3B4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0">
            <a:extLst>
              <a:ext uri="{FF2B5EF4-FFF2-40B4-BE49-F238E27FC236}">
                <a16:creationId xmlns:a16="http://schemas.microsoft.com/office/drawing/2014/main" id="{51EC6E94-BB87-4EFF-A9FC-11737806D63F}"/>
              </a:ext>
            </a:extLst>
          </p:cNvPr>
          <p:cNvSpPr>
            <a:spLocks noGrp="1" noChangeArrowheads="1"/>
          </p:cNvSpPr>
          <p:nvPr>
            <p:ph type="sldNum" sz="quarter" idx="12"/>
          </p:nvPr>
        </p:nvSpPr>
        <p:spPr>
          <a:ln/>
        </p:spPr>
        <p:txBody>
          <a:bodyPr/>
          <a:lstStyle>
            <a:lvl1pPr>
              <a:defRPr/>
            </a:lvl1pPr>
          </a:lstStyle>
          <a:p>
            <a:fld id="{D94DC917-BD02-4C7F-913A-AE746BE26083}" type="slidenum">
              <a:rPr lang="tr-TR" altLang="tr-TR"/>
              <a:pPr/>
              <a:t>‹#›</a:t>
            </a:fld>
            <a:endParaRPr lang="tr-TR" altLang="tr-TR"/>
          </a:p>
        </p:txBody>
      </p:sp>
    </p:spTree>
    <p:extLst>
      <p:ext uri="{BB962C8B-B14F-4D97-AF65-F5344CB8AC3E}">
        <p14:creationId xmlns:p14="http://schemas.microsoft.com/office/powerpoint/2010/main" val="746052410"/>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6413" y="301625"/>
            <a:ext cx="1827212" cy="5640388"/>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1370013" y="301625"/>
            <a:ext cx="5334000" cy="56403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8">
            <a:extLst>
              <a:ext uri="{FF2B5EF4-FFF2-40B4-BE49-F238E27FC236}">
                <a16:creationId xmlns:a16="http://schemas.microsoft.com/office/drawing/2014/main" id="{D0D69E09-00B5-45C0-A1A2-969F1815C8BA}"/>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440CD6B7-3A67-45F4-B218-82B91323FA2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0">
            <a:extLst>
              <a:ext uri="{FF2B5EF4-FFF2-40B4-BE49-F238E27FC236}">
                <a16:creationId xmlns:a16="http://schemas.microsoft.com/office/drawing/2014/main" id="{D3308D18-171A-4418-9B06-6A9AC6698624}"/>
              </a:ext>
            </a:extLst>
          </p:cNvPr>
          <p:cNvSpPr>
            <a:spLocks noGrp="1" noChangeArrowheads="1"/>
          </p:cNvSpPr>
          <p:nvPr>
            <p:ph type="sldNum" sz="quarter" idx="12"/>
          </p:nvPr>
        </p:nvSpPr>
        <p:spPr>
          <a:ln/>
        </p:spPr>
        <p:txBody>
          <a:bodyPr/>
          <a:lstStyle>
            <a:lvl1pPr>
              <a:defRPr/>
            </a:lvl1pPr>
          </a:lstStyle>
          <a:p>
            <a:fld id="{DB6B14B5-733F-4161-AE2E-95804B847EF5}" type="slidenum">
              <a:rPr lang="tr-TR" altLang="tr-TR"/>
              <a:pPr/>
              <a:t>‹#›</a:t>
            </a:fld>
            <a:endParaRPr lang="tr-TR" altLang="tr-TR"/>
          </a:p>
        </p:txBody>
      </p:sp>
    </p:spTree>
    <p:extLst>
      <p:ext uri="{BB962C8B-B14F-4D97-AF65-F5344CB8AC3E}">
        <p14:creationId xmlns:p14="http://schemas.microsoft.com/office/powerpoint/2010/main" val="3595534411"/>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6D2E464-D199-49C5-A16C-0971965883E4}"/>
              </a:ext>
            </a:extLst>
          </p:cNvPr>
          <p:cNvGrpSpPr>
            <a:grpSpLocks/>
          </p:cNvGrpSpPr>
          <p:nvPr/>
        </p:nvGrpSpPr>
        <p:grpSpPr bwMode="auto">
          <a:xfrm>
            <a:off x="0" y="1422400"/>
            <a:ext cx="9147175" cy="5435600"/>
            <a:chOff x="0" y="896"/>
            <a:chExt cx="5762" cy="3424"/>
          </a:xfrm>
        </p:grpSpPr>
        <p:grpSp>
          <p:nvGrpSpPr>
            <p:cNvPr id="5" name="Group 3">
              <a:extLst>
                <a:ext uri="{FF2B5EF4-FFF2-40B4-BE49-F238E27FC236}">
                  <a16:creationId xmlns:a16="http://schemas.microsoft.com/office/drawing/2014/main" id="{82B48DC5-28C3-424D-8139-9B33FD22CC4E}"/>
                </a:ext>
              </a:extLst>
            </p:cNvPr>
            <p:cNvGrpSpPr>
              <a:grpSpLocks/>
            </p:cNvGrpSpPr>
            <p:nvPr userDrawn="1"/>
          </p:nvGrpSpPr>
          <p:grpSpPr bwMode="auto">
            <a:xfrm>
              <a:off x="20" y="896"/>
              <a:ext cx="5742" cy="3424"/>
              <a:chOff x="20" y="896"/>
              <a:chExt cx="5742" cy="3424"/>
            </a:xfrm>
          </p:grpSpPr>
          <p:sp>
            <p:nvSpPr>
              <p:cNvPr id="142" name="Freeform 4">
                <a:extLst>
                  <a:ext uri="{FF2B5EF4-FFF2-40B4-BE49-F238E27FC236}">
                    <a16:creationId xmlns:a16="http://schemas.microsoft.com/office/drawing/2014/main" id="{D533F4DB-2093-4CC3-8BC9-58885F455E1C}"/>
                  </a:ext>
                </a:extLst>
              </p:cNvPr>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43" name="Freeform 5">
                <a:extLst>
                  <a:ext uri="{FF2B5EF4-FFF2-40B4-BE49-F238E27FC236}">
                    <a16:creationId xmlns:a16="http://schemas.microsoft.com/office/drawing/2014/main" id="{C166F4F5-C427-45DF-95C5-B0EF27F34DA1}"/>
                  </a:ext>
                </a:extLst>
              </p:cNvPr>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44" name="Freeform 6">
                <a:extLst>
                  <a:ext uri="{FF2B5EF4-FFF2-40B4-BE49-F238E27FC236}">
                    <a16:creationId xmlns:a16="http://schemas.microsoft.com/office/drawing/2014/main" id="{74F9EB6E-3498-44B1-B53C-3C2271ACD79E}"/>
                  </a:ext>
                </a:extLst>
              </p:cNvPr>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45" name="Freeform 7">
                <a:extLst>
                  <a:ext uri="{FF2B5EF4-FFF2-40B4-BE49-F238E27FC236}">
                    <a16:creationId xmlns:a16="http://schemas.microsoft.com/office/drawing/2014/main" id="{E82E7F4E-0211-44E8-8E8C-08EE03C5540F}"/>
                  </a:ext>
                </a:extLst>
              </p:cNvPr>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46" name="Freeform 8">
                <a:extLst>
                  <a:ext uri="{FF2B5EF4-FFF2-40B4-BE49-F238E27FC236}">
                    <a16:creationId xmlns:a16="http://schemas.microsoft.com/office/drawing/2014/main" id="{B7EEDBB7-0AB4-462F-B4CB-8339E9F1FDF6}"/>
                  </a:ext>
                </a:extLst>
              </p:cNvPr>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47" name="Freeform 9">
                <a:extLst>
                  <a:ext uri="{FF2B5EF4-FFF2-40B4-BE49-F238E27FC236}">
                    <a16:creationId xmlns:a16="http://schemas.microsoft.com/office/drawing/2014/main" id="{6E90AF2B-E77D-4652-AFFD-FEDAC9250803}"/>
                  </a:ext>
                </a:extLst>
              </p:cNvPr>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48" name="Freeform 10">
                <a:extLst>
                  <a:ext uri="{FF2B5EF4-FFF2-40B4-BE49-F238E27FC236}">
                    <a16:creationId xmlns:a16="http://schemas.microsoft.com/office/drawing/2014/main" id="{E3505446-A6C2-4393-B99D-DCBB2F77C2F3}"/>
                  </a:ext>
                </a:extLst>
              </p:cNvPr>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49" name="Freeform 11">
                <a:extLst>
                  <a:ext uri="{FF2B5EF4-FFF2-40B4-BE49-F238E27FC236}">
                    <a16:creationId xmlns:a16="http://schemas.microsoft.com/office/drawing/2014/main" id="{1768F2A2-65B9-43E1-AB30-EBAF3CC5DF6B}"/>
                  </a:ext>
                </a:extLst>
              </p:cNvPr>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50" name="Freeform 12">
                <a:extLst>
                  <a:ext uri="{FF2B5EF4-FFF2-40B4-BE49-F238E27FC236}">
                    <a16:creationId xmlns:a16="http://schemas.microsoft.com/office/drawing/2014/main" id="{32EC933A-30AC-42C4-8702-948B86A08322}"/>
                  </a:ext>
                </a:extLst>
              </p:cNvPr>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51" name="Freeform 13">
                <a:extLst>
                  <a:ext uri="{FF2B5EF4-FFF2-40B4-BE49-F238E27FC236}">
                    <a16:creationId xmlns:a16="http://schemas.microsoft.com/office/drawing/2014/main" id="{50BFC912-9684-4121-BF0D-0A2A739CCA75}"/>
                  </a:ext>
                </a:extLst>
              </p:cNvPr>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52" name="Freeform 14">
                <a:extLst>
                  <a:ext uri="{FF2B5EF4-FFF2-40B4-BE49-F238E27FC236}">
                    <a16:creationId xmlns:a16="http://schemas.microsoft.com/office/drawing/2014/main" id="{1C10802E-F4A6-4C88-90C5-F563D17BA3D7}"/>
                  </a:ext>
                </a:extLst>
              </p:cNvPr>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53" name="Freeform 15">
                <a:extLst>
                  <a:ext uri="{FF2B5EF4-FFF2-40B4-BE49-F238E27FC236}">
                    <a16:creationId xmlns:a16="http://schemas.microsoft.com/office/drawing/2014/main" id="{DA2D161D-6DC8-49E5-BD93-8CA866282199}"/>
                  </a:ext>
                </a:extLst>
              </p:cNvPr>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54" name="Freeform 16">
                <a:extLst>
                  <a:ext uri="{FF2B5EF4-FFF2-40B4-BE49-F238E27FC236}">
                    <a16:creationId xmlns:a16="http://schemas.microsoft.com/office/drawing/2014/main" id="{FBD11B0A-1CDB-4090-8E68-5D9E4F5973E8}"/>
                  </a:ext>
                </a:extLst>
              </p:cNvPr>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grpSp>
        <p:grpSp>
          <p:nvGrpSpPr>
            <p:cNvPr id="6" name="Group 17">
              <a:extLst>
                <a:ext uri="{FF2B5EF4-FFF2-40B4-BE49-F238E27FC236}">
                  <a16:creationId xmlns:a16="http://schemas.microsoft.com/office/drawing/2014/main" id="{C035DD28-DF1C-4B82-91ED-F43075D78999}"/>
                </a:ext>
              </a:extLst>
            </p:cNvPr>
            <p:cNvGrpSpPr>
              <a:grpSpLocks/>
            </p:cNvGrpSpPr>
            <p:nvPr userDrawn="1"/>
          </p:nvGrpSpPr>
          <p:grpSpPr bwMode="auto">
            <a:xfrm>
              <a:off x="0" y="2291"/>
              <a:ext cx="1385" cy="1702"/>
              <a:chOff x="0" y="2291"/>
              <a:chExt cx="1385" cy="1702"/>
            </a:xfrm>
          </p:grpSpPr>
          <p:sp>
            <p:nvSpPr>
              <p:cNvPr id="7" name="Rectangle 18">
                <a:extLst>
                  <a:ext uri="{FF2B5EF4-FFF2-40B4-BE49-F238E27FC236}">
                    <a16:creationId xmlns:a16="http://schemas.microsoft.com/office/drawing/2014/main" id="{CABB80AA-1717-4A65-9301-21C4662A10D7}"/>
                  </a:ext>
                </a:extLst>
              </p:cNvPr>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8" name="Rectangle 19">
                <a:extLst>
                  <a:ext uri="{FF2B5EF4-FFF2-40B4-BE49-F238E27FC236}">
                    <a16:creationId xmlns:a16="http://schemas.microsoft.com/office/drawing/2014/main" id="{9870EA0F-9C3B-4C77-982A-D0D665EF6B2D}"/>
                  </a:ext>
                </a:extLst>
              </p:cNvPr>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9" name="Rectangle 20">
                <a:extLst>
                  <a:ext uri="{FF2B5EF4-FFF2-40B4-BE49-F238E27FC236}">
                    <a16:creationId xmlns:a16="http://schemas.microsoft.com/office/drawing/2014/main" id="{6BDB8416-A6DF-454F-8619-649BEA0B6876}"/>
                  </a:ext>
                </a:extLst>
              </p:cNvPr>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0" name="Rectangle 21">
                <a:extLst>
                  <a:ext uri="{FF2B5EF4-FFF2-40B4-BE49-F238E27FC236}">
                    <a16:creationId xmlns:a16="http://schemas.microsoft.com/office/drawing/2014/main" id="{489858A2-A9F4-4B34-AFD2-B9604F65035F}"/>
                  </a:ext>
                </a:extLst>
              </p:cNvPr>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 name="Rectangle 22">
                <a:extLst>
                  <a:ext uri="{FF2B5EF4-FFF2-40B4-BE49-F238E27FC236}">
                    <a16:creationId xmlns:a16="http://schemas.microsoft.com/office/drawing/2014/main" id="{491046EA-024F-43B2-BDC3-62D0BD590F93}"/>
                  </a:ext>
                </a:extLst>
              </p:cNvPr>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2" name="Rectangle 23">
                <a:extLst>
                  <a:ext uri="{FF2B5EF4-FFF2-40B4-BE49-F238E27FC236}">
                    <a16:creationId xmlns:a16="http://schemas.microsoft.com/office/drawing/2014/main" id="{0BAB0224-EC00-4B6B-BBE2-DE5B218F1A48}"/>
                  </a:ext>
                </a:extLst>
              </p:cNvPr>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3" name="Rectangle 24">
                <a:extLst>
                  <a:ext uri="{FF2B5EF4-FFF2-40B4-BE49-F238E27FC236}">
                    <a16:creationId xmlns:a16="http://schemas.microsoft.com/office/drawing/2014/main" id="{ECEE0033-D371-45FC-9BDC-77526C0F15BD}"/>
                  </a:ext>
                </a:extLst>
              </p:cNvPr>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4" name="Rectangle 25">
                <a:extLst>
                  <a:ext uri="{FF2B5EF4-FFF2-40B4-BE49-F238E27FC236}">
                    <a16:creationId xmlns:a16="http://schemas.microsoft.com/office/drawing/2014/main" id="{A02C8716-47A6-4EDF-AC3C-73FE4F51A444}"/>
                  </a:ext>
                </a:extLst>
              </p:cNvPr>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5" name="Rectangle 26">
                <a:extLst>
                  <a:ext uri="{FF2B5EF4-FFF2-40B4-BE49-F238E27FC236}">
                    <a16:creationId xmlns:a16="http://schemas.microsoft.com/office/drawing/2014/main" id="{9D0A955D-191B-4A63-A54F-F9E12DABEA05}"/>
                  </a:ext>
                </a:extLst>
              </p:cNvPr>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6" name="Rectangle 27">
                <a:extLst>
                  <a:ext uri="{FF2B5EF4-FFF2-40B4-BE49-F238E27FC236}">
                    <a16:creationId xmlns:a16="http://schemas.microsoft.com/office/drawing/2014/main" id="{043EBD9E-01E1-4089-A568-7BD83B76E3B6}"/>
                  </a:ext>
                </a:extLst>
              </p:cNvPr>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7" name="Rectangle 28">
                <a:extLst>
                  <a:ext uri="{FF2B5EF4-FFF2-40B4-BE49-F238E27FC236}">
                    <a16:creationId xmlns:a16="http://schemas.microsoft.com/office/drawing/2014/main" id="{B62072AF-A7ED-4515-9395-CFFA7C6594F2}"/>
                  </a:ext>
                </a:extLst>
              </p:cNvPr>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8" name="Rectangle 29">
                <a:extLst>
                  <a:ext uri="{FF2B5EF4-FFF2-40B4-BE49-F238E27FC236}">
                    <a16:creationId xmlns:a16="http://schemas.microsoft.com/office/drawing/2014/main" id="{70C32E5F-57E5-45E9-BC85-2FF8E37348D6}"/>
                  </a:ext>
                </a:extLst>
              </p:cNvPr>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9" name="Rectangle 30">
                <a:extLst>
                  <a:ext uri="{FF2B5EF4-FFF2-40B4-BE49-F238E27FC236}">
                    <a16:creationId xmlns:a16="http://schemas.microsoft.com/office/drawing/2014/main" id="{81735A23-E7A0-488C-BCAF-C79D7A67DADF}"/>
                  </a:ext>
                </a:extLst>
              </p:cNvPr>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20" name="Rectangle 31">
                <a:extLst>
                  <a:ext uri="{FF2B5EF4-FFF2-40B4-BE49-F238E27FC236}">
                    <a16:creationId xmlns:a16="http://schemas.microsoft.com/office/drawing/2014/main" id="{4F66D7EB-96B7-43F1-A4BE-5030B1536A81}"/>
                  </a:ext>
                </a:extLst>
              </p:cNvPr>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21" name="Rectangle 32">
                <a:extLst>
                  <a:ext uri="{FF2B5EF4-FFF2-40B4-BE49-F238E27FC236}">
                    <a16:creationId xmlns:a16="http://schemas.microsoft.com/office/drawing/2014/main" id="{53F1E7BC-873C-48E0-B203-D9C82FD5C19A}"/>
                  </a:ext>
                </a:extLst>
              </p:cNvPr>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22" name="Rectangle 33">
                <a:extLst>
                  <a:ext uri="{FF2B5EF4-FFF2-40B4-BE49-F238E27FC236}">
                    <a16:creationId xmlns:a16="http://schemas.microsoft.com/office/drawing/2014/main" id="{4FA2D1D3-B9E1-4B1F-8C71-8145E2BCE2DB}"/>
                  </a:ext>
                </a:extLst>
              </p:cNvPr>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23" name="Rectangle 34">
                <a:extLst>
                  <a:ext uri="{FF2B5EF4-FFF2-40B4-BE49-F238E27FC236}">
                    <a16:creationId xmlns:a16="http://schemas.microsoft.com/office/drawing/2014/main" id="{93F02F03-AF4E-4F40-9FAF-2983849C6C95}"/>
                  </a:ext>
                </a:extLst>
              </p:cNvPr>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24" name="Rectangle 35">
                <a:extLst>
                  <a:ext uri="{FF2B5EF4-FFF2-40B4-BE49-F238E27FC236}">
                    <a16:creationId xmlns:a16="http://schemas.microsoft.com/office/drawing/2014/main" id="{81AB82DB-2EEB-41A5-9F87-91F27434ED63}"/>
                  </a:ext>
                </a:extLst>
              </p:cNvPr>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25" name="Rectangle 36">
                <a:extLst>
                  <a:ext uri="{FF2B5EF4-FFF2-40B4-BE49-F238E27FC236}">
                    <a16:creationId xmlns:a16="http://schemas.microsoft.com/office/drawing/2014/main" id="{C4957029-2247-4BF6-BC4C-DCA2818B8F45}"/>
                  </a:ext>
                </a:extLst>
              </p:cNvPr>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26" name="Rectangle 37">
                <a:extLst>
                  <a:ext uri="{FF2B5EF4-FFF2-40B4-BE49-F238E27FC236}">
                    <a16:creationId xmlns:a16="http://schemas.microsoft.com/office/drawing/2014/main" id="{512B3E29-DE4A-41A2-8287-EC8D53C0BFD3}"/>
                  </a:ext>
                </a:extLst>
              </p:cNvPr>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27" name="Rectangle 38">
                <a:extLst>
                  <a:ext uri="{FF2B5EF4-FFF2-40B4-BE49-F238E27FC236}">
                    <a16:creationId xmlns:a16="http://schemas.microsoft.com/office/drawing/2014/main" id="{515E6812-FA4A-4C14-BC95-D82FDF8D89F3}"/>
                  </a:ext>
                </a:extLst>
              </p:cNvPr>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28" name="Rectangle 39">
                <a:extLst>
                  <a:ext uri="{FF2B5EF4-FFF2-40B4-BE49-F238E27FC236}">
                    <a16:creationId xmlns:a16="http://schemas.microsoft.com/office/drawing/2014/main" id="{83F1DB56-4642-4A59-B9AC-9253D54D4C96}"/>
                  </a:ext>
                </a:extLst>
              </p:cNvPr>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29" name="Rectangle 40">
                <a:extLst>
                  <a:ext uri="{FF2B5EF4-FFF2-40B4-BE49-F238E27FC236}">
                    <a16:creationId xmlns:a16="http://schemas.microsoft.com/office/drawing/2014/main" id="{9A12DA71-02A5-4859-95B9-F67BB2806750}"/>
                  </a:ext>
                </a:extLst>
              </p:cNvPr>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30" name="Rectangle 41">
                <a:extLst>
                  <a:ext uri="{FF2B5EF4-FFF2-40B4-BE49-F238E27FC236}">
                    <a16:creationId xmlns:a16="http://schemas.microsoft.com/office/drawing/2014/main" id="{FDE68FDE-1121-4D70-B52D-BB1265B3C75C}"/>
                  </a:ext>
                </a:extLst>
              </p:cNvPr>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31" name="Rectangle 42">
                <a:extLst>
                  <a:ext uri="{FF2B5EF4-FFF2-40B4-BE49-F238E27FC236}">
                    <a16:creationId xmlns:a16="http://schemas.microsoft.com/office/drawing/2014/main" id="{5EC473B0-AD02-4979-B03B-1DC497D5B089}"/>
                  </a:ext>
                </a:extLst>
              </p:cNvPr>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32" name="Rectangle 43">
                <a:extLst>
                  <a:ext uri="{FF2B5EF4-FFF2-40B4-BE49-F238E27FC236}">
                    <a16:creationId xmlns:a16="http://schemas.microsoft.com/office/drawing/2014/main" id="{D49DEF62-3F47-4D20-BF3C-389060B29591}"/>
                  </a:ext>
                </a:extLst>
              </p:cNvPr>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33" name="Rectangle 44">
                <a:extLst>
                  <a:ext uri="{FF2B5EF4-FFF2-40B4-BE49-F238E27FC236}">
                    <a16:creationId xmlns:a16="http://schemas.microsoft.com/office/drawing/2014/main" id="{5559A621-AB67-44F4-835F-4690CDB32BE0}"/>
                  </a:ext>
                </a:extLst>
              </p:cNvPr>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34" name="Rectangle 45">
                <a:extLst>
                  <a:ext uri="{FF2B5EF4-FFF2-40B4-BE49-F238E27FC236}">
                    <a16:creationId xmlns:a16="http://schemas.microsoft.com/office/drawing/2014/main" id="{61E56C91-2F77-40D5-A99E-98FFF3400E98}"/>
                  </a:ext>
                </a:extLst>
              </p:cNvPr>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35" name="Rectangle 46">
                <a:extLst>
                  <a:ext uri="{FF2B5EF4-FFF2-40B4-BE49-F238E27FC236}">
                    <a16:creationId xmlns:a16="http://schemas.microsoft.com/office/drawing/2014/main" id="{FF4813B7-7BD7-4595-9C50-FC88C7D6F46F}"/>
                  </a:ext>
                </a:extLst>
              </p:cNvPr>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36" name="Rectangle 47">
                <a:extLst>
                  <a:ext uri="{FF2B5EF4-FFF2-40B4-BE49-F238E27FC236}">
                    <a16:creationId xmlns:a16="http://schemas.microsoft.com/office/drawing/2014/main" id="{F86C3D03-A5DD-41F4-83D6-3B7391A4DE5E}"/>
                  </a:ext>
                </a:extLst>
              </p:cNvPr>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37" name="Rectangle 48">
                <a:extLst>
                  <a:ext uri="{FF2B5EF4-FFF2-40B4-BE49-F238E27FC236}">
                    <a16:creationId xmlns:a16="http://schemas.microsoft.com/office/drawing/2014/main" id="{BA4A3AC8-9DBC-4E9D-AA9C-1479337F7D1E}"/>
                  </a:ext>
                </a:extLst>
              </p:cNvPr>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38" name="Rectangle 49">
                <a:extLst>
                  <a:ext uri="{FF2B5EF4-FFF2-40B4-BE49-F238E27FC236}">
                    <a16:creationId xmlns:a16="http://schemas.microsoft.com/office/drawing/2014/main" id="{A80DBC5F-9E2B-4912-ABC3-129701B2B6AE}"/>
                  </a:ext>
                </a:extLst>
              </p:cNvPr>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39" name="Rectangle 50">
                <a:extLst>
                  <a:ext uri="{FF2B5EF4-FFF2-40B4-BE49-F238E27FC236}">
                    <a16:creationId xmlns:a16="http://schemas.microsoft.com/office/drawing/2014/main" id="{C34975B7-E1AF-4178-AA7A-5229B68C058B}"/>
                  </a:ext>
                </a:extLst>
              </p:cNvPr>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40" name="Rectangle 51">
                <a:extLst>
                  <a:ext uri="{FF2B5EF4-FFF2-40B4-BE49-F238E27FC236}">
                    <a16:creationId xmlns:a16="http://schemas.microsoft.com/office/drawing/2014/main" id="{2B1A73B0-2740-473E-98D6-33FF6AD898D6}"/>
                  </a:ext>
                </a:extLst>
              </p:cNvPr>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41" name="Rectangle 52">
                <a:extLst>
                  <a:ext uri="{FF2B5EF4-FFF2-40B4-BE49-F238E27FC236}">
                    <a16:creationId xmlns:a16="http://schemas.microsoft.com/office/drawing/2014/main" id="{C0D11EE5-BFB7-4E71-8B25-E214DE5065F5}"/>
                  </a:ext>
                </a:extLst>
              </p:cNvPr>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42" name="Rectangle 53">
                <a:extLst>
                  <a:ext uri="{FF2B5EF4-FFF2-40B4-BE49-F238E27FC236}">
                    <a16:creationId xmlns:a16="http://schemas.microsoft.com/office/drawing/2014/main" id="{56822402-FD1F-4BBA-A26E-CC8850ECBEB3}"/>
                  </a:ext>
                </a:extLst>
              </p:cNvPr>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43" name="Rectangle 54">
                <a:extLst>
                  <a:ext uri="{FF2B5EF4-FFF2-40B4-BE49-F238E27FC236}">
                    <a16:creationId xmlns:a16="http://schemas.microsoft.com/office/drawing/2014/main" id="{2951A98E-9E9F-4185-A957-F2DF15930406}"/>
                  </a:ext>
                </a:extLst>
              </p:cNvPr>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44" name="Rectangle 55">
                <a:extLst>
                  <a:ext uri="{FF2B5EF4-FFF2-40B4-BE49-F238E27FC236}">
                    <a16:creationId xmlns:a16="http://schemas.microsoft.com/office/drawing/2014/main" id="{E28CF701-60BD-42D0-9875-63F9EC29AF1D}"/>
                  </a:ext>
                </a:extLst>
              </p:cNvPr>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45" name="Rectangle 56">
                <a:extLst>
                  <a:ext uri="{FF2B5EF4-FFF2-40B4-BE49-F238E27FC236}">
                    <a16:creationId xmlns:a16="http://schemas.microsoft.com/office/drawing/2014/main" id="{5A32BA34-10B7-453A-9962-D933AE336445}"/>
                  </a:ext>
                </a:extLst>
              </p:cNvPr>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46" name="Rectangle 57">
                <a:extLst>
                  <a:ext uri="{FF2B5EF4-FFF2-40B4-BE49-F238E27FC236}">
                    <a16:creationId xmlns:a16="http://schemas.microsoft.com/office/drawing/2014/main" id="{AE13113F-5A04-4149-AD10-CFC12B382248}"/>
                  </a:ext>
                </a:extLst>
              </p:cNvPr>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47" name="Rectangle 58">
                <a:extLst>
                  <a:ext uri="{FF2B5EF4-FFF2-40B4-BE49-F238E27FC236}">
                    <a16:creationId xmlns:a16="http://schemas.microsoft.com/office/drawing/2014/main" id="{60655ED6-A045-49E0-B84E-1A5BB7899839}"/>
                  </a:ext>
                </a:extLst>
              </p:cNvPr>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48" name="Rectangle 59">
                <a:extLst>
                  <a:ext uri="{FF2B5EF4-FFF2-40B4-BE49-F238E27FC236}">
                    <a16:creationId xmlns:a16="http://schemas.microsoft.com/office/drawing/2014/main" id="{52C1F4BC-3229-406F-9FFF-0CB815B1760E}"/>
                  </a:ext>
                </a:extLst>
              </p:cNvPr>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49" name="Rectangle 60">
                <a:extLst>
                  <a:ext uri="{FF2B5EF4-FFF2-40B4-BE49-F238E27FC236}">
                    <a16:creationId xmlns:a16="http://schemas.microsoft.com/office/drawing/2014/main" id="{26CEE3AC-4EB7-4794-A7F7-25ECBD01040A}"/>
                  </a:ext>
                </a:extLst>
              </p:cNvPr>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50" name="Rectangle 61">
                <a:extLst>
                  <a:ext uri="{FF2B5EF4-FFF2-40B4-BE49-F238E27FC236}">
                    <a16:creationId xmlns:a16="http://schemas.microsoft.com/office/drawing/2014/main" id="{1390780A-CBCD-4856-AB43-0311078D37E0}"/>
                  </a:ext>
                </a:extLst>
              </p:cNvPr>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51" name="Rectangle 62">
                <a:extLst>
                  <a:ext uri="{FF2B5EF4-FFF2-40B4-BE49-F238E27FC236}">
                    <a16:creationId xmlns:a16="http://schemas.microsoft.com/office/drawing/2014/main" id="{DD8C837C-B4F0-4E9F-A3C2-73CA0C2FF16A}"/>
                  </a:ext>
                </a:extLst>
              </p:cNvPr>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52" name="Rectangle 63">
                <a:extLst>
                  <a:ext uri="{FF2B5EF4-FFF2-40B4-BE49-F238E27FC236}">
                    <a16:creationId xmlns:a16="http://schemas.microsoft.com/office/drawing/2014/main" id="{90B9EB36-8885-47B9-BFE0-74BC4C26A10C}"/>
                  </a:ext>
                </a:extLst>
              </p:cNvPr>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53" name="Rectangle 64">
                <a:extLst>
                  <a:ext uri="{FF2B5EF4-FFF2-40B4-BE49-F238E27FC236}">
                    <a16:creationId xmlns:a16="http://schemas.microsoft.com/office/drawing/2014/main" id="{1332B146-5DA5-469E-A7C4-676052B1E4EB}"/>
                  </a:ext>
                </a:extLst>
              </p:cNvPr>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54" name="Rectangle 65">
                <a:extLst>
                  <a:ext uri="{FF2B5EF4-FFF2-40B4-BE49-F238E27FC236}">
                    <a16:creationId xmlns:a16="http://schemas.microsoft.com/office/drawing/2014/main" id="{D3617D97-C13B-4A7E-A332-75C5F5A27ADA}"/>
                  </a:ext>
                </a:extLst>
              </p:cNvPr>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55" name="Rectangle 66">
                <a:extLst>
                  <a:ext uri="{FF2B5EF4-FFF2-40B4-BE49-F238E27FC236}">
                    <a16:creationId xmlns:a16="http://schemas.microsoft.com/office/drawing/2014/main" id="{0586DE7C-40DF-4CCB-8487-12DADCAAABE9}"/>
                  </a:ext>
                </a:extLst>
              </p:cNvPr>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56" name="Rectangle 67">
                <a:extLst>
                  <a:ext uri="{FF2B5EF4-FFF2-40B4-BE49-F238E27FC236}">
                    <a16:creationId xmlns:a16="http://schemas.microsoft.com/office/drawing/2014/main" id="{72267B42-4DD9-4ABA-87A1-A027DF473FDC}"/>
                  </a:ext>
                </a:extLst>
              </p:cNvPr>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57" name="Rectangle 68">
                <a:extLst>
                  <a:ext uri="{FF2B5EF4-FFF2-40B4-BE49-F238E27FC236}">
                    <a16:creationId xmlns:a16="http://schemas.microsoft.com/office/drawing/2014/main" id="{DDD28E40-BD84-498B-828D-11F87D9DF7B4}"/>
                  </a:ext>
                </a:extLst>
              </p:cNvPr>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58" name="Rectangle 69">
                <a:extLst>
                  <a:ext uri="{FF2B5EF4-FFF2-40B4-BE49-F238E27FC236}">
                    <a16:creationId xmlns:a16="http://schemas.microsoft.com/office/drawing/2014/main" id="{FA4965F3-7D4D-4EA8-A574-854BBA9F52C8}"/>
                  </a:ext>
                </a:extLst>
              </p:cNvPr>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59" name="Rectangle 70">
                <a:extLst>
                  <a:ext uri="{FF2B5EF4-FFF2-40B4-BE49-F238E27FC236}">
                    <a16:creationId xmlns:a16="http://schemas.microsoft.com/office/drawing/2014/main" id="{0E2EC13B-FDF8-4056-BE61-BD511A5CA20F}"/>
                  </a:ext>
                </a:extLst>
              </p:cNvPr>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60" name="Rectangle 71">
                <a:extLst>
                  <a:ext uri="{FF2B5EF4-FFF2-40B4-BE49-F238E27FC236}">
                    <a16:creationId xmlns:a16="http://schemas.microsoft.com/office/drawing/2014/main" id="{B7AC92B2-50AE-424E-A03A-989742282B6E}"/>
                  </a:ext>
                </a:extLst>
              </p:cNvPr>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61" name="Rectangle 72">
                <a:extLst>
                  <a:ext uri="{FF2B5EF4-FFF2-40B4-BE49-F238E27FC236}">
                    <a16:creationId xmlns:a16="http://schemas.microsoft.com/office/drawing/2014/main" id="{1E783270-AE25-4AF9-ACD8-01B761223BB8}"/>
                  </a:ext>
                </a:extLst>
              </p:cNvPr>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62" name="Rectangle 73">
                <a:extLst>
                  <a:ext uri="{FF2B5EF4-FFF2-40B4-BE49-F238E27FC236}">
                    <a16:creationId xmlns:a16="http://schemas.microsoft.com/office/drawing/2014/main" id="{C6E58C2B-6872-41EE-8579-C9E20FF1470A}"/>
                  </a:ext>
                </a:extLst>
              </p:cNvPr>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63" name="Rectangle 74">
                <a:extLst>
                  <a:ext uri="{FF2B5EF4-FFF2-40B4-BE49-F238E27FC236}">
                    <a16:creationId xmlns:a16="http://schemas.microsoft.com/office/drawing/2014/main" id="{02E25264-3A0C-4F2B-95B2-537DC8DA4E14}"/>
                  </a:ext>
                </a:extLst>
              </p:cNvPr>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64" name="Rectangle 75">
                <a:extLst>
                  <a:ext uri="{FF2B5EF4-FFF2-40B4-BE49-F238E27FC236}">
                    <a16:creationId xmlns:a16="http://schemas.microsoft.com/office/drawing/2014/main" id="{BE4905C3-8B75-4EA1-AAFC-5949D090E2A7}"/>
                  </a:ext>
                </a:extLst>
              </p:cNvPr>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65" name="Rectangle 76">
                <a:extLst>
                  <a:ext uri="{FF2B5EF4-FFF2-40B4-BE49-F238E27FC236}">
                    <a16:creationId xmlns:a16="http://schemas.microsoft.com/office/drawing/2014/main" id="{78015C4D-3A25-4FD7-B4DA-0A09E81E3CE4}"/>
                  </a:ext>
                </a:extLst>
              </p:cNvPr>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66" name="Rectangle 77">
                <a:extLst>
                  <a:ext uri="{FF2B5EF4-FFF2-40B4-BE49-F238E27FC236}">
                    <a16:creationId xmlns:a16="http://schemas.microsoft.com/office/drawing/2014/main" id="{ACAF408E-24FF-4E34-9749-E383BDB9486A}"/>
                  </a:ext>
                </a:extLst>
              </p:cNvPr>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67" name="Rectangle 78">
                <a:extLst>
                  <a:ext uri="{FF2B5EF4-FFF2-40B4-BE49-F238E27FC236}">
                    <a16:creationId xmlns:a16="http://schemas.microsoft.com/office/drawing/2014/main" id="{E0F9900A-C416-45ED-9BBD-04FFFA56E742}"/>
                  </a:ext>
                </a:extLst>
              </p:cNvPr>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68" name="Rectangle 79">
                <a:extLst>
                  <a:ext uri="{FF2B5EF4-FFF2-40B4-BE49-F238E27FC236}">
                    <a16:creationId xmlns:a16="http://schemas.microsoft.com/office/drawing/2014/main" id="{3ECD79D6-EFFE-4DEF-A0C0-AB7A4D46836B}"/>
                  </a:ext>
                </a:extLst>
              </p:cNvPr>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69" name="Rectangle 80">
                <a:extLst>
                  <a:ext uri="{FF2B5EF4-FFF2-40B4-BE49-F238E27FC236}">
                    <a16:creationId xmlns:a16="http://schemas.microsoft.com/office/drawing/2014/main" id="{202168EA-39AD-46DB-B7EC-3548121B7992}"/>
                  </a:ext>
                </a:extLst>
              </p:cNvPr>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70" name="Freeform 81">
                <a:extLst>
                  <a:ext uri="{FF2B5EF4-FFF2-40B4-BE49-F238E27FC236}">
                    <a16:creationId xmlns:a16="http://schemas.microsoft.com/office/drawing/2014/main" id="{751D2ECE-3364-4CDC-BA1A-0F2B4C3395F8}"/>
                  </a:ext>
                </a:extLst>
              </p:cNvPr>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tr-TR">
                  <a:latin typeface="Arial" charset="0"/>
                </a:endParaRPr>
              </a:p>
            </p:txBody>
          </p:sp>
          <p:sp>
            <p:nvSpPr>
              <p:cNvPr id="71" name="Rectangle 82">
                <a:extLst>
                  <a:ext uri="{FF2B5EF4-FFF2-40B4-BE49-F238E27FC236}">
                    <a16:creationId xmlns:a16="http://schemas.microsoft.com/office/drawing/2014/main" id="{63913082-4722-4CB8-B082-611AECAFB690}"/>
                  </a:ext>
                </a:extLst>
              </p:cNvPr>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72" name="Rectangle 83">
                <a:extLst>
                  <a:ext uri="{FF2B5EF4-FFF2-40B4-BE49-F238E27FC236}">
                    <a16:creationId xmlns:a16="http://schemas.microsoft.com/office/drawing/2014/main" id="{F1A7E22C-022A-4B83-A548-660470BFC9B2}"/>
                  </a:ext>
                </a:extLst>
              </p:cNvPr>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73" name="Rectangle 84">
                <a:extLst>
                  <a:ext uri="{FF2B5EF4-FFF2-40B4-BE49-F238E27FC236}">
                    <a16:creationId xmlns:a16="http://schemas.microsoft.com/office/drawing/2014/main" id="{1857E46B-D5E1-4604-85C6-41A3C1DA2573}"/>
                  </a:ext>
                </a:extLst>
              </p:cNvPr>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74" name="Rectangle 85">
                <a:extLst>
                  <a:ext uri="{FF2B5EF4-FFF2-40B4-BE49-F238E27FC236}">
                    <a16:creationId xmlns:a16="http://schemas.microsoft.com/office/drawing/2014/main" id="{9C970464-B5C4-4F1D-84DE-40C30F06122C}"/>
                  </a:ext>
                </a:extLst>
              </p:cNvPr>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75" name="Rectangle 86">
                <a:extLst>
                  <a:ext uri="{FF2B5EF4-FFF2-40B4-BE49-F238E27FC236}">
                    <a16:creationId xmlns:a16="http://schemas.microsoft.com/office/drawing/2014/main" id="{5A682A7C-54ED-4FAA-B6D4-581C82DA2B52}"/>
                  </a:ext>
                </a:extLst>
              </p:cNvPr>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76" name="Rectangle 87">
                <a:extLst>
                  <a:ext uri="{FF2B5EF4-FFF2-40B4-BE49-F238E27FC236}">
                    <a16:creationId xmlns:a16="http://schemas.microsoft.com/office/drawing/2014/main" id="{BA5E1C96-4BA8-4738-892E-CB9AA174F93F}"/>
                  </a:ext>
                </a:extLst>
              </p:cNvPr>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77" name="Rectangle 88">
                <a:extLst>
                  <a:ext uri="{FF2B5EF4-FFF2-40B4-BE49-F238E27FC236}">
                    <a16:creationId xmlns:a16="http://schemas.microsoft.com/office/drawing/2014/main" id="{B9C377EF-9388-4164-87F3-98B66C8DB736}"/>
                  </a:ext>
                </a:extLst>
              </p:cNvPr>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78" name="Rectangle 89">
                <a:extLst>
                  <a:ext uri="{FF2B5EF4-FFF2-40B4-BE49-F238E27FC236}">
                    <a16:creationId xmlns:a16="http://schemas.microsoft.com/office/drawing/2014/main" id="{CD3F09C6-E57D-4C0C-BFF8-164AF015D81D}"/>
                  </a:ext>
                </a:extLst>
              </p:cNvPr>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79" name="Rectangle 90">
                <a:extLst>
                  <a:ext uri="{FF2B5EF4-FFF2-40B4-BE49-F238E27FC236}">
                    <a16:creationId xmlns:a16="http://schemas.microsoft.com/office/drawing/2014/main" id="{FE940F28-E9A8-4F4E-ABB9-A3034C845B37}"/>
                  </a:ext>
                </a:extLst>
              </p:cNvPr>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80" name="Rectangle 91">
                <a:extLst>
                  <a:ext uri="{FF2B5EF4-FFF2-40B4-BE49-F238E27FC236}">
                    <a16:creationId xmlns:a16="http://schemas.microsoft.com/office/drawing/2014/main" id="{BA691FD1-F553-4627-A950-54890F92001C}"/>
                  </a:ext>
                </a:extLst>
              </p:cNvPr>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81" name="Rectangle 92">
                <a:extLst>
                  <a:ext uri="{FF2B5EF4-FFF2-40B4-BE49-F238E27FC236}">
                    <a16:creationId xmlns:a16="http://schemas.microsoft.com/office/drawing/2014/main" id="{2A301D63-2F8E-49C7-BCA5-9DF2EBDE7006}"/>
                  </a:ext>
                </a:extLst>
              </p:cNvPr>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82" name="Rectangle 93">
                <a:extLst>
                  <a:ext uri="{FF2B5EF4-FFF2-40B4-BE49-F238E27FC236}">
                    <a16:creationId xmlns:a16="http://schemas.microsoft.com/office/drawing/2014/main" id="{9FDC5C1F-AADF-4630-A98B-07918DFC8076}"/>
                  </a:ext>
                </a:extLst>
              </p:cNvPr>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83" name="Rectangle 94">
                <a:extLst>
                  <a:ext uri="{FF2B5EF4-FFF2-40B4-BE49-F238E27FC236}">
                    <a16:creationId xmlns:a16="http://schemas.microsoft.com/office/drawing/2014/main" id="{EB75AD44-6ABD-4A16-96B7-088FF5F61D8D}"/>
                  </a:ext>
                </a:extLst>
              </p:cNvPr>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84" name="Rectangle 95">
                <a:extLst>
                  <a:ext uri="{FF2B5EF4-FFF2-40B4-BE49-F238E27FC236}">
                    <a16:creationId xmlns:a16="http://schemas.microsoft.com/office/drawing/2014/main" id="{33088743-2891-4566-8204-C13D296C77FD}"/>
                  </a:ext>
                </a:extLst>
              </p:cNvPr>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85" name="Rectangle 96">
                <a:extLst>
                  <a:ext uri="{FF2B5EF4-FFF2-40B4-BE49-F238E27FC236}">
                    <a16:creationId xmlns:a16="http://schemas.microsoft.com/office/drawing/2014/main" id="{D1CB77BA-506E-4994-B2B4-C54B2D97812A}"/>
                  </a:ext>
                </a:extLst>
              </p:cNvPr>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86" name="Rectangle 97">
                <a:extLst>
                  <a:ext uri="{FF2B5EF4-FFF2-40B4-BE49-F238E27FC236}">
                    <a16:creationId xmlns:a16="http://schemas.microsoft.com/office/drawing/2014/main" id="{C4483D4E-F436-4327-A135-D2A04E206701}"/>
                  </a:ext>
                </a:extLst>
              </p:cNvPr>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87" name="Rectangle 98">
                <a:extLst>
                  <a:ext uri="{FF2B5EF4-FFF2-40B4-BE49-F238E27FC236}">
                    <a16:creationId xmlns:a16="http://schemas.microsoft.com/office/drawing/2014/main" id="{C50ED5D7-A682-4E3C-B11E-06E6C7825A4A}"/>
                  </a:ext>
                </a:extLst>
              </p:cNvPr>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88" name="Rectangle 99">
                <a:extLst>
                  <a:ext uri="{FF2B5EF4-FFF2-40B4-BE49-F238E27FC236}">
                    <a16:creationId xmlns:a16="http://schemas.microsoft.com/office/drawing/2014/main" id="{10CF3961-F425-486B-B12E-A3ABAE0BDB91}"/>
                  </a:ext>
                </a:extLst>
              </p:cNvPr>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89" name="Rectangle 100">
                <a:extLst>
                  <a:ext uri="{FF2B5EF4-FFF2-40B4-BE49-F238E27FC236}">
                    <a16:creationId xmlns:a16="http://schemas.microsoft.com/office/drawing/2014/main" id="{FCB80BBD-A6A3-423C-A396-6109F1FD4B35}"/>
                  </a:ext>
                </a:extLst>
              </p:cNvPr>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90" name="Rectangle 101">
                <a:extLst>
                  <a:ext uri="{FF2B5EF4-FFF2-40B4-BE49-F238E27FC236}">
                    <a16:creationId xmlns:a16="http://schemas.microsoft.com/office/drawing/2014/main" id="{A7F3D0FD-5A31-4744-BE30-064C38D680A3}"/>
                  </a:ext>
                </a:extLst>
              </p:cNvPr>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91" name="Rectangle 102">
                <a:extLst>
                  <a:ext uri="{FF2B5EF4-FFF2-40B4-BE49-F238E27FC236}">
                    <a16:creationId xmlns:a16="http://schemas.microsoft.com/office/drawing/2014/main" id="{9AC505B5-F817-4086-9040-27F0B7F24CC4}"/>
                  </a:ext>
                </a:extLst>
              </p:cNvPr>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92" name="Rectangle 103">
                <a:extLst>
                  <a:ext uri="{FF2B5EF4-FFF2-40B4-BE49-F238E27FC236}">
                    <a16:creationId xmlns:a16="http://schemas.microsoft.com/office/drawing/2014/main" id="{5E1AE256-9CD1-4688-ACB6-DEA3118873E6}"/>
                  </a:ext>
                </a:extLst>
              </p:cNvPr>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93" name="Rectangle 104">
                <a:extLst>
                  <a:ext uri="{FF2B5EF4-FFF2-40B4-BE49-F238E27FC236}">
                    <a16:creationId xmlns:a16="http://schemas.microsoft.com/office/drawing/2014/main" id="{B6A1491A-D399-4BF5-9FC9-7745C1E2C314}"/>
                  </a:ext>
                </a:extLst>
              </p:cNvPr>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94" name="Rectangle 105">
                <a:extLst>
                  <a:ext uri="{FF2B5EF4-FFF2-40B4-BE49-F238E27FC236}">
                    <a16:creationId xmlns:a16="http://schemas.microsoft.com/office/drawing/2014/main" id="{E0B465D2-6A36-4312-AB48-C0D89A60E80D}"/>
                  </a:ext>
                </a:extLst>
              </p:cNvPr>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95" name="Rectangle 106">
                <a:extLst>
                  <a:ext uri="{FF2B5EF4-FFF2-40B4-BE49-F238E27FC236}">
                    <a16:creationId xmlns:a16="http://schemas.microsoft.com/office/drawing/2014/main" id="{187ECA51-4A6B-4DBD-83C4-4E7B165C1D01}"/>
                  </a:ext>
                </a:extLst>
              </p:cNvPr>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96" name="Rectangle 107">
                <a:extLst>
                  <a:ext uri="{FF2B5EF4-FFF2-40B4-BE49-F238E27FC236}">
                    <a16:creationId xmlns:a16="http://schemas.microsoft.com/office/drawing/2014/main" id="{583D86A6-41C2-417A-B6D0-9D7B4FF32D7A}"/>
                  </a:ext>
                </a:extLst>
              </p:cNvPr>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97" name="Rectangle 108">
                <a:extLst>
                  <a:ext uri="{FF2B5EF4-FFF2-40B4-BE49-F238E27FC236}">
                    <a16:creationId xmlns:a16="http://schemas.microsoft.com/office/drawing/2014/main" id="{8B08F8DF-33E8-47B4-A138-EDC3188D83E6}"/>
                  </a:ext>
                </a:extLst>
              </p:cNvPr>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98" name="Rectangle 109">
                <a:extLst>
                  <a:ext uri="{FF2B5EF4-FFF2-40B4-BE49-F238E27FC236}">
                    <a16:creationId xmlns:a16="http://schemas.microsoft.com/office/drawing/2014/main" id="{EB89804E-36A0-4642-AA70-39A859C19D9C}"/>
                  </a:ext>
                </a:extLst>
              </p:cNvPr>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99" name="Rectangle 110">
                <a:extLst>
                  <a:ext uri="{FF2B5EF4-FFF2-40B4-BE49-F238E27FC236}">
                    <a16:creationId xmlns:a16="http://schemas.microsoft.com/office/drawing/2014/main" id="{769939B8-3A4B-4579-952E-9C60B1DED609}"/>
                  </a:ext>
                </a:extLst>
              </p:cNvPr>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00" name="Rectangle 111">
                <a:extLst>
                  <a:ext uri="{FF2B5EF4-FFF2-40B4-BE49-F238E27FC236}">
                    <a16:creationId xmlns:a16="http://schemas.microsoft.com/office/drawing/2014/main" id="{BE4171C7-CBFC-409F-B854-D745B6097B5B}"/>
                  </a:ext>
                </a:extLst>
              </p:cNvPr>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01" name="Rectangle 112">
                <a:extLst>
                  <a:ext uri="{FF2B5EF4-FFF2-40B4-BE49-F238E27FC236}">
                    <a16:creationId xmlns:a16="http://schemas.microsoft.com/office/drawing/2014/main" id="{4D05EAF2-9E03-4FD7-9D45-2282655E25BF}"/>
                  </a:ext>
                </a:extLst>
              </p:cNvPr>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02" name="Rectangle 113">
                <a:extLst>
                  <a:ext uri="{FF2B5EF4-FFF2-40B4-BE49-F238E27FC236}">
                    <a16:creationId xmlns:a16="http://schemas.microsoft.com/office/drawing/2014/main" id="{5D11F9DC-CF54-48FE-BBCF-1A441526A9A6}"/>
                  </a:ext>
                </a:extLst>
              </p:cNvPr>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03" name="Rectangle 114">
                <a:extLst>
                  <a:ext uri="{FF2B5EF4-FFF2-40B4-BE49-F238E27FC236}">
                    <a16:creationId xmlns:a16="http://schemas.microsoft.com/office/drawing/2014/main" id="{FA7C8835-1EA6-4C29-AE14-13045B2879E0}"/>
                  </a:ext>
                </a:extLst>
              </p:cNvPr>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04" name="Rectangle 115">
                <a:extLst>
                  <a:ext uri="{FF2B5EF4-FFF2-40B4-BE49-F238E27FC236}">
                    <a16:creationId xmlns:a16="http://schemas.microsoft.com/office/drawing/2014/main" id="{34816B84-38DC-4B59-983A-BA096A1E7F7C}"/>
                  </a:ext>
                </a:extLst>
              </p:cNvPr>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05" name="Rectangle 116">
                <a:extLst>
                  <a:ext uri="{FF2B5EF4-FFF2-40B4-BE49-F238E27FC236}">
                    <a16:creationId xmlns:a16="http://schemas.microsoft.com/office/drawing/2014/main" id="{4DB04C26-F414-4E37-8A8F-2DB5D52D2693}"/>
                  </a:ext>
                </a:extLst>
              </p:cNvPr>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06" name="Rectangle 117">
                <a:extLst>
                  <a:ext uri="{FF2B5EF4-FFF2-40B4-BE49-F238E27FC236}">
                    <a16:creationId xmlns:a16="http://schemas.microsoft.com/office/drawing/2014/main" id="{22840816-36D3-4BA8-BC6A-0BA12A9CC229}"/>
                  </a:ext>
                </a:extLst>
              </p:cNvPr>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07" name="Rectangle 118">
                <a:extLst>
                  <a:ext uri="{FF2B5EF4-FFF2-40B4-BE49-F238E27FC236}">
                    <a16:creationId xmlns:a16="http://schemas.microsoft.com/office/drawing/2014/main" id="{18E8CC43-B8EA-4AF6-8DF0-C2A896038274}"/>
                  </a:ext>
                </a:extLst>
              </p:cNvPr>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08" name="Rectangle 119">
                <a:extLst>
                  <a:ext uri="{FF2B5EF4-FFF2-40B4-BE49-F238E27FC236}">
                    <a16:creationId xmlns:a16="http://schemas.microsoft.com/office/drawing/2014/main" id="{991482E4-998A-4B74-88D3-46EDD70BB52D}"/>
                  </a:ext>
                </a:extLst>
              </p:cNvPr>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09" name="Rectangle 120">
                <a:extLst>
                  <a:ext uri="{FF2B5EF4-FFF2-40B4-BE49-F238E27FC236}">
                    <a16:creationId xmlns:a16="http://schemas.microsoft.com/office/drawing/2014/main" id="{B0EC57CF-97C0-4C97-80AB-FCC263F659C6}"/>
                  </a:ext>
                </a:extLst>
              </p:cNvPr>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0" name="Rectangle 121">
                <a:extLst>
                  <a:ext uri="{FF2B5EF4-FFF2-40B4-BE49-F238E27FC236}">
                    <a16:creationId xmlns:a16="http://schemas.microsoft.com/office/drawing/2014/main" id="{F331E87D-C32A-4EE5-ADC4-BD4145AA9325}"/>
                  </a:ext>
                </a:extLst>
              </p:cNvPr>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 name="Rectangle 122">
                <a:extLst>
                  <a:ext uri="{FF2B5EF4-FFF2-40B4-BE49-F238E27FC236}">
                    <a16:creationId xmlns:a16="http://schemas.microsoft.com/office/drawing/2014/main" id="{AE42355A-CA35-48E6-BEED-BE9B601321CD}"/>
                  </a:ext>
                </a:extLst>
              </p:cNvPr>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2" name="Rectangle 123">
                <a:extLst>
                  <a:ext uri="{FF2B5EF4-FFF2-40B4-BE49-F238E27FC236}">
                    <a16:creationId xmlns:a16="http://schemas.microsoft.com/office/drawing/2014/main" id="{08D6BEC0-7AEE-41AB-ABB7-67A29DF58D88}"/>
                  </a:ext>
                </a:extLst>
              </p:cNvPr>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3" name="Rectangle 124">
                <a:extLst>
                  <a:ext uri="{FF2B5EF4-FFF2-40B4-BE49-F238E27FC236}">
                    <a16:creationId xmlns:a16="http://schemas.microsoft.com/office/drawing/2014/main" id="{90EF19CA-7C2C-48FC-B294-C49DCCE83309}"/>
                  </a:ext>
                </a:extLst>
              </p:cNvPr>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4" name="Rectangle 125">
                <a:extLst>
                  <a:ext uri="{FF2B5EF4-FFF2-40B4-BE49-F238E27FC236}">
                    <a16:creationId xmlns:a16="http://schemas.microsoft.com/office/drawing/2014/main" id="{CA382694-3882-4C2D-B9DF-E3B934564270}"/>
                  </a:ext>
                </a:extLst>
              </p:cNvPr>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5" name="Rectangle 126">
                <a:extLst>
                  <a:ext uri="{FF2B5EF4-FFF2-40B4-BE49-F238E27FC236}">
                    <a16:creationId xmlns:a16="http://schemas.microsoft.com/office/drawing/2014/main" id="{1FCCE22C-DF61-41BA-A3AF-3F3D1B9C5F35}"/>
                  </a:ext>
                </a:extLst>
              </p:cNvPr>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6" name="Rectangle 127">
                <a:extLst>
                  <a:ext uri="{FF2B5EF4-FFF2-40B4-BE49-F238E27FC236}">
                    <a16:creationId xmlns:a16="http://schemas.microsoft.com/office/drawing/2014/main" id="{D1F462F9-722A-4852-AA8C-83AF699C799A}"/>
                  </a:ext>
                </a:extLst>
              </p:cNvPr>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7" name="Rectangle 128">
                <a:extLst>
                  <a:ext uri="{FF2B5EF4-FFF2-40B4-BE49-F238E27FC236}">
                    <a16:creationId xmlns:a16="http://schemas.microsoft.com/office/drawing/2014/main" id="{0583A121-D193-4815-92D5-4646500A2226}"/>
                  </a:ext>
                </a:extLst>
              </p:cNvPr>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8" name="Rectangle 129">
                <a:extLst>
                  <a:ext uri="{FF2B5EF4-FFF2-40B4-BE49-F238E27FC236}">
                    <a16:creationId xmlns:a16="http://schemas.microsoft.com/office/drawing/2014/main" id="{B4A918E7-47F2-4E17-B5D2-385D280686F5}"/>
                  </a:ext>
                </a:extLst>
              </p:cNvPr>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9" name="Rectangle 130">
                <a:extLst>
                  <a:ext uri="{FF2B5EF4-FFF2-40B4-BE49-F238E27FC236}">
                    <a16:creationId xmlns:a16="http://schemas.microsoft.com/office/drawing/2014/main" id="{6A4DD031-6101-4103-BD2C-D718E18B4D3D}"/>
                  </a:ext>
                </a:extLst>
              </p:cNvPr>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20" name="Rectangle 131">
                <a:extLst>
                  <a:ext uri="{FF2B5EF4-FFF2-40B4-BE49-F238E27FC236}">
                    <a16:creationId xmlns:a16="http://schemas.microsoft.com/office/drawing/2014/main" id="{58FF0D8B-9E6E-4883-8DDD-1855C5967A8B}"/>
                  </a:ext>
                </a:extLst>
              </p:cNvPr>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21" name="Rectangle 132">
                <a:extLst>
                  <a:ext uri="{FF2B5EF4-FFF2-40B4-BE49-F238E27FC236}">
                    <a16:creationId xmlns:a16="http://schemas.microsoft.com/office/drawing/2014/main" id="{CEF799AD-6786-45C4-B120-BB4E8934E133}"/>
                  </a:ext>
                </a:extLst>
              </p:cNvPr>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22" name="Rectangle 133">
                <a:extLst>
                  <a:ext uri="{FF2B5EF4-FFF2-40B4-BE49-F238E27FC236}">
                    <a16:creationId xmlns:a16="http://schemas.microsoft.com/office/drawing/2014/main" id="{603CC6D4-4974-4E06-A6D6-FECDAA185A4F}"/>
                  </a:ext>
                </a:extLst>
              </p:cNvPr>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23" name="Rectangle 134">
                <a:extLst>
                  <a:ext uri="{FF2B5EF4-FFF2-40B4-BE49-F238E27FC236}">
                    <a16:creationId xmlns:a16="http://schemas.microsoft.com/office/drawing/2014/main" id="{FFEE6177-529B-4BDA-B664-5AF4017F2362}"/>
                  </a:ext>
                </a:extLst>
              </p:cNvPr>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24" name="Rectangle 135">
                <a:extLst>
                  <a:ext uri="{FF2B5EF4-FFF2-40B4-BE49-F238E27FC236}">
                    <a16:creationId xmlns:a16="http://schemas.microsoft.com/office/drawing/2014/main" id="{457133E1-3058-4443-BC84-7229C518528D}"/>
                  </a:ext>
                </a:extLst>
              </p:cNvPr>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25" name="Rectangle 136">
                <a:extLst>
                  <a:ext uri="{FF2B5EF4-FFF2-40B4-BE49-F238E27FC236}">
                    <a16:creationId xmlns:a16="http://schemas.microsoft.com/office/drawing/2014/main" id="{5C999DCC-A78B-49F5-A289-C8BC7B1E000F}"/>
                  </a:ext>
                </a:extLst>
              </p:cNvPr>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26" name="Rectangle 137">
                <a:extLst>
                  <a:ext uri="{FF2B5EF4-FFF2-40B4-BE49-F238E27FC236}">
                    <a16:creationId xmlns:a16="http://schemas.microsoft.com/office/drawing/2014/main" id="{69E84D36-F943-4B9E-A914-5D0D8DA8969F}"/>
                  </a:ext>
                </a:extLst>
              </p:cNvPr>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27" name="Freeform 138">
                <a:extLst>
                  <a:ext uri="{FF2B5EF4-FFF2-40B4-BE49-F238E27FC236}">
                    <a16:creationId xmlns:a16="http://schemas.microsoft.com/office/drawing/2014/main" id="{1CCF874E-5C86-41C0-AC7E-EDEB913C0414}"/>
                  </a:ext>
                </a:extLst>
              </p:cNvPr>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28" name="Freeform 139">
                <a:extLst>
                  <a:ext uri="{FF2B5EF4-FFF2-40B4-BE49-F238E27FC236}">
                    <a16:creationId xmlns:a16="http://schemas.microsoft.com/office/drawing/2014/main" id="{8DB0C350-A755-4254-84FA-6F6BF58D0A7B}"/>
                  </a:ext>
                </a:extLst>
              </p:cNvPr>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tr-TR">
                  <a:latin typeface="Arial" charset="0"/>
                </a:endParaRPr>
              </a:p>
            </p:txBody>
          </p:sp>
          <p:sp>
            <p:nvSpPr>
              <p:cNvPr id="129" name="Freeform 140">
                <a:extLst>
                  <a:ext uri="{FF2B5EF4-FFF2-40B4-BE49-F238E27FC236}">
                    <a16:creationId xmlns:a16="http://schemas.microsoft.com/office/drawing/2014/main" id="{1610DD1B-3323-4489-8C9F-F66D19CF9BF6}"/>
                  </a:ext>
                </a:extLst>
              </p:cNvPr>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0" name="Freeform 141">
                <a:extLst>
                  <a:ext uri="{FF2B5EF4-FFF2-40B4-BE49-F238E27FC236}">
                    <a16:creationId xmlns:a16="http://schemas.microsoft.com/office/drawing/2014/main" id="{966D35B3-2297-4A67-BEDC-234CBB63DD65}"/>
                  </a:ext>
                </a:extLst>
              </p:cNvPr>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1" name="Freeform 142">
                <a:extLst>
                  <a:ext uri="{FF2B5EF4-FFF2-40B4-BE49-F238E27FC236}">
                    <a16:creationId xmlns:a16="http://schemas.microsoft.com/office/drawing/2014/main" id="{EFB93514-5AB7-4685-A9E8-37F59C4924BD}"/>
                  </a:ext>
                </a:extLst>
              </p:cNvPr>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2" name="Freeform 143">
                <a:extLst>
                  <a:ext uri="{FF2B5EF4-FFF2-40B4-BE49-F238E27FC236}">
                    <a16:creationId xmlns:a16="http://schemas.microsoft.com/office/drawing/2014/main" id="{00BA847F-E950-4078-9259-05B906A154F4}"/>
                  </a:ext>
                </a:extLst>
              </p:cNvPr>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3" name="Freeform 144">
                <a:extLst>
                  <a:ext uri="{FF2B5EF4-FFF2-40B4-BE49-F238E27FC236}">
                    <a16:creationId xmlns:a16="http://schemas.microsoft.com/office/drawing/2014/main" id="{A27C62A0-04FE-4265-9E59-14112858E92D}"/>
                  </a:ext>
                </a:extLst>
              </p:cNvPr>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4" name="Freeform 145">
                <a:extLst>
                  <a:ext uri="{FF2B5EF4-FFF2-40B4-BE49-F238E27FC236}">
                    <a16:creationId xmlns:a16="http://schemas.microsoft.com/office/drawing/2014/main" id="{98373CC6-F237-46A1-BD55-21C7298AFFC1}"/>
                  </a:ext>
                </a:extLst>
              </p:cNvPr>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5" name="Freeform 146">
                <a:extLst>
                  <a:ext uri="{FF2B5EF4-FFF2-40B4-BE49-F238E27FC236}">
                    <a16:creationId xmlns:a16="http://schemas.microsoft.com/office/drawing/2014/main" id="{A388B530-D6CD-439A-9F1E-E3E756E9B1DE}"/>
                  </a:ext>
                </a:extLst>
              </p:cNvPr>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6" name="Rectangle 147">
                <a:extLst>
                  <a:ext uri="{FF2B5EF4-FFF2-40B4-BE49-F238E27FC236}">
                    <a16:creationId xmlns:a16="http://schemas.microsoft.com/office/drawing/2014/main" id="{B183263D-AF48-479B-AE72-F24FD9028F57}"/>
                  </a:ext>
                </a:extLst>
              </p:cNvPr>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37" name="Rectangle 148">
                <a:extLst>
                  <a:ext uri="{FF2B5EF4-FFF2-40B4-BE49-F238E27FC236}">
                    <a16:creationId xmlns:a16="http://schemas.microsoft.com/office/drawing/2014/main" id="{FCAC8E1C-D87F-45EC-9312-B12DDB427E1E}"/>
                  </a:ext>
                </a:extLst>
              </p:cNvPr>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38" name="Freeform 149">
                <a:extLst>
                  <a:ext uri="{FF2B5EF4-FFF2-40B4-BE49-F238E27FC236}">
                    <a16:creationId xmlns:a16="http://schemas.microsoft.com/office/drawing/2014/main" id="{42233B17-E79D-48CF-8C38-80C0D46FBDEE}"/>
                  </a:ext>
                </a:extLst>
              </p:cNvPr>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tr-TR">
                  <a:latin typeface="Arial" charset="0"/>
                </a:endParaRPr>
              </a:p>
            </p:txBody>
          </p:sp>
          <p:sp>
            <p:nvSpPr>
              <p:cNvPr id="139" name="Freeform 150">
                <a:extLst>
                  <a:ext uri="{FF2B5EF4-FFF2-40B4-BE49-F238E27FC236}">
                    <a16:creationId xmlns:a16="http://schemas.microsoft.com/office/drawing/2014/main" id="{41DCB421-EBC5-441A-850D-CC20632BB8DC}"/>
                  </a:ext>
                </a:extLst>
              </p:cNvPr>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tr-TR">
                  <a:latin typeface="Arial" charset="0"/>
                </a:endParaRPr>
              </a:p>
            </p:txBody>
          </p:sp>
          <p:sp>
            <p:nvSpPr>
              <p:cNvPr id="140" name="Freeform 151">
                <a:extLst>
                  <a:ext uri="{FF2B5EF4-FFF2-40B4-BE49-F238E27FC236}">
                    <a16:creationId xmlns:a16="http://schemas.microsoft.com/office/drawing/2014/main" id="{9EB68830-820C-4A2B-9AA9-A5842F2EEA48}"/>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tr-TR">
                  <a:latin typeface="Arial" charset="0"/>
                </a:endParaRPr>
              </a:p>
            </p:txBody>
          </p:sp>
          <p:sp>
            <p:nvSpPr>
              <p:cNvPr id="141" name="Oval 152">
                <a:extLst>
                  <a:ext uri="{FF2B5EF4-FFF2-40B4-BE49-F238E27FC236}">
                    <a16:creationId xmlns:a16="http://schemas.microsoft.com/office/drawing/2014/main" id="{05A587BE-096A-49CC-B946-DD993F5FA155}"/>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tr-TR">
                  <a:latin typeface="Arial" charset="0"/>
                </a:endParaRPr>
              </a:p>
            </p:txBody>
          </p:sp>
        </p:grpSp>
      </p:grpSp>
      <p:sp>
        <p:nvSpPr>
          <p:cNvPr id="11279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tr-TR"/>
              <a:t>Asıl başlık stili için tıklatın</a:t>
            </a:r>
          </a:p>
        </p:txBody>
      </p:sp>
      <p:sp>
        <p:nvSpPr>
          <p:cNvPr id="11279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tr-TR"/>
              <a:t>Asıl alt başlık stilini düzenlemek için tıklatın</a:t>
            </a:r>
          </a:p>
        </p:txBody>
      </p:sp>
      <p:sp>
        <p:nvSpPr>
          <p:cNvPr id="155" name="Rectangle 155">
            <a:extLst>
              <a:ext uri="{FF2B5EF4-FFF2-40B4-BE49-F238E27FC236}">
                <a16:creationId xmlns:a16="http://schemas.microsoft.com/office/drawing/2014/main" id="{82A2D78E-573F-47CE-BA03-4CB61ECE075C}"/>
              </a:ext>
            </a:extLst>
          </p:cNvPr>
          <p:cNvSpPr>
            <a:spLocks noGrp="1" noChangeArrowheads="1"/>
          </p:cNvSpPr>
          <p:nvPr>
            <p:ph type="dt" sz="quarter" idx="10"/>
          </p:nvPr>
        </p:nvSpPr>
        <p:spPr>
          <a:xfrm>
            <a:off x="304800" y="6248400"/>
            <a:ext cx="2286000" cy="457200"/>
          </a:xfrm>
        </p:spPr>
        <p:txBody>
          <a:bodyPr/>
          <a:lstStyle>
            <a:lvl1pPr>
              <a:defRPr smtClean="0">
                <a:effectLst>
                  <a:outerShdw blurRad="38100" dist="38100" dir="2700000" algn="tl">
                    <a:srgbClr val="000000"/>
                  </a:outerShdw>
                </a:effectLst>
                <a:latin typeface="+mn-lt"/>
              </a:defRPr>
            </a:lvl1pPr>
          </a:lstStyle>
          <a:p>
            <a:pPr>
              <a:defRPr/>
            </a:pPr>
            <a:endParaRPr lang="tr-TR"/>
          </a:p>
        </p:txBody>
      </p:sp>
      <p:sp>
        <p:nvSpPr>
          <p:cNvPr id="156" name="Rectangle 156">
            <a:extLst>
              <a:ext uri="{FF2B5EF4-FFF2-40B4-BE49-F238E27FC236}">
                <a16:creationId xmlns:a16="http://schemas.microsoft.com/office/drawing/2014/main" id="{C1C3DE2B-1AA5-4F3F-BCAB-3B4DC2457BCC}"/>
              </a:ext>
            </a:extLst>
          </p:cNvPr>
          <p:cNvSpPr>
            <a:spLocks noGrp="1" noChangeArrowheads="1"/>
          </p:cNvSpPr>
          <p:nvPr>
            <p:ph type="ftr" sz="quarter" idx="11"/>
          </p:nvPr>
        </p:nvSpPr>
        <p:spPr>
          <a:xfrm>
            <a:off x="3124200" y="6248400"/>
            <a:ext cx="2895600" cy="457200"/>
          </a:xfrm>
        </p:spPr>
        <p:txBody>
          <a:bodyPr/>
          <a:lstStyle>
            <a:lvl1pPr>
              <a:defRPr smtClean="0">
                <a:effectLst>
                  <a:outerShdw blurRad="38100" dist="38100" dir="2700000" algn="tl">
                    <a:srgbClr val="000000"/>
                  </a:outerShdw>
                </a:effectLst>
                <a:latin typeface="+mn-lt"/>
              </a:defRPr>
            </a:lvl1pPr>
          </a:lstStyle>
          <a:p>
            <a:pPr>
              <a:defRPr/>
            </a:pPr>
            <a:endParaRPr lang="tr-TR"/>
          </a:p>
        </p:txBody>
      </p:sp>
      <p:sp>
        <p:nvSpPr>
          <p:cNvPr id="157" name="Rectangle 157">
            <a:extLst>
              <a:ext uri="{FF2B5EF4-FFF2-40B4-BE49-F238E27FC236}">
                <a16:creationId xmlns:a16="http://schemas.microsoft.com/office/drawing/2014/main" id="{91881A9C-7F4D-44DD-B371-55502A2AE728}"/>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C29F572E-DC0E-423D-9FC8-FCBC018949B4}" type="slidenum">
              <a:rPr lang="tr-TR" altLang="tr-TR"/>
              <a:pPr/>
              <a:t>‹#›</a:t>
            </a:fld>
            <a:endParaRPr lang="tr-TR" altLang="tr-TR"/>
          </a:p>
        </p:txBody>
      </p:sp>
    </p:spTree>
    <p:extLst>
      <p:ext uri="{BB962C8B-B14F-4D97-AF65-F5344CB8AC3E}">
        <p14:creationId xmlns:p14="http://schemas.microsoft.com/office/powerpoint/2010/main" val="3169459842"/>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a:extLst>
              <a:ext uri="{FF2B5EF4-FFF2-40B4-BE49-F238E27FC236}">
                <a16:creationId xmlns:a16="http://schemas.microsoft.com/office/drawing/2014/main" id="{C7FDFB19-C78B-4B3C-B16D-6688ACBAC4A4}"/>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155">
            <a:extLst>
              <a:ext uri="{FF2B5EF4-FFF2-40B4-BE49-F238E27FC236}">
                <a16:creationId xmlns:a16="http://schemas.microsoft.com/office/drawing/2014/main" id="{3DE30439-DAA8-4172-8AAE-695599286E3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56">
            <a:extLst>
              <a:ext uri="{FF2B5EF4-FFF2-40B4-BE49-F238E27FC236}">
                <a16:creationId xmlns:a16="http://schemas.microsoft.com/office/drawing/2014/main" id="{02897098-7FEC-49BA-A411-A4E8F6A72533}"/>
              </a:ext>
            </a:extLst>
          </p:cNvPr>
          <p:cNvSpPr>
            <a:spLocks noGrp="1" noChangeArrowheads="1"/>
          </p:cNvSpPr>
          <p:nvPr>
            <p:ph type="sldNum" sz="quarter" idx="12"/>
          </p:nvPr>
        </p:nvSpPr>
        <p:spPr>
          <a:ln/>
        </p:spPr>
        <p:txBody>
          <a:bodyPr/>
          <a:lstStyle>
            <a:lvl1pPr>
              <a:defRPr/>
            </a:lvl1pPr>
          </a:lstStyle>
          <a:p>
            <a:fld id="{B136FD03-7E86-4E0F-A389-34951CA6F12A}" type="slidenum">
              <a:rPr lang="tr-TR" altLang="tr-TR"/>
              <a:pPr/>
              <a:t>‹#›</a:t>
            </a:fld>
            <a:endParaRPr lang="tr-TR" altLang="tr-TR"/>
          </a:p>
        </p:txBody>
      </p:sp>
    </p:spTree>
    <p:extLst>
      <p:ext uri="{BB962C8B-B14F-4D97-AF65-F5344CB8AC3E}">
        <p14:creationId xmlns:p14="http://schemas.microsoft.com/office/powerpoint/2010/main" val="4111696983"/>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54">
            <a:extLst>
              <a:ext uri="{FF2B5EF4-FFF2-40B4-BE49-F238E27FC236}">
                <a16:creationId xmlns:a16="http://schemas.microsoft.com/office/drawing/2014/main" id="{6560E6F3-825F-4CD2-AFD8-B447F5B9539C}"/>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155">
            <a:extLst>
              <a:ext uri="{FF2B5EF4-FFF2-40B4-BE49-F238E27FC236}">
                <a16:creationId xmlns:a16="http://schemas.microsoft.com/office/drawing/2014/main" id="{BF8D7B1A-721B-43A3-96DF-F7AB11386D9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56">
            <a:extLst>
              <a:ext uri="{FF2B5EF4-FFF2-40B4-BE49-F238E27FC236}">
                <a16:creationId xmlns:a16="http://schemas.microsoft.com/office/drawing/2014/main" id="{2CA1F6AF-B62A-4400-B080-C6EB4C21F80B}"/>
              </a:ext>
            </a:extLst>
          </p:cNvPr>
          <p:cNvSpPr>
            <a:spLocks noGrp="1" noChangeArrowheads="1"/>
          </p:cNvSpPr>
          <p:nvPr>
            <p:ph type="sldNum" sz="quarter" idx="12"/>
          </p:nvPr>
        </p:nvSpPr>
        <p:spPr>
          <a:ln/>
        </p:spPr>
        <p:txBody>
          <a:bodyPr/>
          <a:lstStyle>
            <a:lvl1pPr>
              <a:defRPr/>
            </a:lvl1pPr>
          </a:lstStyle>
          <a:p>
            <a:fld id="{7E3FDED0-4993-4034-B7EA-FCFB3CA4A554}" type="slidenum">
              <a:rPr lang="tr-TR" altLang="tr-TR"/>
              <a:pPr/>
              <a:t>‹#›</a:t>
            </a:fld>
            <a:endParaRPr lang="tr-TR" altLang="tr-TR"/>
          </a:p>
        </p:txBody>
      </p:sp>
    </p:spTree>
    <p:extLst>
      <p:ext uri="{BB962C8B-B14F-4D97-AF65-F5344CB8AC3E}">
        <p14:creationId xmlns:p14="http://schemas.microsoft.com/office/powerpoint/2010/main" val="471659966"/>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54">
            <a:extLst>
              <a:ext uri="{FF2B5EF4-FFF2-40B4-BE49-F238E27FC236}">
                <a16:creationId xmlns:a16="http://schemas.microsoft.com/office/drawing/2014/main" id="{3446023C-56A2-43D1-9DF9-4F2A69EF55A1}"/>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155">
            <a:extLst>
              <a:ext uri="{FF2B5EF4-FFF2-40B4-BE49-F238E27FC236}">
                <a16:creationId xmlns:a16="http://schemas.microsoft.com/office/drawing/2014/main" id="{73FE56AC-6EE7-44A5-812A-168126F3C21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56">
            <a:extLst>
              <a:ext uri="{FF2B5EF4-FFF2-40B4-BE49-F238E27FC236}">
                <a16:creationId xmlns:a16="http://schemas.microsoft.com/office/drawing/2014/main" id="{BDF4C213-B7EF-4478-A5AE-DA8B61F104BA}"/>
              </a:ext>
            </a:extLst>
          </p:cNvPr>
          <p:cNvSpPr>
            <a:spLocks noGrp="1" noChangeArrowheads="1"/>
          </p:cNvSpPr>
          <p:nvPr>
            <p:ph type="sldNum" sz="quarter" idx="12"/>
          </p:nvPr>
        </p:nvSpPr>
        <p:spPr>
          <a:ln/>
        </p:spPr>
        <p:txBody>
          <a:bodyPr/>
          <a:lstStyle>
            <a:lvl1pPr>
              <a:defRPr/>
            </a:lvl1pPr>
          </a:lstStyle>
          <a:p>
            <a:fld id="{EC474BDD-84FA-4305-A5FF-B4FB2A90547E}" type="slidenum">
              <a:rPr lang="tr-TR" altLang="tr-TR"/>
              <a:pPr/>
              <a:t>‹#›</a:t>
            </a:fld>
            <a:endParaRPr lang="tr-TR" altLang="tr-TR"/>
          </a:p>
        </p:txBody>
      </p:sp>
    </p:spTree>
    <p:extLst>
      <p:ext uri="{BB962C8B-B14F-4D97-AF65-F5344CB8AC3E}">
        <p14:creationId xmlns:p14="http://schemas.microsoft.com/office/powerpoint/2010/main" val="3547431029"/>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54">
            <a:extLst>
              <a:ext uri="{FF2B5EF4-FFF2-40B4-BE49-F238E27FC236}">
                <a16:creationId xmlns:a16="http://schemas.microsoft.com/office/drawing/2014/main" id="{27809B4F-42DA-4F02-8D69-9880931F5CC9}"/>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155">
            <a:extLst>
              <a:ext uri="{FF2B5EF4-FFF2-40B4-BE49-F238E27FC236}">
                <a16:creationId xmlns:a16="http://schemas.microsoft.com/office/drawing/2014/main" id="{5C1D47A1-A37C-4B9B-9156-3BB4893F169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156">
            <a:extLst>
              <a:ext uri="{FF2B5EF4-FFF2-40B4-BE49-F238E27FC236}">
                <a16:creationId xmlns:a16="http://schemas.microsoft.com/office/drawing/2014/main" id="{F5964E2A-CE24-4600-AD3C-78745A688B34}"/>
              </a:ext>
            </a:extLst>
          </p:cNvPr>
          <p:cNvSpPr>
            <a:spLocks noGrp="1" noChangeArrowheads="1"/>
          </p:cNvSpPr>
          <p:nvPr>
            <p:ph type="sldNum" sz="quarter" idx="12"/>
          </p:nvPr>
        </p:nvSpPr>
        <p:spPr>
          <a:ln/>
        </p:spPr>
        <p:txBody>
          <a:bodyPr/>
          <a:lstStyle>
            <a:lvl1pPr>
              <a:defRPr/>
            </a:lvl1pPr>
          </a:lstStyle>
          <a:p>
            <a:fld id="{F360C3A1-18D7-4282-9C7D-778AACEEE221}" type="slidenum">
              <a:rPr lang="tr-TR" altLang="tr-TR"/>
              <a:pPr/>
              <a:t>‹#›</a:t>
            </a:fld>
            <a:endParaRPr lang="tr-TR" altLang="tr-TR"/>
          </a:p>
        </p:txBody>
      </p:sp>
    </p:spTree>
    <p:extLst>
      <p:ext uri="{BB962C8B-B14F-4D97-AF65-F5344CB8AC3E}">
        <p14:creationId xmlns:p14="http://schemas.microsoft.com/office/powerpoint/2010/main" val="3334727587"/>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154">
            <a:extLst>
              <a:ext uri="{FF2B5EF4-FFF2-40B4-BE49-F238E27FC236}">
                <a16:creationId xmlns:a16="http://schemas.microsoft.com/office/drawing/2014/main" id="{A5A72404-A5AC-4220-9697-75EC4727C619}"/>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155">
            <a:extLst>
              <a:ext uri="{FF2B5EF4-FFF2-40B4-BE49-F238E27FC236}">
                <a16:creationId xmlns:a16="http://schemas.microsoft.com/office/drawing/2014/main" id="{5FE47AE4-E38F-4A04-BD7B-AA756D6453B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156">
            <a:extLst>
              <a:ext uri="{FF2B5EF4-FFF2-40B4-BE49-F238E27FC236}">
                <a16:creationId xmlns:a16="http://schemas.microsoft.com/office/drawing/2014/main" id="{BBDABA21-9C98-4893-BAD3-F54BED80C2F6}"/>
              </a:ext>
            </a:extLst>
          </p:cNvPr>
          <p:cNvSpPr>
            <a:spLocks noGrp="1" noChangeArrowheads="1"/>
          </p:cNvSpPr>
          <p:nvPr>
            <p:ph type="sldNum" sz="quarter" idx="12"/>
          </p:nvPr>
        </p:nvSpPr>
        <p:spPr>
          <a:ln/>
        </p:spPr>
        <p:txBody>
          <a:bodyPr/>
          <a:lstStyle>
            <a:lvl1pPr>
              <a:defRPr/>
            </a:lvl1pPr>
          </a:lstStyle>
          <a:p>
            <a:fld id="{66F3B149-A151-4DC7-97CC-64700ADE01FD}" type="slidenum">
              <a:rPr lang="tr-TR" altLang="tr-TR"/>
              <a:pPr/>
              <a:t>‹#›</a:t>
            </a:fld>
            <a:endParaRPr lang="tr-TR" altLang="tr-TR"/>
          </a:p>
        </p:txBody>
      </p:sp>
    </p:spTree>
    <p:extLst>
      <p:ext uri="{BB962C8B-B14F-4D97-AF65-F5344CB8AC3E}">
        <p14:creationId xmlns:p14="http://schemas.microsoft.com/office/powerpoint/2010/main" val="3448305653"/>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7A93C507-4F63-40F7-8394-BF3F922B6054}"/>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155">
            <a:extLst>
              <a:ext uri="{FF2B5EF4-FFF2-40B4-BE49-F238E27FC236}">
                <a16:creationId xmlns:a16="http://schemas.microsoft.com/office/drawing/2014/main" id="{51CB6DD5-5CD4-4C60-94BE-BF38FC789C0C}"/>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156">
            <a:extLst>
              <a:ext uri="{FF2B5EF4-FFF2-40B4-BE49-F238E27FC236}">
                <a16:creationId xmlns:a16="http://schemas.microsoft.com/office/drawing/2014/main" id="{909F7C12-8313-47E5-AD8D-2FFEBA3CED84}"/>
              </a:ext>
            </a:extLst>
          </p:cNvPr>
          <p:cNvSpPr>
            <a:spLocks noGrp="1" noChangeArrowheads="1"/>
          </p:cNvSpPr>
          <p:nvPr>
            <p:ph type="sldNum" sz="quarter" idx="12"/>
          </p:nvPr>
        </p:nvSpPr>
        <p:spPr>
          <a:ln/>
        </p:spPr>
        <p:txBody>
          <a:bodyPr/>
          <a:lstStyle>
            <a:lvl1pPr>
              <a:defRPr/>
            </a:lvl1pPr>
          </a:lstStyle>
          <a:p>
            <a:fld id="{0C35A613-9040-42B6-8D5E-8D4E23D28A55}" type="slidenum">
              <a:rPr lang="tr-TR" altLang="tr-TR"/>
              <a:pPr/>
              <a:t>‹#›</a:t>
            </a:fld>
            <a:endParaRPr lang="tr-TR" altLang="tr-TR"/>
          </a:p>
        </p:txBody>
      </p:sp>
    </p:spTree>
    <p:extLst>
      <p:ext uri="{BB962C8B-B14F-4D97-AF65-F5344CB8AC3E}">
        <p14:creationId xmlns:p14="http://schemas.microsoft.com/office/powerpoint/2010/main" val="2558301221"/>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A7C68FB4-C462-4008-930E-2915241728CD}"/>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58BB9443-1718-42D7-8644-4D9FF206800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9A253A82-20BC-4102-AEFF-58A83632F0A5}"/>
              </a:ext>
            </a:extLst>
          </p:cNvPr>
          <p:cNvSpPr>
            <a:spLocks noGrp="1" noChangeArrowheads="1"/>
          </p:cNvSpPr>
          <p:nvPr>
            <p:ph type="sldNum" sz="quarter" idx="12"/>
          </p:nvPr>
        </p:nvSpPr>
        <p:spPr>
          <a:ln/>
        </p:spPr>
        <p:txBody>
          <a:bodyPr/>
          <a:lstStyle>
            <a:lvl1pPr>
              <a:defRPr/>
            </a:lvl1pPr>
          </a:lstStyle>
          <a:p>
            <a:fld id="{06064802-F872-404E-8A36-4846DD887BA9}" type="slidenum">
              <a:rPr lang="tr-TR" altLang="tr-TR"/>
              <a:pPr/>
              <a:t>‹#›</a:t>
            </a:fld>
            <a:endParaRPr lang="tr-TR" altLang="tr-TR"/>
          </a:p>
        </p:txBody>
      </p:sp>
    </p:spTree>
    <p:extLst>
      <p:ext uri="{BB962C8B-B14F-4D97-AF65-F5344CB8AC3E}">
        <p14:creationId xmlns:p14="http://schemas.microsoft.com/office/powerpoint/2010/main" val="2407320009"/>
      </p:ext>
    </p:extLst>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54">
            <a:extLst>
              <a:ext uri="{FF2B5EF4-FFF2-40B4-BE49-F238E27FC236}">
                <a16:creationId xmlns:a16="http://schemas.microsoft.com/office/drawing/2014/main" id="{2D5CE259-D404-49B8-B11F-24A21F49C4C1}"/>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155">
            <a:extLst>
              <a:ext uri="{FF2B5EF4-FFF2-40B4-BE49-F238E27FC236}">
                <a16:creationId xmlns:a16="http://schemas.microsoft.com/office/drawing/2014/main" id="{6CE3221F-07AE-4141-A096-EB7BDA1212F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56">
            <a:extLst>
              <a:ext uri="{FF2B5EF4-FFF2-40B4-BE49-F238E27FC236}">
                <a16:creationId xmlns:a16="http://schemas.microsoft.com/office/drawing/2014/main" id="{38E9F0CE-2DBE-4D9E-81AD-74B4D0B464A4}"/>
              </a:ext>
            </a:extLst>
          </p:cNvPr>
          <p:cNvSpPr>
            <a:spLocks noGrp="1" noChangeArrowheads="1"/>
          </p:cNvSpPr>
          <p:nvPr>
            <p:ph type="sldNum" sz="quarter" idx="12"/>
          </p:nvPr>
        </p:nvSpPr>
        <p:spPr>
          <a:ln/>
        </p:spPr>
        <p:txBody>
          <a:bodyPr/>
          <a:lstStyle>
            <a:lvl1pPr>
              <a:defRPr/>
            </a:lvl1pPr>
          </a:lstStyle>
          <a:p>
            <a:fld id="{FF610A82-3BBF-472B-976C-C0EA177F3705}" type="slidenum">
              <a:rPr lang="tr-TR" altLang="tr-TR"/>
              <a:pPr/>
              <a:t>‹#›</a:t>
            </a:fld>
            <a:endParaRPr lang="tr-TR" altLang="tr-TR"/>
          </a:p>
        </p:txBody>
      </p:sp>
    </p:spTree>
    <p:extLst>
      <p:ext uri="{BB962C8B-B14F-4D97-AF65-F5344CB8AC3E}">
        <p14:creationId xmlns:p14="http://schemas.microsoft.com/office/powerpoint/2010/main" val="2318907247"/>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54">
            <a:extLst>
              <a:ext uri="{FF2B5EF4-FFF2-40B4-BE49-F238E27FC236}">
                <a16:creationId xmlns:a16="http://schemas.microsoft.com/office/drawing/2014/main" id="{D286699C-4B2A-4E5B-86AE-5B541E938F7A}"/>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155">
            <a:extLst>
              <a:ext uri="{FF2B5EF4-FFF2-40B4-BE49-F238E27FC236}">
                <a16:creationId xmlns:a16="http://schemas.microsoft.com/office/drawing/2014/main" id="{99B2D1DE-6B58-4B00-A638-EE28EA6FD26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56">
            <a:extLst>
              <a:ext uri="{FF2B5EF4-FFF2-40B4-BE49-F238E27FC236}">
                <a16:creationId xmlns:a16="http://schemas.microsoft.com/office/drawing/2014/main" id="{45055011-FAD6-426F-B41A-76FA99F96C8F}"/>
              </a:ext>
            </a:extLst>
          </p:cNvPr>
          <p:cNvSpPr>
            <a:spLocks noGrp="1" noChangeArrowheads="1"/>
          </p:cNvSpPr>
          <p:nvPr>
            <p:ph type="sldNum" sz="quarter" idx="12"/>
          </p:nvPr>
        </p:nvSpPr>
        <p:spPr>
          <a:ln/>
        </p:spPr>
        <p:txBody>
          <a:bodyPr/>
          <a:lstStyle>
            <a:lvl1pPr>
              <a:defRPr/>
            </a:lvl1pPr>
          </a:lstStyle>
          <a:p>
            <a:fld id="{8267AE74-509C-4254-A2AA-C3329C7A4479}" type="slidenum">
              <a:rPr lang="tr-TR" altLang="tr-TR"/>
              <a:pPr/>
              <a:t>‹#›</a:t>
            </a:fld>
            <a:endParaRPr lang="tr-TR" altLang="tr-TR"/>
          </a:p>
        </p:txBody>
      </p:sp>
    </p:spTree>
    <p:extLst>
      <p:ext uri="{BB962C8B-B14F-4D97-AF65-F5344CB8AC3E}">
        <p14:creationId xmlns:p14="http://schemas.microsoft.com/office/powerpoint/2010/main" val="3095849491"/>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a:extLst>
              <a:ext uri="{FF2B5EF4-FFF2-40B4-BE49-F238E27FC236}">
                <a16:creationId xmlns:a16="http://schemas.microsoft.com/office/drawing/2014/main" id="{4A5914F6-92A3-4E4C-B7EA-90F39F184FDC}"/>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155">
            <a:extLst>
              <a:ext uri="{FF2B5EF4-FFF2-40B4-BE49-F238E27FC236}">
                <a16:creationId xmlns:a16="http://schemas.microsoft.com/office/drawing/2014/main" id="{7CF1F9F4-0042-446B-B263-22F7366C3CD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56">
            <a:extLst>
              <a:ext uri="{FF2B5EF4-FFF2-40B4-BE49-F238E27FC236}">
                <a16:creationId xmlns:a16="http://schemas.microsoft.com/office/drawing/2014/main" id="{99163441-257F-41B6-853D-5243B7DF5DBC}"/>
              </a:ext>
            </a:extLst>
          </p:cNvPr>
          <p:cNvSpPr>
            <a:spLocks noGrp="1" noChangeArrowheads="1"/>
          </p:cNvSpPr>
          <p:nvPr>
            <p:ph type="sldNum" sz="quarter" idx="12"/>
          </p:nvPr>
        </p:nvSpPr>
        <p:spPr>
          <a:ln/>
        </p:spPr>
        <p:txBody>
          <a:bodyPr/>
          <a:lstStyle>
            <a:lvl1pPr>
              <a:defRPr/>
            </a:lvl1pPr>
          </a:lstStyle>
          <a:p>
            <a:fld id="{786BB8A2-D889-485D-A9C1-6C67A9C6EE8E}" type="slidenum">
              <a:rPr lang="tr-TR" altLang="tr-TR"/>
              <a:pPr/>
              <a:t>‹#›</a:t>
            </a:fld>
            <a:endParaRPr lang="tr-TR" altLang="tr-TR"/>
          </a:p>
        </p:txBody>
      </p:sp>
    </p:spTree>
    <p:extLst>
      <p:ext uri="{BB962C8B-B14F-4D97-AF65-F5344CB8AC3E}">
        <p14:creationId xmlns:p14="http://schemas.microsoft.com/office/powerpoint/2010/main" val="2924857057"/>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07188" y="228600"/>
            <a:ext cx="2135187" cy="587057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01625" y="228600"/>
            <a:ext cx="6253163" cy="5870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a:extLst>
              <a:ext uri="{FF2B5EF4-FFF2-40B4-BE49-F238E27FC236}">
                <a16:creationId xmlns:a16="http://schemas.microsoft.com/office/drawing/2014/main" id="{B0BB7B83-7166-4DF4-8172-AA489161AAE0}"/>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155">
            <a:extLst>
              <a:ext uri="{FF2B5EF4-FFF2-40B4-BE49-F238E27FC236}">
                <a16:creationId xmlns:a16="http://schemas.microsoft.com/office/drawing/2014/main" id="{44DE1A3B-4D60-4A28-9E8A-2BB6B639F44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56">
            <a:extLst>
              <a:ext uri="{FF2B5EF4-FFF2-40B4-BE49-F238E27FC236}">
                <a16:creationId xmlns:a16="http://schemas.microsoft.com/office/drawing/2014/main" id="{502FADFD-5A6E-46B5-8665-F4B8F1830580}"/>
              </a:ext>
            </a:extLst>
          </p:cNvPr>
          <p:cNvSpPr>
            <a:spLocks noGrp="1" noChangeArrowheads="1"/>
          </p:cNvSpPr>
          <p:nvPr>
            <p:ph type="sldNum" sz="quarter" idx="12"/>
          </p:nvPr>
        </p:nvSpPr>
        <p:spPr>
          <a:ln/>
        </p:spPr>
        <p:txBody>
          <a:bodyPr/>
          <a:lstStyle>
            <a:lvl1pPr>
              <a:defRPr/>
            </a:lvl1pPr>
          </a:lstStyle>
          <a:p>
            <a:fld id="{F1BB29B0-5650-4087-A40F-504B8B99D93E}" type="slidenum">
              <a:rPr lang="tr-TR" altLang="tr-TR"/>
              <a:pPr/>
              <a:t>‹#›</a:t>
            </a:fld>
            <a:endParaRPr lang="tr-TR" altLang="tr-TR"/>
          </a:p>
        </p:txBody>
      </p:sp>
    </p:spTree>
    <p:extLst>
      <p:ext uri="{BB962C8B-B14F-4D97-AF65-F5344CB8AC3E}">
        <p14:creationId xmlns:p14="http://schemas.microsoft.com/office/powerpoint/2010/main" val="4154476519"/>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F819A6D-97DB-4A39-A28C-D981C5A3BF71}"/>
              </a:ext>
            </a:extLst>
          </p:cNvPr>
          <p:cNvGrpSpPr>
            <a:grpSpLocks/>
          </p:cNvGrpSpPr>
          <p:nvPr/>
        </p:nvGrpSpPr>
        <p:grpSpPr bwMode="auto">
          <a:xfrm>
            <a:off x="0" y="0"/>
            <a:ext cx="9159875" cy="6870700"/>
            <a:chOff x="0" y="0"/>
            <a:chExt cx="5770" cy="4328"/>
          </a:xfrm>
        </p:grpSpPr>
        <p:sp>
          <p:nvSpPr>
            <p:cNvPr id="5" name="Rectangle 3">
              <a:extLst>
                <a:ext uri="{FF2B5EF4-FFF2-40B4-BE49-F238E27FC236}">
                  <a16:creationId xmlns:a16="http://schemas.microsoft.com/office/drawing/2014/main" id="{3768158C-5809-4092-B829-C9846860E770}"/>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tr-TR" sz="1800">
                <a:latin typeface="Arial" charset="0"/>
              </a:endParaRPr>
            </a:p>
          </p:txBody>
        </p:sp>
        <p:sp>
          <p:nvSpPr>
            <p:cNvPr id="6" name="Rectangle 4">
              <a:extLst>
                <a:ext uri="{FF2B5EF4-FFF2-40B4-BE49-F238E27FC236}">
                  <a16:creationId xmlns:a16="http://schemas.microsoft.com/office/drawing/2014/main" id="{6231022B-F5E8-4E7F-8916-6D3878F9377B}"/>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tr-TR" sz="1800">
                <a:latin typeface="Arial" charset="0"/>
              </a:endParaRPr>
            </a:p>
          </p:txBody>
        </p:sp>
        <p:sp>
          <p:nvSpPr>
            <p:cNvPr id="7" name="Rectangle 5">
              <a:extLst>
                <a:ext uri="{FF2B5EF4-FFF2-40B4-BE49-F238E27FC236}">
                  <a16:creationId xmlns:a16="http://schemas.microsoft.com/office/drawing/2014/main" id="{5F691CA5-3E21-4CEA-9D5D-D6D7E1216301}"/>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tr-TR" sz="1800">
                <a:latin typeface="Arial" charset="0"/>
              </a:endParaRPr>
            </a:p>
          </p:txBody>
        </p:sp>
        <p:grpSp>
          <p:nvGrpSpPr>
            <p:cNvPr id="8" name="Group 6">
              <a:extLst>
                <a:ext uri="{FF2B5EF4-FFF2-40B4-BE49-F238E27FC236}">
                  <a16:creationId xmlns:a16="http://schemas.microsoft.com/office/drawing/2014/main" id="{C7B14BB9-39D7-4F97-8EF7-282B8B5F2B3F}"/>
                </a:ext>
              </a:extLst>
            </p:cNvPr>
            <p:cNvGrpSpPr>
              <a:grpSpLocks/>
            </p:cNvGrpSpPr>
            <p:nvPr/>
          </p:nvGrpSpPr>
          <p:grpSpPr bwMode="auto">
            <a:xfrm>
              <a:off x="4944" y="1"/>
              <a:ext cx="816" cy="3974"/>
              <a:chOff x="4944" y="1"/>
              <a:chExt cx="816" cy="3974"/>
            </a:xfrm>
          </p:grpSpPr>
          <p:grpSp>
            <p:nvGrpSpPr>
              <p:cNvPr id="20" name="Group 7">
                <a:extLst>
                  <a:ext uri="{FF2B5EF4-FFF2-40B4-BE49-F238E27FC236}">
                    <a16:creationId xmlns:a16="http://schemas.microsoft.com/office/drawing/2014/main" id="{CDAF5C1F-8F07-4E71-81FA-3AFA59C9D75C}"/>
                  </a:ext>
                </a:extLst>
              </p:cNvPr>
              <p:cNvGrpSpPr>
                <a:grpSpLocks/>
              </p:cNvGrpSpPr>
              <p:nvPr userDrawn="1"/>
            </p:nvGrpSpPr>
            <p:grpSpPr bwMode="auto">
              <a:xfrm>
                <a:off x="5280" y="1"/>
                <a:ext cx="480" cy="1430"/>
                <a:chOff x="5280" y="1"/>
                <a:chExt cx="480" cy="1430"/>
              </a:xfrm>
            </p:grpSpPr>
            <p:grpSp>
              <p:nvGrpSpPr>
                <p:cNvPr id="41" name="Group 8">
                  <a:extLst>
                    <a:ext uri="{FF2B5EF4-FFF2-40B4-BE49-F238E27FC236}">
                      <a16:creationId xmlns:a16="http://schemas.microsoft.com/office/drawing/2014/main" id="{8D585141-E2E8-439B-929C-471F96BF5FF1}"/>
                    </a:ext>
                  </a:extLst>
                </p:cNvPr>
                <p:cNvGrpSpPr>
                  <a:grpSpLocks/>
                </p:cNvGrpSpPr>
                <p:nvPr userDrawn="1"/>
              </p:nvGrpSpPr>
              <p:grpSpPr bwMode="auto">
                <a:xfrm rot="-5400000">
                  <a:off x="5484" y="0"/>
                  <a:ext cx="174" cy="176"/>
                  <a:chOff x="1657" y="323"/>
                  <a:chExt cx="1691" cy="2560"/>
                </a:xfrm>
              </p:grpSpPr>
              <p:grpSp>
                <p:nvGrpSpPr>
                  <p:cNvPr id="50" name="Group 9">
                    <a:extLst>
                      <a:ext uri="{FF2B5EF4-FFF2-40B4-BE49-F238E27FC236}">
                        <a16:creationId xmlns:a16="http://schemas.microsoft.com/office/drawing/2014/main" id="{8D11D46B-0C30-4CD6-82D3-AE4905E02A8F}"/>
                      </a:ext>
                    </a:extLst>
                  </p:cNvPr>
                  <p:cNvGrpSpPr>
                    <a:grpSpLocks/>
                  </p:cNvGrpSpPr>
                  <p:nvPr/>
                </p:nvGrpSpPr>
                <p:grpSpPr bwMode="auto">
                  <a:xfrm>
                    <a:off x="1657" y="323"/>
                    <a:ext cx="1691" cy="2560"/>
                    <a:chOff x="1657" y="323"/>
                    <a:chExt cx="1691" cy="2560"/>
                  </a:xfrm>
                </p:grpSpPr>
                <p:sp>
                  <p:nvSpPr>
                    <p:cNvPr id="57" name="Freeform 10">
                      <a:extLst>
                        <a:ext uri="{FF2B5EF4-FFF2-40B4-BE49-F238E27FC236}">
                          <a16:creationId xmlns:a16="http://schemas.microsoft.com/office/drawing/2014/main" id="{36792E8F-3FAA-45DB-ACB6-C278E45A3CC4}"/>
                        </a:ext>
                      </a:extLst>
                    </p:cNvPr>
                    <p:cNvSpPr>
                      <a:spLocks/>
                    </p:cNvSpPr>
                    <p:nvPr/>
                  </p:nvSpPr>
                  <p:spPr bwMode="auto">
                    <a:xfrm>
                      <a:off x="212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58" name="Freeform 11">
                      <a:extLst>
                        <a:ext uri="{FF2B5EF4-FFF2-40B4-BE49-F238E27FC236}">
                          <a16:creationId xmlns:a16="http://schemas.microsoft.com/office/drawing/2014/main" id="{5812F065-C355-4D5A-B700-87C60E9100A2}"/>
                        </a:ext>
                      </a:extLst>
                    </p:cNvPr>
                    <p:cNvSpPr>
                      <a:spLocks/>
                    </p:cNvSpPr>
                    <p:nvPr/>
                  </p:nvSpPr>
                  <p:spPr bwMode="auto">
                    <a:xfrm>
                      <a:off x="1667"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grpSp>
              <p:sp>
                <p:nvSpPr>
                  <p:cNvPr id="51" name="Oval 12">
                    <a:extLst>
                      <a:ext uri="{FF2B5EF4-FFF2-40B4-BE49-F238E27FC236}">
                        <a16:creationId xmlns:a16="http://schemas.microsoft.com/office/drawing/2014/main" id="{F35A0484-8520-45E0-880C-76CCA9294FE7}"/>
                      </a:ext>
                    </a:extLst>
                  </p:cNvPr>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tr-TR">
                      <a:latin typeface="Arial" charset="0"/>
                    </a:endParaRPr>
                  </a:p>
                </p:txBody>
              </p:sp>
              <p:sp>
                <p:nvSpPr>
                  <p:cNvPr id="52" name="Freeform 13">
                    <a:extLst>
                      <a:ext uri="{FF2B5EF4-FFF2-40B4-BE49-F238E27FC236}">
                        <a16:creationId xmlns:a16="http://schemas.microsoft.com/office/drawing/2014/main" id="{E84F7847-3E2D-40AA-B1F8-155E2D5A2711}"/>
                      </a:ext>
                    </a:extLst>
                  </p:cNvPr>
                  <p:cNvSpPr>
                    <a:spLocks/>
                  </p:cNvSpPr>
                  <p:nvPr/>
                </p:nvSpPr>
                <p:spPr bwMode="auto">
                  <a:xfrm>
                    <a:off x="260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53" name="Freeform 14">
                    <a:extLst>
                      <a:ext uri="{FF2B5EF4-FFF2-40B4-BE49-F238E27FC236}">
                        <a16:creationId xmlns:a16="http://schemas.microsoft.com/office/drawing/2014/main" id="{20C21A7A-E1D7-453D-80C4-623D0E7BA458}"/>
                      </a:ext>
                    </a:extLst>
                  </p:cNvPr>
                  <p:cNvSpPr>
                    <a:spLocks/>
                  </p:cNvSpPr>
                  <p:nvPr/>
                </p:nvSpPr>
                <p:spPr bwMode="auto">
                  <a:xfrm>
                    <a:off x="267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54" name="Freeform 15">
                    <a:extLst>
                      <a:ext uri="{FF2B5EF4-FFF2-40B4-BE49-F238E27FC236}">
                        <a16:creationId xmlns:a16="http://schemas.microsoft.com/office/drawing/2014/main" id="{16452A07-9371-485E-9C11-5D4A571FEF4C}"/>
                      </a:ext>
                    </a:extLst>
                  </p:cNvPr>
                  <p:cNvSpPr>
                    <a:spLocks/>
                  </p:cNvSpPr>
                  <p:nvPr/>
                </p:nvSpPr>
                <p:spPr bwMode="auto">
                  <a:xfrm>
                    <a:off x="2425"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55" name="Freeform 16">
                    <a:extLst>
                      <a:ext uri="{FF2B5EF4-FFF2-40B4-BE49-F238E27FC236}">
                        <a16:creationId xmlns:a16="http://schemas.microsoft.com/office/drawing/2014/main" id="{E9B4F07B-1344-455F-82E6-4A4581960668}"/>
                      </a:ext>
                    </a:extLst>
                  </p:cNvPr>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56" name="Freeform 17">
                    <a:extLst>
                      <a:ext uri="{FF2B5EF4-FFF2-40B4-BE49-F238E27FC236}">
                        <a16:creationId xmlns:a16="http://schemas.microsoft.com/office/drawing/2014/main" id="{0AA33DD2-2B8D-46D3-8854-820199AEFB7A}"/>
                      </a:ext>
                    </a:extLst>
                  </p:cNvPr>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grpSp>
            <p:pic>
              <p:nvPicPr>
                <p:cNvPr id="42" name="Picture 18">
                  <a:extLst>
                    <a:ext uri="{FF2B5EF4-FFF2-40B4-BE49-F238E27FC236}">
                      <a16:creationId xmlns:a16="http://schemas.microsoft.com/office/drawing/2014/main" id="{4A3F886A-D473-4139-A7CB-80D3555862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a:extLst>
                    <a:ext uri="{FF2B5EF4-FFF2-40B4-BE49-F238E27FC236}">
                      <a16:creationId xmlns:a16="http://schemas.microsoft.com/office/drawing/2014/main" id="{CF016CB5-8D7C-4564-B61C-A4B9DCB609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a:extLst>
                    <a:ext uri="{FF2B5EF4-FFF2-40B4-BE49-F238E27FC236}">
                      <a16:creationId xmlns:a16="http://schemas.microsoft.com/office/drawing/2014/main" id="{597F7DEA-8E20-4D31-86AB-6654EF6404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a:extLst>
                    <a:ext uri="{FF2B5EF4-FFF2-40B4-BE49-F238E27FC236}">
                      <a16:creationId xmlns:a16="http://schemas.microsoft.com/office/drawing/2014/main" id="{A281F316-428E-4C63-A9AB-7D42C734E2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
                  <a:extLst>
                    <a:ext uri="{FF2B5EF4-FFF2-40B4-BE49-F238E27FC236}">
                      <a16:creationId xmlns:a16="http://schemas.microsoft.com/office/drawing/2014/main" id="{629A0D22-2944-465F-8FA3-AE4286D7A1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a:extLst>
                    <a:ext uri="{FF2B5EF4-FFF2-40B4-BE49-F238E27FC236}">
                      <a16:creationId xmlns:a16="http://schemas.microsoft.com/office/drawing/2014/main" id="{7152EBB4-E82B-4505-ACBB-E822308928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a:extLst>
                    <a:ext uri="{FF2B5EF4-FFF2-40B4-BE49-F238E27FC236}">
                      <a16:creationId xmlns:a16="http://schemas.microsoft.com/office/drawing/2014/main" id="{68FB2643-D7E4-435C-98F3-21C93C299F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a:extLst>
                    <a:ext uri="{FF2B5EF4-FFF2-40B4-BE49-F238E27FC236}">
                      <a16:creationId xmlns:a16="http://schemas.microsoft.com/office/drawing/2014/main" id="{25E22FD4-FB2D-4834-9ADA-03A04CD6E5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6">
                <a:extLst>
                  <a:ext uri="{FF2B5EF4-FFF2-40B4-BE49-F238E27FC236}">
                    <a16:creationId xmlns:a16="http://schemas.microsoft.com/office/drawing/2014/main" id="{8A2D796E-7DF4-495B-ADEE-FE1CC8FCC652}"/>
                  </a:ext>
                </a:extLst>
              </p:cNvPr>
              <p:cNvGrpSpPr>
                <a:grpSpLocks/>
              </p:cNvGrpSpPr>
              <p:nvPr userDrawn="1"/>
            </p:nvGrpSpPr>
            <p:grpSpPr bwMode="auto">
              <a:xfrm>
                <a:off x="4944" y="1008"/>
                <a:ext cx="522" cy="2967"/>
                <a:chOff x="4944" y="1008"/>
                <a:chExt cx="522" cy="2967"/>
              </a:xfrm>
            </p:grpSpPr>
            <p:pic>
              <p:nvPicPr>
                <p:cNvPr id="22" name="Picture 27">
                  <a:extLst>
                    <a:ext uri="{FF2B5EF4-FFF2-40B4-BE49-F238E27FC236}">
                      <a16:creationId xmlns:a16="http://schemas.microsoft.com/office/drawing/2014/main" id="{DCFF1BA2-016B-44B1-AEC4-4D43457E08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a:extLst>
                    <a:ext uri="{FF2B5EF4-FFF2-40B4-BE49-F238E27FC236}">
                      <a16:creationId xmlns:a16="http://schemas.microsoft.com/office/drawing/2014/main" id="{74D8E56E-758F-4DC8-A0C9-A070749CE9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a:extLst>
                    <a:ext uri="{FF2B5EF4-FFF2-40B4-BE49-F238E27FC236}">
                      <a16:creationId xmlns:a16="http://schemas.microsoft.com/office/drawing/2014/main" id="{C247B741-A8A5-4B6C-A442-35CA107D09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a:extLst>
                    <a:ext uri="{FF2B5EF4-FFF2-40B4-BE49-F238E27FC236}">
                      <a16:creationId xmlns:a16="http://schemas.microsoft.com/office/drawing/2014/main" id="{7FC2128E-666F-44B2-A6E7-5E389C63C4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a:extLst>
                    <a:ext uri="{FF2B5EF4-FFF2-40B4-BE49-F238E27FC236}">
                      <a16:creationId xmlns:a16="http://schemas.microsoft.com/office/drawing/2014/main" id="{83301946-A837-40F0-A1AC-6E69EF1D00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a:extLst>
                    <a:ext uri="{FF2B5EF4-FFF2-40B4-BE49-F238E27FC236}">
                      <a16:creationId xmlns:a16="http://schemas.microsoft.com/office/drawing/2014/main" id="{D54D95EC-D537-43BD-A271-8E10D61B82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a:extLst>
                    <a:ext uri="{FF2B5EF4-FFF2-40B4-BE49-F238E27FC236}">
                      <a16:creationId xmlns:a16="http://schemas.microsoft.com/office/drawing/2014/main" id="{EFA6E43A-69EE-4ED2-A1C9-2BB403A9EA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a:extLst>
                    <a:ext uri="{FF2B5EF4-FFF2-40B4-BE49-F238E27FC236}">
                      <a16:creationId xmlns:a16="http://schemas.microsoft.com/office/drawing/2014/main" id="{47EDC8ED-BE1F-4F1D-A3F2-93607E37CA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a:extLst>
                    <a:ext uri="{FF2B5EF4-FFF2-40B4-BE49-F238E27FC236}">
                      <a16:creationId xmlns:a16="http://schemas.microsoft.com/office/drawing/2014/main" id="{66ACDDE0-A069-4ECE-8739-18F9EB62C6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a:extLst>
                    <a:ext uri="{FF2B5EF4-FFF2-40B4-BE49-F238E27FC236}">
                      <a16:creationId xmlns:a16="http://schemas.microsoft.com/office/drawing/2014/main" id="{F32E279F-D51A-4749-8869-770F16E591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a:extLst>
                    <a:ext uri="{FF2B5EF4-FFF2-40B4-BE49-F238E27FC236}">
                      <a16:creationId xmlns:a16="http://schemas.microsoft.com/office/drawing/2014/main" id="{E8FE6974-49B2-4289-8A68-2846BDF844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a:extLst>
                    <a:ext uri="{FF2B5EF4-FFF2-40B4-BE49-F238E27FC236}">
                      <a16:creationId xmlns:a16="http://schemas.microsoft.com/office/drawing/2014/main" id="{884697D1-D187-4424-90D3-5188AB2AD0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a:extLst>
                    <a:ext uri="{FF2B5EF4-FFF2-40B4-BE49-F238E27FC236}">
                      <a16:creationId xmlns:a16="http://schemas.microsoft.com/office/drawing/2014/main" id="{908320C2-C063-44F2-9432-33E01887B3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a:extLst>
                    <a:ext uri="{FF2B5EF4-FFF2-40B4-BE49-F238E27FC236}">
                      <a16:creationId xmlns:a16="http://schemas.microsoft.com/office/drawing/2014/main" id="{2775CCBF-3F65-4880-9EC2-759BF0A485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a:extLst>
                    <a:ext uri="{FF2B5EF4-FFF2-40B4-BE49-F238E27FC236}">
                      <a16:creationId xmlns:a16="http://schemas.microsoft.com/office/drawing/2014/main" id="{C2F47BED-B170-47D1-86A3-1F28D0FAF8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a:extLst>
                    <a:ext uri="{FF2B5EF4-FFF2-40B4-BE49-F238E27FC236}">
                      <a16:creationId xmlns:a16="http://schemas.microsoft.com/office/drawing/2014/main" id="{6235513E-9430-4978-BE7F-19547B0F89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
                  <a:extLst>
                    <a:ext uri="{FF2B5EF4-FFF2-40B4-BE49-F238E27FC236}">
                      <a16:creationId xmlns:a16="http://schemas.microsoft.com/office/drawing/2014/main" id="{A5406467-F5EE-4FB8-BB4C-45AC137596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a:extLst>
                    <a:ext uri="{FF2B5EF4-FFF2-40B4-BE49-F238E27FC236}">
                      <a16:creationId xmlns:a16="http://schemas.microsoft.com/office/drawing/2014/main" id="{6F14BA7F-8811-4F3C-B9AF-CDD1858C83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a:extLst>
                    <a:ext uri="{FF2B5EF4-FFF2-40B4-BE49-F238E27FC236}">
                      <a16:creationId xmlns:a16="http://schemas.microsoft.com/office/drawing/2014/main" id="{2CDED1B3-3593-459C-AEE5-A9A852966C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46">
              <a:extLst>
                <a:ext uri="{FF2B5EF4-FFF2-40B4-BE49-F238E27FC236}">
                  <a16:creationId xmlns:a16="http://schemas.microsoft.com/office/drawing/2014/main" id="{43FE87A6-10F3-4067-AFFC-72C9F865DF30}"/>
                </a:ext>
              </a:extLst>
            </p:cNvPr>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10" name="Freeform 47">
              <a:extLst>
                <a:ext uri="{FF2B5EF4-FFF2-40B4-BE49-F238E27FC236}">
                  <a16:creationId xmlns:a16="http://schemas.microsoft.com/office/drawing/2014/main" id="{3C1766E9-DC93-4B5C-99D4-04B78F5DDFE5}"/>
                </a:ext>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11" name="Freeform 48">
              <a:extLst>
                <a:ext uri="{FF2B5EF4-FFF2-40B4-BE49-F238E27FC236}">
                  <a16:creationId xmlns:a16="http://schemas.microsoft.com/office/drawing/2014/main" id="{594AADED-BCF8-4C05-89D3-7387B408C1A7}"/>
                </a:ext>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tr-TR">
                <a:latin typeface="Arial" charset="0"/>
              </a:endParaRPr>
            </a:p>
          </p:txBody>
        </p:sp>
        <p:sp>
          <p:nvSpPr>
            <p:cNvPr id="12" name="Freeform 49" descr="kimonopat1">
              <a:extLst>
                <a:ext uri="{FF2B5EF4-FFF2-40B4-BE49-F238E27FC236}">
                  <a16:creationId xmlns:a16="http://schemas.microsoft.com/office/drawing/2014/main" id="{DD77104B-D136-48BF-9140-BCF7F0B6115E}"/>
                </a:ext>
              </a:extLst>
            </p:cNvPr>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pPr>
                <a:defRPr/>
              </a:pPr>
              <a:endParaRPr lang="tr-TR">
                <a:latin typeface="Arial" charset="0"/>
              </a:endParaRPr>
            </a:p>
          </p:txBody>
        </p:sp>
        <p:sp>
          <p:nvSpPr>
            <p:cNvPr id="13" name="Freeform 50" descr="kimonopat1">
              <a:extLst>
                <a:ext uri="{FF2B5EF4-FFF2-40B4-BE49-F238E27FC236}">
                  <a16:creationId xmlns:a16="http://schemas.microsoft.com/office/drawing/2014/main" id="{FB355A8B-170A-4457-B79E-A3A9AEDD58B3}"/>
                </a:ext>
              </a:extLst>
            </p:cNvPr>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pPr>
                <a:defRPr/>
              </a:pPr>
              <a:endParaRPr lang="tr-TR">
                <a:latin typeface="Arial" charset="0"/>
              </a:endParaRPr>
            </a:p>
          </p:txBody>
        </p:sp>
        <p:sp>
          <p:nvSpPr>
            <p:cNvPr id="14" name="Freeform 51">
              <a:extLst>
                <a:ext uri="{FF2B5EF4-FFF2-40B4-BE49-F238E27FC236}">
                  <a16:creationId xmlns:a16="http://schemas.microsoft.com/office/drawing/2014/main" id="{9365DDE1-AA09-4164-A572-070614C35346}"/>
                </a:ext>
              </a:extLst>
            </p:cNvPr>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15" name="Freeform 52">
              <a:extLst>
                <a:ext uri="{FF2B5EF4-FFF2-40B4-BE49-F238E27FC236}">
                  <a16:creationId xmlns:a16="http://schemas.microsoft.com/office/drawing/2014/main" id="{90D924D1-A016-4225-B00E-9507398E7A92}"/>
                </a:ext>
              </a:extLst>
            </p:cNvPr>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tr-TR">
                <a:latin typeface="Arial" charset="0"/>
              </a:endParaRPr>
            </a:p>
          </p:txBody>
        </p:sp>
        <p:sp>
          <p:nvSpPr>
            <p:cNvPr id="16" name="Freeform 53">
              <a:extLst>
                <a:ext uri="{FF2B5EF4-FFF2-40B4-BE49-F238E27FC236}">
                  <a16:creationId xmlns:a16="http://schemas.microsoft.com/office/drawing/2014/main" id="{8812E178-A7BA-4550-AFCE-CA2F9AAFC246}"/>
                </a:ext>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tr-TR">
                <a:latin typeface="Arial" charset="0"/>
              </a:endParaRPr>
            </a:p>
          </p:txBody>
        </p:sp>
        <p:sp>
          <p:nvSpPr>
            <p:cNvPr id="17" name="Rectangle 54">
              <a:extLst>
                <a:ext uri="{FF2B5EF4-FFF2-40B4-BE49-F238E27FC236}">
                  <a16:creationId xmlns:a16="http://schemas.microsoft.com/office/drawing/2014/main" id="{EDE2351A-E58A-46A9-BE21-5C51B9A763F0}"/>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tr-TR" sz="1800">
                <a:latin typeface="Arial" charset="0"/>
              </a:endParaRPr>
            </a:p>
          </p:txBody>
        </p:sp>
        <p:sp>
          <p:nvSpPr>
            <p:cNvPr id="18" name="Freeform 55">
              <a:extLst>
                <a:ext uri="{FF2B5EF4-FFF2-40B4-BE49-F238E27FC236}">
                  <a16:creationId xmlns:a16="http://schemas.microsoft.com/office/drawing/2014/main" id="{6C28E56D-1BA0-47F4-B851-30CD586C4D11}"/>
                </a:ext>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19" name="AutoShape 56">
              <a:extLst>
                <a:ext uri="{FF2B5EF4-FFF2-40B4-BE49-F238E27FC236}">
                  <a16:creationId xmlns:a16="http://schemas.microsoft.com/office/drawing/2014/main" id="{E6A7CE08-8311-456A-A003-CC9E90D861F7}"/>
                </a:ext>
              </a:extLst>
            </p:cNvPr>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tr-TR" sz="1800">
                <a:latin typeface="Arial" charset="0"/>
              </a:endParaRPr>
            </a:p>
          </p:txBody>
        </p:sp>
      </p:grpSp>
      <p:sp>
        <p:nvSpPr>
          <p:cNvPr id="124985" name="Rectangle 57"/>
          <p:cNvSpPr>
            <a:spLocks noGrp="1" noChangeArrowheads="1"/>
          </p:cNvSpPr>
          <p:nvPr>
            <p:ph type="ctrTitle" sz="quarter"/>
          </p:nvPr>
        </p:nvSpPr>
        <p:spPr>
          <a:xfrm>
            <a:off x="685800" y="1370013"/>
            <a:ext cx="6965950" cy="2057400"/>
          </a:xfrm>
        </p:spPr>
        <p:txBody>
          <a:bodyPr/>
          <a:lstStyle>
            <a:lvl1pPr>
              <a:defRPr/>
            </a:lvl1pPr>
          </a:lstStyle>
          <a:p>
            <a:r>
              <a:rPr lang="tr-TR"/>
              <a:t>Asıl başlık stili için tıklatın</a:t>
            </a:r>
          </a:p>
        </p:txBody>
      </p:sp>
      <p:sp>
        <p:nvSpPr>
          <p:cNvPr id="124986"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tr-TR"/>
              <a:t>Asıl alt başlık stilini düzenlemek için tıklatın</a:t>
            </a:r>
          </a:p>
        </p:txBody>
      </p:sp>
      <p:sp>
        <p:nvSpPr>
          <p:cNvPr id="59" name="Rectangle 59">
            <a:extLst>
              <a:ext uri="{FF2B5EF4-FFF2-40B4-BE49-F238E27FC236}">
                <a16:creationId xmlns:a16="http://schemas.microsoft.com/office/drawing/2014/main" id="{998D1536-CFE3-4725-8CE2-7C825A512611}"/>
              </a:ext>
            </a:extLst>
          </p:cNvPr>
          <p:cNvSpPr>
            <a:spLocks noGrp="1" noChangeArrowheads="1"/>
          </p:cNvSpPr>
          <p:nvPr>
            <p:ph type="dt" sz="quarter" idx="10"/>
          </p:nvPr>
        </p:nvSpPr>
        <p:spPr/>
        <p:txBody>
          <a:bodyPr/>
          <a:lstStyle>
            <a:lvl1pPr>
              <a:defRPr smtClean="0"/>
            </a:lvl1pPr>
          </a:lstStyle>
          <a:p>
            <a:pPr>
              <a:defRPr/>
            </a:pPr>
            <a:endParaRPr lang="tr-TR"/>
          </a:p>
        </p:txBody>
      </p:sp>
      <p:sp>
        <p:nvSpPr>
          <p:cNvPr id="60" name="Rectangle 60">
            <a:extLst>
              <a:ext uri="{FF2B5EF4-FFF2-40B4-BE49-F238E27FC236}">
                <a16:creationId xmlns:a16="http://schemas.microsoft.com/office/drawing/2014/main" id="{53976C22-BB36-401A-A423-D232E024335C}"/>
              </a:ext>
            </a:extLst>
          </p:cNvPr>
          <p:cNvSpPr>
            <a:spLocks noGrp="1" noChangeArrowheads="1"/>
          </p:cNvSpPr>
          <p:nvPr>
            <p:ph type="ftr" sz="quarter" idx="11"/>
          </p:nvPr>
        </p:nvSpPr>
        <p:spPr/>
        <p:txBody>
          <a:bodyPr/>
          <a:lstStyle>
            <a:lvl1pPr>
              <a:defRPr smtClean="0"/>
            </a:lvl1pPr>
          </a:lstStyle>
          <a:p>
            <a:pPr>
              <a:defRPr/>
            </a:pPr>
            <a:endParaRPr lang="tr-TR"/>
          </a:p>
        </p:txBody>
      </p:sp>
      <p:sp>
        <p:nvSpPr>
          <p:cNvPr id="61" name="Rectangle 61">
            <a:extLst>
              <a:ext uri="{FF2B5EF4-FFF2-40B4-BE49-F238E27FC236}">
                <a16:creationId xmlns:a16="http://schemas.microsoft.com/office/drawing/2014/main" id="{3DE7F68A-52A5-4A71-BED9-17D0418A2460}"/>
              </a:ext>
            </a:extLst>
          </p:cNvPr>
          <p:cNvSpPr>
            <a:spLocks noGrp="1" noChangeArrowheads="1"/>
          </p:cNvSpPr>
          <p:nvPr>
            <p:ph type="sldNum" sz="quarter" idx="12"/>
          </p:nvPr>
        </p:nvSpPr>
        <p:spPr/>
        <p:txBody>
          <a:bodyPr/>
          <a:lstStyle>
            <a:lvl1pPr>
              <a:defRPr/>
            </a:lvl1pPr>
          </a:lstStyle>
          <a:p>
            <a:fld id="{E9A95355-FA1F-4548-931C-2F32E61BCB25}" type="slidenum">
              <a:rPr lang="tr-TR" altLang="tr-TR"/>
              <a:pPr/>
              <a:t>‹#›</a:t>
            </a:fld>
            <a:endParaRPr lang="tr-TR" altLang="tr-TR"/>
          </a:p>
        </p:txBody>
      </p:sp>
    </p:spTree>
    <p:extLst>
      <p:ext uri="{BB962C8B-B14F-4D97-AF65-F5344CB8AC3E}">
        <p14:creationId xmlns:p14="http://schemas.microsoft.com/office/powerpoint/2010/main" val="952016115"/>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9">
            <a:extLst>
              <a:ext uri="{FF2B5EF4-FFF2-40B4-BE49-F238E27FC236}">
                <a16:creationId xmlns:a16="http://schemas.microsoft.com/office/drawing/2014/main" id="{81234226-660F-45F6-A2A1-82BAC4547DBB}"/>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60">
            <a:extLst>
              <a:ext uri="{FF2B5EF4-FFF2-40B4-BE49-F238E27FC236}">
                <a16:creationId xmlns:a16="http://schemas.microsoft.com/office/drawing/2014/main" id="{38DC8F02-FD31-4CBC-8BD5-728D9426ED3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1">
            <a:extLst>
              <a:ext uri="{FF2B5EF4-FFF2-40B4-BE49-F238E27FC236}">
                <a16:creationId xmlns:a16="http://schemas.microsoft.com/office/drawing/2014/main" id="{35599E02-A057-4435-A62C-025426635648}"/>
              </a:ext>
            </a:extLst>
          </p:cNvPr>
          <p:cNvSpPr>
            <a:spLocks noGrp="1" noChangeArrowheads="1"/>
          </p:cNvSpPr>
          <p:nvPr>
            <p:ph type="sldNum" sz="quarter" idx="12"/>
          </p:nvPr>
        </p:nvSpPr>
        <p:spPr>
          <a:ln/>
        </p:spPr>
        <p:txBody>
          <a:bodyPr/>
          <a:lstStyle>
            <a:lvl1pPr>
              <a:defRPr/>
            </a:lvl1pPr>
          </a:lstStyle>
          <a:p>
            <a:fld id="{8B9C9C72-93E3-4368-A4A7-66701730B326}" type="slidenum">
              <a:rPr lang="tr-TR" altLang="tr-TR"/>
              <a:pPr/>
              <a:t>‹#›</a:t>
            </a:fld>
            <a:endParaRPr lang="tr-TR" altLang="tr-TR"/>
          </a:p>
        </p:txBody>
      </p:sp>
    </p:spTree>
    <p:extLst>
      <p:ext uri="{BB962C8B-B14F-4D97-AF65-F5344CB8AC3E}">
        <p14:creationId xmlns:p14="http://schemas.microsoft.com/office/powerpoint/2010/main" val="212175537"/>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59">
            <a:extLst>
              <a:ext uri="{FF2B5EF4-FFF2-40B4-BE49-F238E27FC236}">
                <a16:creationId xmlns:a16="http://schemas.microsoft.com/office/drawing/2014/main" id="{A3A5EDC2-EA1A-456F-88A2-A0DF1CB4B829}"/>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60">
            <a:extLst>
              <a:ext uri="{FF2B5EF4-FFF2-40B4-BE49-F238E27FC236}">
                <a16:creationId xmlns:a16="http://schemas.microsoft.com/office/drawing/2014/main" id="{90F0F203-C5E1-4A3B-AF22-433B5F1FBDD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1">
            <a:extLst>
              <a:ext uri="{FF2B5EF4-FFF2-40B4-BE49-F238E27FC236}">
                <a16:creationId xmlns:a16="http://schemas.microsoft.com/office/drawing/2014/main" id="{02299B95-76D9-4265-A093-ED7C94551C19}"/>
              </a:ext>
            </a:extLst>
          </p:cNvPr>
          <p:cNvSpPr>
            <a:spLocks noGrp="1" noChangeArrowheads="1"/>
          </p:cNvSpPr>
          <p:nvPr>
            <p:ph type="sldNum" sz="quarter" idx="12"/>
          </p:nvPr>
        </p:nvSpPr>
        <p:spPr>
          <a:ln/>
        </p:spPr>
        <p:txBody>
          <a:bodyPr/>
          <a:lstStyle>
            <a:lvl1pPr>
              <a:defRPr/>
            </a:lvl1pPr>
          </a:lstStyle>
          <a:p>
            <a:fld id="{65A178BD-1568-47FD-9722-6EB09A2FB01F}" type="slidenum">
              <a:rPr lang="tr-TR" altLang="tr-TR"/>
              <a:pPr/>
              <a:t>‹#›</a:t>
            </a:fld>
            <a:endParaRPr lang="tr-TR" altLang="tr-TR"/>
          </a:p>
        </p:txBody>
      </p:sp>
    </p:spTree>
    <p:extLst>
      <p:ext uri="{BB962C8B-B14F-4D97-AF65-F5344CB8AC3E}">
        <p14:creationId xmlns:p14="http://schemas.microsoft.com/office/powerpoint/2010/main" val="3721050763"/>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59">
            <a:extLst>
              <a:ext uri="{FF2B5EF4-FFF2-40B4-BE49-F238E27FC236}">
                <a16:creationId xmlns:a16="http://schemas.microsoft.com/office/drawing/2014/main" id="{D8DB430E-8D4D-4C77-B48D-6ED2A22F8D84}"/>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60">
            <a:extLst>
              <a:ext uri="{FF2B5EF4-FFF2-40B4-BE49-F238E27FC236}">
                <a16:creationId xmlns:a16="http://schemas.microsoft.com/office/drawing/2014/main" id="{4A7F5968-9111-4EC0-9CD9-55BECA524FC9}"/>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1">
            <a:extLst>
              <a:ext uri="{FF2B5EF4-FFF2-40B4-BE49-F238E27FC236}">
                <a16:creationId xmlns:a16="http://schemas.microsoft.com/office/drawing/2014/main" id="{3C769C73-F9B6-4973-85DA-E216B5A37AC3}"/>
              </a:ext>
            </a:extLst>
          </p:cNvPr>
          <p:cNvSpPr>
            <a:spLocks noGrp="1" noChangeArrowheads="1"/>
          </p:cNvSpPr>
          <p:nvPr>
            <p:ph type="sldNum" sz="quarter" idx="12"/>
          </p:nvPr>
        </p:nvSpPr>
        <p:spPr>
          <a:ln/>
        </p:spPr>
        <p:txBody>
          <a:bodyPr/>
          <a:lstStyle>
            <a:lvl1pPr>
              <a:defRPr/>
            </a:lvl1pPr>
          </a:lstStyle>
          <a:p>
            <a:fld id="{947E369B-6DCA-46EE-8774-35508F874E8B}" type="slidenum">
              <a:rPr lang="tr-TR" altLang="tr-TR"/>
              <a:pPr/>
              <a:t>‹#›</a:t>
            </a:fld>
            <a:endParaRPr lang="tr-TR" altLang="tr-TR"/>
          </a:p>
        </p:txBody>
      </p:sp>
    </p:spTree>
    <p:extLst>
      <p:ext uri="{BB962C8B-B14F-4D97-AF65-F5344CB8AC3E}">
        <p14:creationId xmlns:p14="http://schemas.microsoft.com/office/powerpoint/2010/main" val="673035680"/>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59">
            <a:extLst>
              <a:ext uri="{FF2B5EF4-FFF2-40B4-BE49-F238E27FC236}">
                <a16:creationId xmlns:a16="http://schemas.microsoft.com/office/drawing/2014/main" id="{69383FA4-EDF2-4C6C-A966-71C155E61497}"/>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60">
            <a:extLst>
              <a:ext uri="{FF2B5EF4-FFF2-40B4-BE49-F238E27FC236}">
                <a16:creationId xmlns:a16="http://schemas.microsoft.com/office/drawing/2014/main" id="{2411FB57-0620-4833-B2F6-AD53450730DD}"/>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61">
            <a:extLst>
              <a:ext uri="{FF2B5EF4-FFF2-40B4-BE49-F238E27FC236}">
                <a16:creationId xmlns:a16="http://schemas.microsoft.com/office/drawing/2014/main" id="{1906656F-7115-48CA-A660-6C993802A80C}"/>
              </a:ext>
            </a:extLst>
          </p:cNvPr>
          <p:cNvSpPr>
            <a:spLocks noGrp="1" noChangeArrowheads="1"/>
          </p:cNvSpPr>
          <p:nvPr>
            <p:ph type="sldNum" sz="quarter" idx="12"/>
          </p:nvPr>
        </p:nvSpPr>
        <p:spPr>
          <a:ln/>
        </p:spPr>
        <p:txBody>
          <a:bodyPr/>
          <a:lstStyle>
            <a:lvl1pPr>
              <a:defRPr/>
            </a:lvl1pPr>
          </a:lstStyle>
          <a:p>
            <a:fld id="{0EC1CA6B-0AB8-4803-9722-9A09A509708E}" type="slidenum">
              <a:rPr lang="tr-TR" altLang="tr-TR"/>
              <a:pPr/>
              <a:t>‹#›</a:t>
            </a:fld>
            <a:endParaRPr lang="tr-TR" altLang="tr-TR"/>
          </a:p>
        </p:txBody>
      </p:sp>
    </p:spTree>
    <p:extLst>
      <p:ext uri="{BB962C8B-B14F-4D97-AF65-F5344CB8AC3E}">
        <p14:creationId xmlns:p14="http://schemas.microsoft.com/office/powerpoint/2010/main" val="239099844"/>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59">
            <a:extLst>
              <a:ext uri="{FF2B5EF4-FFF2-40B4-BE49-F238E27FC236}">
                <a16:creationId xmlns:a16="http://schemas.microsoft.com/office/drawing/2014/main" id="{2BF12B30-F5D7-4B55-A754-CDB2DAEE718F}"/>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60">
            <a:extLst>
              <a:ext uri="{FF2B5EF4-FFF2-40B4-BE49-F238E27FC236}">
                <a16:creationId xmlns:a16="http://schemas.microsoft.com/office/drawing/2014/main" id="{A1D8A0E6-76AC-4CA1-BEB4-F6D76718261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61">
            <a:extLst>
              <a:ext uri="{FF2B5EF4-FFF2-40B4-BE49-F238E27FC236}">
                <a16:creationId xmlns:a16="http://schemas.microsoft.com/office/drawing/2014/main" id="{7EB7A773-C9D8-474B-8034-D29B73EA164A}"/>
              </a:ext>
            </a:extLst>
          </p:cNvPr>
          <p:cNvSpPr>
            <a:spLocks noGrp="1" noChangeArrowheads="1"/>
          </p:cNvSpPr>
          <p:nvPr>
            <p:ph type="sldNum" sz="quarter" idx="12"/>
          </p:nvPr>
        </p:nvSpPr>
        <p:spPr>
          <a:ln/>
        </p:spPr>
        <p:txBody>
          <a:bodyPr/>
          <a:lstStyle>
            <a:lvl1pPr>
              <a:defRPr/>
            </a:lvl1pPr>
          </a:lstStyle>
          <a:p>
            <a:fld id="{25E00914-6DB4-44C6-AD93-AAB384587B15}" type="slidenum">
              <a:rPr lang="tr-TR" altLang="tr-TR"/>
              <a:pPr/>
              <a:t>‹#›</a:t>
            </a:fld>
            <a:endParaRPr lang="tr-TR" altLang="tr-TR"/>
          </a:p>
        </p:txBody>
      </p:sp>
    </p:spTree>
    <p:extLst>
      <p:ext uri="{BB962C8B-B14F-4D97-AF65-F5344CB8AC3E}">
        <p14:creationId xmlns:p14="http://schemas.microsoft.com/office/powerpoint/2010/main" val="1732241292"/>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F1767DCC-4FBE-48F2-BBD1-AA62D08A4A13}"/>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831FFDFD-E519-4A57-AEEA-0D01ED0DC68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C6F6F509-2DC3-4925-AAF4-0855F948C9FC}"/>
              </a:ext>
            </a:extLst>
          </p:cNvPr>
          <p:cNvSpPr>
            <a:spLocks noGrp="1" noChangeArrowheads="1"/>
          </p:cNvSpPr>
          <p:nvPr>
            <p:ph type="sldNum" sz="quarter" idx="12"/>
          </p:nvPr>
        </p:nvSpPr>
        <p:spPr>
          <a:ln/>
        </p:spPr>
        <p:txBody>
          <a:bodyPr/>
          <a:lstStyle>
            <a:lvl1pPr>
              <a:defRPr/>
            </a:lvl1pPr>
          </a:lstStyle>
          <a:p>
            <a:fld id="{1F9F9AC2-2AC1-4102-B1E2-2A17C4009A8F}" type="slidenum">
              <a:rPr lang="tr-TR" altLang="tr-TR"/>
              <a:pPr/>
              <a:t>‹#›</a:t>
            </a:fld>
            <a:endParaRPr lang="tr-TR" altLang="tr-TR"/>
          </a:p>
        </p:txBody>
      </p:sp>
    </p:spTree>
    <p:extLst>
      <p:ext uri="{BB962C8B-B14F-4D97-AF65-F5344CB8AC3E}">
        <p14:creationId xmlns:p14="http://schemas.microsoft.com/office/powerpoint/2010/main" val="3401492166"/>
      </p:ext>
    </p:extLst>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9">
            <a:extLst>
              <a:ext uri="{FF2B5EF4-FFF2-40B4-BE49-F238E27FC236}">
                <a16:creationId xmlns:a16="http://schemas.microsoft.com/office/drawing/2014/main" id="{16761CF1-F741-4657-AE0D-4935ABE6F793}"/>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60">
            <a:extLst>
              <a:ext uri="{FF2B5EF4-FFF2-40B4-BE49-F238E27FC236}">
                <a16:creationId xmlns:a16="http://schemas.microsoft.com/office/drawing/2014/main" id="{00D82095-7240-4346-8D70-4AE9FAF2B8C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61">
            <a:extLst>
              <a:ext uri="{FF2B5EF4-FFF2-40B4-BE49-F238E27FC236}">
                <a16:creationId xmlns:a16="http://schemas.microsoft.com/office/drawing/2014/main" id="{074BFC28-8A80-456E-865C-2DB2590B7969}"/>
              </a:ext>
            </a:extLst>
          </p:cNvPr>
          <p:cNvSpPr>
            <a:spLocks noGrp="1" noChangeArrowheads="1"/>
          </p:cNvSpPr>
          <p:nvPr>
            <p:ph type="sldNum" sz="quarter" idx="12"/>
          </p:nvPr>
        </p:nvSpPr>
        <p:spPr>
          <a:ln/>
        </p:spPr>
        <p:txBody>
          <a:bodyPr/>
          <a:lstStyle>
            <a:lvl1pPr>
              <a:defRPr/>
            </a:lvl1pPr>
          </a:lstStyle>
          <a:p>
            <a:fld id="{0174333E-6F50-44CD-8D5F-70260420259C}" type="slidenum">
              <a:rPr lang="tr-TR" altLang="tr-TR"/>
              <a:pPr/>
              <a:t>‹#›</a:t>
            </a:fld>
            <a:endParaRPr lang="tr-TR" altLang="tr-TR"/>
          </a:p>
        </p:txBody>
      </p:sp>
    </p:spTree>
    <p:extLst>
      <p:ext uri="{BB962C8B-B14F-4D97-AF65-F5344CB8AC3E}">
        <p14:creationId xmlns:p14="http://schemas.microsoft.com/office/powerpoint/2010/main" val="2976761324"/>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59">
            <a:extLst>
              <a:ext uri="{FF2B5EF4-FFF2-40B4-BE49-F238E27FC236}">
                <a16:creationId xmlns:a16="http://schemas.microsoft.com/office/drawing/2014/main" id="{DC0FC93B-13B5-4D88-83CD-91B12B3B214F}"/>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60">
            <a:extLst>
              <a:ext uri="{FF2B5EF4-FFF2-40B4-BE49-F238E27FC236}">
                <a16:creationId xmlns:a16="http://schemas.microsoft.com/office/drawing/2014/main" id="{FEC4F3DD-EB07-4E1F-98AC-258CF2F42BA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1">
            <a:extLst>
              <a:ext uri="{FF2B5EF4-FFF2-40B4-BE49-F238E27FC236}">
                <a16:creationId xmlns:a16="http://schemas.microsoft.com/office/drawing/2014/main" id="{7AD30962-F849-4655-A6E9-F5D479509ABF}"/>
              </a:ext>
            </a:extLst>
          </p:cNvPr>
          <p:cNvSpPr>
            <a:spLocks noGrp="1" noChangeArrowheads="1"/>
          </p:cNvSpPr>
          <p:nvPr>
            <p:ph type="sldNum" sz="quarter" idx="12"/>
          </p:nvPr>
        </p:nvSpPr>
        <p:spPr>
          <a:ln/>
        </p:spPr>
        <p:txBody>
          <a:bodyPr/>
          <a:lstStyle>
            <a:lvl1pPr>
              <a:defRPr/>
            </a:lvl1pPr>
          </a:lstStyle>
          <a:p>
            <a:fld id="{66B910FA-9789-430A-8EF3-B903BE03F9D9}" type="slidenum">
              <a:rPr lang="tr-TR" altLang="tr-TR"/>
              <a:pPr/>
              <a:t>‹#›</a:t>
            </a:fld>
            <a:endParaRPr lang="tr-TR" altLang="tr-TR"/>
          </a:p>
        </p:txBody>
      </p:sp>
    </p:spTree>
    <p:extLst>
      <p:ext uri="{BB962C8B-B14F-4D97-AF65-F5344CB8AC3E}">
        <p14:creationId xmlns:p14="http://schemas.microsoft.com/office/powerpoint/2010/main" val="2465931235"/>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59">
            <a:extLst>
              <a:ext uri="{FF2B5EF4-FFF2-40B4-BE49-F238E27FC236}">
                <a16:creationId xmlns:a16="http://schemas.microsoft.com/office/drawing/2014/main" id="{F65B226E-0432-4D96-8E89-C204A740E51E}"/>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60">
            <a:extLst>
              <a:ext uri="{FF2B5EF4-FFF2-40B4-BE49-F238E27FC236}">
                <a16:creationId xmlns:a16="http://schemas.microsoft.com/office/drawing/2014/main" id="{425BB12E-F1BB-4BF5-8BB4-7841413F9D29}"/>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1">
            <a:extLst>
              <a:ext uri="{FF2B5EF4-FFF2-40B4-BE49-F238E27FC236}">
                <a16:creationId xmlns:a16="http://schemas.microsoft.com/office/drawing/2014/main" id="{668348CA-7F20-4D18-9929-AECF1E158B77}"/>
              </a:ext>
            </a:extLst>
          </p:cNvPr>
          <p:cNvSpPr>
            <a:spLocks noGrp="1" noChangeArrowheads="1"/>
          </p:cNvSpPr>
          <p:nvPr>
            <p:ph type="sldNum" sz="quarter" idx="12"/>
          </p:nvPr>
        </p:nvSpPr>
        <p:spPr>
          <a:ln/>
        </p:spPr>
        <p:txBody>
          <a:bodyPr/>
          <a:lstStyle>
            <a:lvl1pPr>
              <a:defRPr/>
            </a:lvl1pPr>
          </a:lstStyle>
          <a:p>
            <a:fld id="{5926750E-83E6-462C-B1CA-94E0A7AD7BCE}" type="slidenum">
              <a:rPr lang="tr-TR" altLang="tr-TR"/>
              <a:pPr/>
              <a:t>‹#›</a:t>
            </a:fld>
            <a:endParaRPr lang="tr-TR" altLang="tr-TR"/>
          </a:p>
        </p:txBody>
      </p:sp>
    </p:spTree>
    <p:extLst>
      <p:ext uri="{BB962C8B-B14F-4D97-AF65-F5344CB8AC3E}">
        <p14:creationId xmlns:p14="http://schemas.microsoft.com/office/powerpoint/2010/main" val="1599807379"/>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9">
            <a:extLst>
              <a:ext uri="{FF2B5EF4-FFF2-40B4-BE49-F238E27FC236}">
                <a16:creationId xmlns:a16="http://schemas.microsoft.com/office/drawing/2014/main" id="{E89D1058-4147-41DE-9B5A-96AD6695FE1A}"/>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60">
            <a:extLst>
              <a:ext uri="{FF2B5EF4-FFF2-40B4-BE49-F238E27FC236}">
                <a16:creationId xmlns:a16="http://schemas.microsoft.com/office/drawing/2014/main" id="{35178D7C-5495-4DCB-97BA-DE5462CBA33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1">
            <a:extLst>
              <a:ext uri="{FF2B5EF4-FFF2-40B4-BE49-F238E27FC236}">
                <a16:creationId xmlns:a16="http://schemas.microsoft.com/office/drawing/2014/main" id="{C3C15B3C-9D42-4C41-A473-1240331E4911}"/>
              </a:ext>
            </a:extLst>
          </p:cNvPr>
          <p:cNvSpPr>
            <a:spLocks noGrp="1" noChangeArrowheads="1"/>
          </p:cNvSpPr>
          <p:nvPr>
            <p:ph type="sldNum" sz="quarter" idx="12"/>
          </p:nvPr>
        </p:nvSpPr>
        <p:spPr>
          <a:ln/>
        </p:spPr>
        <p:txBody>
          <a:bodyPr/>
          <a:lstStyle>
            <a:lvl1pPr>
              <a:defRPr/>
            </a:lvl1pPr>
          </a:lstStyle>
          <a:p>
            <a:fld id="{98B97213-372A-48DA-BDB7-4AF8BA90777B}" type="slidenum">
              <a:rPr lang="tr-TR" altLang="tr-TR"/>
              <a:pPr/>
              <a:t>‹#›</a:t>
            </a:fld>
            <a:endParaRPr lang="tr-TR" altLang="tr-TR"/>
          </a:p>
        </p:txBody>
      </p:sp>
    </p:spTree>
    <p:extLst>
      <p:ext uri="{BB962C8B-B14F-4D97-AF65-F5344CB8AC3E}">
        <p14:creationId xmlns:p14="http://schemas.microsoft.com/office/powerpoint/2010/main" val="1061574268"/>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827713" y="227013"/>
            <a:ext cx="1868487" cy="5868987"/>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219075" y="227013"/>
            <a:ext cx="5456238" cy="586898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9">
            <a:extLst>
              <a:ext uri="{FF2B5EF4-FFF2-40B4-BE49-F238E27FC236}">
                <a16:creationId xmlns:a16="http://schemas.microsoft.com/office/drawing/2014/main" id="{3F59DFA1-A617-4303-AE02-13622A7715B3}"/>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60">
            <a:extLst>
              <a:ext uri="{FF2B5EF4-FFF2-40B4-BE49-F238E27FC236}">
                <a16:creationId xmlns:a16="http://schemas.microsoft.com/office/drawing/2014/main" id="{DE43629D-86EA-4FF8-86C8-1C4DC4E7AE7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1">
            <a:extLst>
              <a:ext uri="{FF2B5EF4-FFF2-40B4-BE49-F238E27FC236}">
                <a16:creationId xmlns:a16="http://schemas.microsoft.com/office/drawing/2014/main" id="{52BF85EF-2B07-436A-BBD2-BE75ED31E893}"/>
              </a:ext>
            </a:extLst>
          </p:cNvPr>
          <p:cNvSpPr>
            <a:spLocks noGrp="1" noChangeArrowheads="1"/>
          </p:cNvSpPr>
          <p:nvPr>
            <p:ph type="sldNum" sz="quarter" idx="12"/>
          </p:nvPr>
        </p:nvSpPr>
        <p:spPr>
          <a:ln/>
        </p:spPr>
        <p:txBody>
          <a:bodyPr/>
          <a:lstStyle>
            <a:lvl1pPr>
              <a:defRPr/>
            </a:lvl1pPr>
          </a:lstStyle>
          <a:p>
            <a:fld id="{EC071184-4033-412E-991D-A3086428B4D4}" type="slidenum">
              <a:rPr lang="tr-TR" altLang="tr-TR"/>
              <a:pPr/>
              <a:t>‹#›</a:t>
            </a:fld>
            <a:endParaRPr lang="tr-TR" altLang="tr-TR"/>
          </a:p>
        </p:txBody>
      </p:sp>
    </p:spTree>
    <p:extLst>
      <p:ext uri="{BB962C8B-B14F-4D97-AF65-F5344CB8AC3E}">
        <p14:creationId xmlns:p14="http://schemas.microsoft.com/office/powerpoint/2010/main" val="1441544037"/>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5604B01-8D91-4875-A1AD-CEA8484C3955}"/>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7070D393-BDA9-427A-A837-8C0CC68B76B4}"/>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latin typeface="Arial" charset="0"/>
              </a:endParaRPr>
            </a:p>
          </p:txBody>
        </p:sp>
        <p:sp>
          <p:nvSpPr>
            <p:cNvPr id="6" name="Freeform 4">
              <a:extLst>
                <a:ext uri="{FF2B5EF4-FFF2-40B4-BE49-F238E27FC236}">
                  <a16:creationId xmlns:a16="http://schemas.microsoft.com/office/drawing/2014/main" id="{ACA2C31C-A910-456A-A2D7-6DD33EBF54DB}"/>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tr-TR">
                <a:latin typeface="Arial" charset="0"/>
              </a:endParaRPr>
            </a:p>
          </p:txBody>
        </p:sp>
      </p:grpSp>
      <p:sp>
        <p:nvSpPr>
          <p:cNvPr id="7" name="Freeform 5">
            <a:extLst>
              <a:ext uri="{FF2B5EF4-FFF2-40B4-BE49-F238E27FC236}">
                <a16:creationId xmlns:a16="http://schemas.microsoft.com/office/drawing/2014/main" id="{9130852A-23D3-4572-A7A3-E7F625798ABD}"/>
              </a:ext>
            </a:extLst>
          </p:cNvPr>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tr-TR">
              <a:latin typeface="Arial" charset="0"/>
            </a:endParaRPr>
          </a:p>
        </p:txBody>
      </p:sp>
      <p:grpSp>
        <p:nvGrpSpPr>
          <p:cNvPr id="8" name="Group 6">
            <a:extLst>
              <a:ext uri="{FF2B5EF4-FFF2-40B4-BE49-F238E27FC236}">
                <a16:creationId xmlns:a16="http://schemas.microsoft.com/office/drawing/2014/main" id="{F17E5382-4353-4859-A744-32E219B50D7B}"/>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C688957A-0DC6-4084-B454-43A27B8D5F17}"/>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tr-TR">
                <a:latin typeface="Arial" charset="0"/>
              </a:endParaRPr>
            </a:p>
          </p:txBody>
        </p:sp>
        <p:grpSp>
          <p:nvGrpSpPr>
            <p:cNvPr id="10" name="Group 8">
              <a:extLst>
                <a:ext uri="{FF2B5EF4-FFF2-40B4-BE49-F238E27FC236}">
                  <a16:creationId xmlns:a16="http://schemas.microsoft.com/office/drawing/2014/main" id="{4D9B456B-36CF-494D-8335-A8D418BAC3D6}"/>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6F9A4CF9-2ECF-40F6-A339-4CCF49BBE87F}"/>
                  </a:ext>
                </a:extLst>
              </p:cNvPr>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 name="Freeform 10">
                <a:extLst>
                  <a:ext uri="{FF2B5EF4-FFF2-40B4-BE49-F238E27FC236}">
                    <a16:creationId xmlns:a16="http://schemas.microsoft.com/office/drawing/2014/main" id="{C609D16C-9C99-4664-AF39-39DECB5AB26E}"/>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4" name="Freeform 11">
                <a:extLst>
                  <a:ext uri="{FF2B5EF4-FFF2-40B4-BE49-F238E27FC236}">
                    <a16:creationId xmlns:a16="http://schemas.microsoft.com/office/drawing/2014/main" id="{175931BD-958F-43BB-AE84-F84F4E8C3155}"/>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5" name="Freeform 12">
                <a:extLst>
                  <a:ext uri="{FF2B5EF4-FFF2-40B4-BE49-F238E27FC236}">
                    <a16:creationId xmlns:a16="http://schemas.microsoft.com/office/drawing/2014/main" id="{303CB258-0B60-4A7C-9827-2FE9C57CF3FA}"/>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6" name="Freeform 13">
                <a:extLst>
                  <a:ext uri="{FF2B5EF4-FFF2-40B4-BE49-F238E27FC236}">
                    <a16:creationId xmlns:a16="http://schemas.microsoft.com/office/drawing/2014/main" id="{1EBB8A3C-40FB-44BD-9508-CD81259E372B}"/>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tr-TR">
                  <a:latin typeface="Arial" charset="0"/>
                </a:endParaRPr>
              </a:p>
            </p:txBody>
          </p:sp>
        </p:grpSp>
        <p:sp>
          <p:nvSpPr>
            <p:cNvPr id="11" name="Freeform 14">
              <a:extLst>
                <a:ext uri="{FF2B5EF4-FFF2-40B4-BE49-F238E27FC236}">
                  <a16:creationId xmlns:a16="http://schemas.microsoft.com/office/drawing/2014/main" id="{4EBAC215-212E-42BC-915F-93BDF75A150A}"/>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tr-TR">
                <a:latin typeface="Arial" charset="0"/>
              </a:endParaRPr>
            </a:p>
          </p:txBody>
        </p:sp>
      </p:grpSp>
      <p:grpSp>
        <p:nvGrpSpPr>
          <p:cNvPr id="17" name="Group 15">
            <a:extLst>
              <a:ext uri="{FF2B5EF4-FFF2-40B4-BE49-F238E27FC236}">
                <a16:creationId xmlns:a16="http://schemas.microsoft.com/office/drawing/2014/main" id="{80FB91F1-59E4-4C15-8D4A-99EFE64CB491}"/>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F9D0557E-E2F8-4F0B-8200-9978AEFDD9FA}"/>
                </a:ext>
              </a:extLst>
            </p:cNvPr>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tr-TR">
                <a:latin typeface="Arial" charset="0"/>
              </a:endParaRPr>
            </a:p>
          </p:txBody>
        </p:sp>
        <p:sp>
          <p:nvSpPr>
            <p:cNvPr id="19" name="Freeform 17">
              <a:extLst>
                <a:ext uri="{FF2B5EF4-FFF2-40B4-BE49-F238E27FC236}">
                  <a16:creationId xmlns:a16="http://schemas.microsoft.com/office/drawing/2014/main" id="{A2C5D3D7-3EDE-4C93-A487-490D4A7936F6}"/>
                </a:ext>
              </a:extLst>
            </p:cNvPr>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tr-TR">
                <a:latin typeface="Arial" charset="0"/>
              </a:endParaRPr>
            </a:p>
          </p:txBody>
        </p:sp>
        <p:sp>
          <p:nvSpPr>
            <p:cNvPr id="20" name="Freeform 18">
              <a:extLst>
                <a:ext uri="{FF2B5EF4-FFF2-40B4-BE49-F238E27FC236}">
                  <a16:creationId xmlns:a16="http://schemas.microsoft.com/office/drawing/2014/main" id="{7D8A2313-1DF7-4524-93A7-CC1605C8CF78}"/>
                </a:ext>
              </a:extLst>
            </p:cNvPr>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tr-TR">
                <a:latin typeface="Arial" charset="0"/>
              </a:endParaRPr>
            </a:p>
          </p:txBody>
        </p:sp>
        <p:sp>
          <p:nvSpPr>
            <p:cNvPr id="21" name="Freeform 19">
              <a:extLst>
                <a:ext uri="{FF2B5EF4-FFF2-40B4-BE49-F238E27FC236}">
                  <a16:creationId xmlns:a16="http://schemas.microsoft.com/office/drawing/2014/main" id="{7EAC63D5-8EA8-4824-AE34-8B98E5434968}"/>
                </a:ext>
              </a:extLst>
            </p:cNvPr>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tr-TR">
                <a:latin typeface="Arial" charset="0"/>
              </a:endParaRPr>
            </a:p>
          </p:txBody>
        </p:sp>
        <p:sp>
          <p:nvSpPr>
            <p:cNvPr id="22" name="Freeform 20">
              <a:extLst>
                <a:ext uri="{FF2B5EF4-FFF2-40B4-BE49-F238E27FC236}">
                  <a16:creationId xmlns:a16="http://schemas.microsoft.com/office/drawing/2014/main" id="{DF095447-613A-4BE6-B95C-DEA788031CC8}"/>
                </a:ext>
              </a:extLst>
            </p:cNvPr>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tr-TR">
                <a:latin typeface="Arial" charset="0"/>
              </a:endParaRPr>
            </a:p>
          </p:txBody>
        </p:sp>
        <p:sp>
          <p:nvSpPr>
            <p:cNvPr id="23" name="Freeform 21">
              <a:extLst>
                <a:ext uri="{FF2B5EF4-FFF2-40B4-BE49-F238E27FC236}">
                  <a16:creationId xmlns:a16="http://schemas.microsoft.com/office/drawing/2014/main" id="{BAEAD866-AA65-419A-A77C-F09E5B581882}"/>
                </a:ext>
              </a:extLst>
            </p:cNvPr>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tr-TR">
                <a:latin typeface="Arial" charset="0"/>
              </a:endParaRPr>
            </a:p>
          </p:txBody>
        </p:sp>
      </p:grpSp>
      <p:sp>
        <p:nvSpPr>
          <p:cNvPr id="131094" name="Rectangle 22"/>
          <p:cNvSpPr>
            <a:spLocks noGrp="1" noChangeArrowheads="1"/>
          </p:cNvSpPr>
          <p:nvPr>
            <p:ph type="ctrTitle" sz="quarter"/>
          </p:nvPr>
        </p:nvSpPr>
        <p:spPr>
          <a:xfrm>
            <a:off x="457200" y="1447800"/>
            <a:ext cx="8229600" cy="1736725"/>
          </a:xfrm>
        </p:spPr>
        <p:txBody>
          <a:bodyPr/>
          <a:lstStyle>
            <a:lvl1pPr>
              <a:defRPr sz="5400"/>
            </a:lvl1pPr>
          </a:lstStyle>
          <a:p>
            <a:r>
              <a:rPr lang="tr-TR"/>
              <a:t>Asıl başlık stili için tıklatın</a:t>
            </a:r>
          </a:p>
        </p:txBody>
      </p:sp>
      <p:sp>
        <p:nvSpPr>
          <p:cNvPr id="13109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r>
              <a:rPr lang="tr-TR"/>
              <a:t>Asıl alt başlık stilini düzenlemek için tıklatın</a:t>
            </a:r>
          </a:p>
        </p:txBody>
      </p:sp>
      <p:sp>
        <p:nvSpPr>
          <p:cNvPr id="24" name="Rectangle 24">
            <a:extLst>
              <a:ext uri="{FF2B5EF4-FFF2-40B4-BE49-F238E27FC236}">
                <a16:creationId xmlns:a16="http://schemas.microsoft.com/office/drawing/2014/main" id="{873076AC-5BA2-4E35-B00D-D76E2781EF55}"/>
              </a:ext>
            </a:extLst>
          </p:cNvPr>
          <p:cNvSpPr>
            <a:spLocks noGrp="1" noChangeArrowheads="1"/>
          </p:cNvSpPr>
          <p:nvPr>
            <p:ph type="dt" sz="quarter" idx="10"/>
          </p:nvPr>
        </p:nvSpPr>
        <p:spPr/>
        <p:txBody>
          <a:bodyPr/>
          <a:lstStyle>
            <a:lvl1pPr>
              <a:defRPr smtClean="0"/>
            </a:lvl1pPr>
          </a:lstStyle>
          <a:p>
            <a:pPr>
              <a:defRPr/>
            </a:pPr>
            <a:endParaRPr lang="tr-TR"/>
          </a:p>
        </p:txBody>
      </p:sp>
      <p:sp>
        <p:nvSpPr>
          <p:cNvPr id="25" name="Rectangle 25">
            <a:extLst>
              <a:ext uri="{FF2B5EF4-FFF2-40B4-BE49-F238E27FC236}">
                <a16:creationId xmlns:a16="http://schemas.microsoft.com/office/drawing/2014/main" id="{CE28BEF8-8853-49D7-9D98-575B429273B7}"/>
              </a:ext>
            </a:extLst>
          </p:cNvPr>
          <p:cNvSpPr>
            <a:spLocks noGrp="1" noChangeArrowheads="1"/>
          </p:cNvSpPr>
          <p:nvPr>
            <p:ph type="sldNum" sz="quarter" idx="11"/>
          </p:nvPr>
        </p:nvSpPr>
        <p:spPr/>
        <p:txBody>
          <a:bodyPr/>
          <a:lstStyle>
            <a:lvl1pPr>
              <a:defRPr/>
            </a:lvl1pPr>
          </a:lstStyle>
          <a:p>
            <a:fld id="{839574FC-5A8A-4966-A62A-F0E759F84AFA}" type="slidenum">
              <a:rPr lang="tr-TR" altLang="tr-TR"/>
              <a:pPr/>
              <a:t>‹#›</a:t>
            </a:fld>
            <a:endParaRPr lang="tr-TR" altLang="tr-TR"/>
          </a:p>
        </p:txBody>
      </p:sp>
      <p:sp>
        <p:nvSpPr>
          <p:cNvPr id="26" name="Rectangle 26">
            <a:extLst>
              <a:ext uri="{FF2B5EF4-FFF2-40B4-BE49-F238E27FC236}">
                <a16:creationId xmlns:a16="http://schemas.microsoft.com/office/drawing/2014/main" id="{A2640842-765E-4621-A37D-1BD74614CBD4}"/>
              </a:ext>
            </a:extLst>
          </p:cNvPr>
          <p:cNvSpPr>
            <a:spLocks noGrp="1" noChangeArrowheads="1"/>
          </p:cNvSpPr>
          <p:nvPr>
            <p:ph type="ftr" sz="quarter" idx="12"/>
          </p:nvPr>
        </p:nvSpPr>
        <p:spPr/>
        <p:txBody>
          <a:bodyPr/>
          <a:lstStyle>
            <a:lvl1pPr>
              <a:defRPr smtClean="0"/>
            </a:lvl1pPr>
          </a:lstStyle>
          <a:p>
            <a:pPr>
              <a:defRPr/>
            </a:pPr>
            <a:endParaRPr lang="tr-TR"/>
          </a:p>
        </p:txBody>
      </p:sp>
    </p:spTree>
    <p:extLst>
      <p:ext uri="{BB962C8B-B14F-4D97-AF65-F5344CB8AC3E}">
        <p14:creationId xmlns:p14="http://schemas.microsoft.com/office/powerpoint/2010/main" val="49767139"/>
      </p:ext>
    </p:extLst>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4">
            <a:extLst>
              <a:ext uri="{FF2B5EF4-FFF2-40B4-BE49-F238E27FC236}">
                <a16:creationId xmlns:a16="http://schemas.microsoft.com/office/drawing/2014/main" id="{3131E13E-DC4A-44CC-A472-D3727E72735D}"/>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25">
            <a:extLst>
              <a:ext uri="{FF2B5EF4-FFF2-40B4-BE49-F238E27FC236}">
                <a16:creationId xmlns:a16="http://schemas.microsoft.com/office/drawing/2014/main" id="{03FF7231-F908-426A-A2A5-71D65216AA1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26">
            <a:extLst>
              <a:ext uri="{FF2B5EF4-FFF2-40B4-BE49-F238E27FC236}">
                <a16:creationId xmlns:a16="http://schemas.microsoft.com/office/drawing/2014/main" id="{65965D2E-A796-4129-A002-AA36E3CCEC1B}"/>
              </a:ext>
            </a:extLst>
          </p:cNvPr>
          <p:cNvSpPr>
            <a:spLocks noGrp="1" noChangeArrowheads="1"/>
          </p:cNvSpPr>
          <p:nvPr>
            <p:ph type="sldNum" sz="quarter" idx="12"/>
          </p:nvPr>
        </p:nvSpPr>
        <p:spPr>
          <a:ln/>
        </p:spPr>
        <p:txBody>
          <a:bodyPr/>
          <a:lstStyle>
            <a:lvl1pPr>
              <a:defRPr/>
            </a:lvl1pPr>
          </a:lstStyle>
          <a:p>
            <a:fld id="{E16A1CCF-6936-4C7A-992C-7952585FCC1C}" type="slidenum">
              <a:rPr lang="tr-TR" altLang="tr-TR"/>
              <a:pPr/>
              <a:t>‹#›</a:t>
            </a:fld>
            <a:endParaRPr lang="tr-TR" altLang="tr-TR"/>
          </a:p>
        </p:txBody>
      </p:sp>
    </p:spTree>
    <p:extLst>
      <p:ext uri="{BB962C8B-B14F-4D97-AF65-F5344CB8AC3E}">
        <p14:creationId xmlns:p14="http://schemas.microsoft.com/office/powerpoint/2010/main" val="4283975390"/>
      </p:ext>
    </p:extLst>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24">
            <a:extLst>
              <a:ext uri="{FF2B5EF4-FFF2-40B4-BE49-F238E27FC236}">
                <a16:creationId xmlns:a16="http://schemas.microsoft.com/office/drawing/2014/main" id="{A77E823A-53B5-43C3-9321-D8908EA9A8AF}"/>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25">
            <a:extLst>
              <a:ext uri="{FF2B5EF4-FFF2-40B4-BE49-F238E27FC236}">
                <a16:creationId xmlns:a16="http://schemas.microsoft.com/office/drawing/2014/main" id="{F70358BE-F0F2-4C99-A647-121B7A5B8F03}"/>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26">
            <a:extLst>
              <a:ext uri="{FF2B5EF4-FFF2-40B4-BE49-F238E27FC236}">
                <a16:creationId xmlns:a16="http://schemas.microsoft.com/office/drawing/2014/main" id="{5EB087DA-B04A-47CB-8E09-48E66BA96440}"/>
              </a:ext>
            </a:extLst>
          </p:cNvPr>
          <p:cNvSpPr>
            <a:spLocks noGrp="1" noChangeArrowheads="1"/>
          </p:cNvSpPr>
          <p:nvPr>
            <p:ph type="sldNum" sz="quarter" idx="12"/>
          </p:nvPr>
        </p:nvSpPr>
        <p:spPr>
          <a:ln/>
        </p:spPr>
        <p:txBody>
          <a:bodyPr/>
          <a:lstStyle>
            <a:lvl1pPr>
              <a:defRPr/>
            </a:lvl1pPr>
          </a:lstStyle>
          <a:p>
            <a:fld id="{5037A00E-335D-4040-9177-4B37A159DDDC}" type="slidenum">
              <a:rPr lang="tr-TR" altLang="tr-TR"/>
              <a:pPr/>
              <a:t>‹#›</a:t>
            </a:fld>
            <a:endParaRPr lang="tr-TR" altLang="tr-TR"/>
          </a:p>
        </p:txBody>
      </p:sp>
    </p:spTree>
    <p:extLst>
      <p:ext uri="{BB962C8B-B14F-4D97-AF65-F5344CB8AC3E}">
        <p14:creationId xmlns:p14="http://schemas.microsoft.com/office/powerpoint/2010/main" val="2825600026"/>
      </p:ext>
    </p:extLst>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4">
            <a:extLst>
              <a:ext uri="{FF2B5EF4-FFF2-40B4-BE49-F238E27FC236}">
                <a16:creationId xmlns:a16="http://schemas.microsoft.com/office/drawing/2014/main" id="{839991E8-5065-424D-9B33-A848631CE315}"/>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25">
            <a:extLst>
              <a:ext uri="{FF2B5EF4-FFF2-40B4-BE49-F238E27FC236}">
                <a16:creationId xmlns:a16="http://schemas.microsoft.com/office/drawing/2014/main" id="{6B237988-7A0D-491D-B7CD-FA09D2677E9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26">
            <a:extLst>
              <a:ext uri="{FF2B5EF4-FFF2-40B4-BE49-F238E27FC236}">
                <a16:creationId xmlns:a16="http://schemas.microsoft.com/office/drawing/2014/main" id="{0CDD3932-A2ED-4F1C-AED4-637BD6FBDFB8}"/>
              </a:ext>
            </a:extLst>
          </p:cNvPr>
          <p:cNvSpPr>
            <a:spLocks noGrp="1" noChangeArrowheads="1"/>
          </p:cNvSpPr>
          <p:nvPr>
            <p:ph type="sldNum" sz="quarter" idx="12"/>
          </p:nvPr>
        </p:nvSpPr>
        <p:spPr>
          <a:ln/>
        </p:spPr>
        <p:txBody>
          <a:bodyPr/>
          <a:lstStyle>
            <a:lvl1pPr>
              <a:defRPr/>
            </a:lvl1pPr>
          </a:lstStyle>
          <a:p>
            <a:fld id="{12D042CF-0ACB-469D-8FB9-7DEB579F2347}" type="slidenum">
              <a:rPr lang="tr-TR" altLang="tr-TR"/>
              <a:pPr/>
              <a:t>‹#›</a:t>
            </a:fld>
            <a:endParaRPr lang="tr-TR" altLang="tr-TR"/>
          </a:p>
        </p:txBody>
      </p:sp>
    </p:spTree>
    <p:extLst>
      <p:ext uri="{BB962C8B-B14F-4D97-AF65-F5344CB8AC3E}">
        <p14:creationId xmlns:p14="http://schemas.microsoft.com/office/powerpoint/2010/main" val="329361622"/>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4">
            <a:extLst>
              <a:ext uri="{FF2B5EF4-FFF2-40B4-BE49-F238E27FC236}">
                <a16:creationId xmlns:a16="http://schemas.microsoft.com/office/drawing/2014/main" id="{F1190B36-099A-40FF-87B1-43A97DD41D44}"/>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25">
            <a:extLst>
              <a:ext uri="{FF2B5EF4-FFF2-40B4-BE49-F238E27FC236}">
                <a16:creationId xmlns:a16="http://schemas.microsoft.com/office/drawing/2014/main" id="{AB2EBBC1-4E57-4BDE-BBF5-C0CC132FDFD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26">
            <a:extLst>
              <a:ext uri="{FF2B5EF4-FFF2-40B4-BE49-F238E27FC236}">
                <a16:creationId xmlns:a16="http://schemas.microsoft.com/office/drawing/2014/main" id="{522C4522-420D-4554-B839-4CA97E9D2F3F}"/>
              </a:ext>
            </a:extLst>
          </p:cNvPr>
          <p:cNvSpPr>
            <a:spLocks noGrp="1" noChangeArrowheads="1"/>
          </p:cNvSpPr>
          <p:nvPr>
            <p:ph type="sldNum" sz="quarter" idx="12"/>
          </p:nvPr>
        </p:nvSpPr>
        <p:spPr>
          <a:ln/>
        </p:spPr>
        <p:txBody>
          <a:bodyPr/>
          <a:lstStyle>
            <a:lvl1pPr>
              <a:defRPr/>
            </a:lvl1pPr>
          </a:lstStyle>
          <a:p>
            <a:fld id="{20AE6FF6-4697-4004-AD2E-764AE844D546}" type="slidenum">
              <a:rPr lang="tr-TR" altLang="tr-TR"/>
              <a:pPr/>
              <a:t>‹#›</a:t>
            </a:fld>
            <a:endParaRPr lang="tr-TR" altLang="tr-TR"/>
          </a:p>
        </p:txBody>
      </p:sp>
    </p:spTree>
    <p:extLst>
      <p:ext uri="{BB962C8B-B14F-4D97-AF65-F5344CB8AC3E}">
        <p14:creationId xmlns:p14="http://schemas.microsoft.com/office/powerpoint/2010/main" val="3657942626"/>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87C5F0D5-FE51-4618-8723-077CCA251802}"/>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5">
            <a:extLst>
              <a:ext uri="{FF2B5EF4-FFF2-40B4-BE49-F238E27FC236}">
                <a16:creationId xmlns:a16="http://schemas.microsoft.com/office/drawing/2014/main" id="{7572E42F-2FE3-45DF-ABAA-D42AB50ABF5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6">
            <a:extLst>
              <a:ext uri="{FF2B5EF4-FFF2-40B4-BE49-F238E27FC236}">
                <a16:creationId xmlns:a16="http://schemas.microsoft.com/office/drawing/2014/main" id="{0FD48670-4DC2-4BA2-A899-34B01C06A187}"/>
              </a:ext>
            </a:extLst>
          </p:cNvPr>
          <p:cNvSpPr>
            <a:spLocks noGrp="1" noChangeArrowheads="1"/>
          </p:cNvSpPr>
          <p:nvPr>
            <p:ph type="sldNum" sz="quarter" idx="12"/>
          </p:nvPr>
        </p:nvSpPr>
        <p:spPr>
          <a:ln/>
        </p:spPr>
        <p:txBody>
          <a:bodyPr/>
          <a:lstStyle>
            <a:lvl1pPr>
              <a:defRPr/>
            </a:lvl1pPr>
          </a:lstStyle>
          <a:p>
            <a:fld id="{8A9FBBC5-9195-43A1-9C6E-1E4C22805ABC}" type="slidenum">
              <a:rPr lang="tr-TR" altLang="tr-TR"/>
              <a:pPr/>
              <a:t>‹#›</a:t>
            </a:fld>
            <a:endParaRPr lang="tr-TR" altLang="tr-TR"/>
          </a:p>
        </p:txBody>
      </p:sp>
    </p:spTree>
    <p:extLst>
      <p:ext uri="{BB962C8B-B14F-4D97-AF65-F5344CB8AC3E}">
        <p14:creationId xmlns:p14="http://schemas.microsoft.com/office/powerpoint/2010/main" val="3588672515"/>
      </p:ext>
    </p:extLst>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4">
            <a:extLst>
              <a:ext uri="{FF2B5EF4-FFF2-40B4-BE49-F238E27FC236}">
                <a16:creationId xmlns:a16="http://schemas.microsoft.com/office/drawing/2014/main" id="{FA4D140F-06D4-4614-BE44-D0BAC6981B5B}"/>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25">
            <a:extLst>
              <a:ext uri="{FF2B5EF4-FFF2-40B4-BE49-F238E27FC236}">
                <a16:creationId xmlns:a16="http://schemas.microsoft.com/office/drawing/2014/main" id="{0143EA2D-1959-4FE2-AAF0-F93053826E9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26">
            <a:extLst>
              <a:ext uri="{FF2B5EF4-FFF2-40B4-BE49-F238E27FC236}">
                <a16:creationId xmlns:a16="http://schemas.microsoft.com/office/drawing/2014/main" id="{6E497959-353E-4463-B23C-6B15B87F153B}"/>
              </a:ext>
            </a:extLst>
          </p:cNvPr>
          <p:cNvSpPr>
            <a:spLocks noGrp="1" noChangeArrowheads="1"/>
          </p:cNvSpPr>
          <p:nvPr>
            <p:ph type="sldNum" sz="quarter" idx="12"/>
          </p:nvPr>
        </p:nvSpPr>
        <p:spPr>
          <a:ln/>
        </p:spPr>
        <p:txBody>
          <a:bodyPr/>
          <a:lstStyle>
            <a:lvl1pPr>
              <a:defRPr/>
            </a:lvl1pPr>
          </a:lstStyle>
          <a:p>
            <a:fld id="{1DC0F6F2-54F3-41FC-ADE4-869FB5AE2B52}" type="slidenum">
              <a:rPr lang="tr-TR" altLang="tr-TR"/>
              <a:pPr/>
              <a:t>‹#›</a:t>
            </a:fld>
            <a:endParaRPr lang="tr-TR" altLang="tr-TR"/>
          </a:p>
        </p:txBody>
      </p:sp>
    </p:spTree>
    <p:extLst>
      <p:ext uri="{BB962C8B-B14F-4D97-AF65-F5344CB8AC3E}">
        <p14:creationId xmlns:p14="http://schemas.microsoft.com/office/powerpoint/2010/main" val="3597000466"/>
      </p:ext>
    </p:extLst>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91182438-D099-46C1-8E1B-24F6AB00C5C9}"/>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25">
            <a:extLst>
              <a:ext uri="{FF2B5EF4-FFF2-40B4-BE49-F238E27FC236}">
                <a16:creationId xmlns:a16="http://schemas.microsoft.com/office/drawing/2014/main" id="{72B5C336-211B-4480-8849-11A639E7C25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26">
            <a:extLst>
              <a:ext uri="{FF2B5EF4-FFF2-40B4-BE49-F238E27FC236}">
                <a16:creationId xmlns:a16="http://schemas.microsoft.com/office/drawing/2014/main" id="{35FBC2BE-9714-4712-9D3C-152D9F5DDEB2}"/>
              </a:ext>
            </a:extLst>
          </p:cNvPr>
          <p:cNvSpPr>
            <a:spLocks noGrp="1" noChangeArrowheads="1"/>
          </p:cNvSpPr>
          <p:nvPr>
            <p:ph type="sldNum" sz="quarter" idx="12"/>
          </p:nvPr>
        </p:nvSpPr>
        <p:spPr>
          <a:ln/>
        </p:spPr>
        <p:txBody>
          <a:bodyPr/>
          <a:lstStyle>
            <a:lvl1pPr>
              <a:defRPr/>
            </a:lvl1pPr>
          </a:lstStyle>
          <a:p>
            <a:fld id="{8D9B5893-DDEA-467B-816D-27CB2C11464A}" type="slidenum">
              <a:rPr lang="tr-TR" altLang="tr-TR"/>
              <a:pPr/>
              <a:t>‹#›</a:t>
            </a:fld>
            <a:endParaRPr lang="tr-TR" altLang="tr-TR"/>
          </a:p>
        </p:txBody>
      </p:sp>
    </p:spTree>
    <p:extLst>
      <p:ext uri="{BB962C8B-B14F-4D97-AF65-F5344CB8AC3E}">
        <p14:creationId xmlns:p14="http://schemas.microsoft.com/office/powerpoint/2010/main" val="4018497720"/>
      </p:ext>
    </p:extLst>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4">
            <a:extLst>
              <a:ext uri="{FF2B5EF4-FFF2-40B4-BE49-F238E27FC236}">
                <a16:creationId xmlns:a16="http://schemas.microsoft.com/office/drawing/2014/main" id="{1709AA1C-C5D7-4C51-8D5A-E46794FCE10C}"/>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25">
            <a:extLst>
              <a:ext uri="{FF2B5EF4-FFF2-40B4-BE49-F238E27FC236}">
                <a16:creationId xmlns:a16="http://schemas.microsoft.com/office/drawing/2014/main" id="{7F55D730-B9BD-4B4F-A483-ED7579E0833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26">
            <a:extLst>
              <a:ext uri="{FF2B5EF4-FFF2-40B4-BE49-F238E27FC236}">
                <a16:creationId xmlns:a16="http://schemas.microsoft.com/office/drawing/2014/main" id="{970EC45A-E840-4B35-A8C7-58B6B9ADE097}"/>
              </a:ext>
            </a:extLst>
          </p:cNvPr>
          <p:cNvSpPr>
            <a:spLocks noGrp="1" noChangeArrowheads="1"/>
          </p:cNvSpPr>
          <p:nvPr>
            <p:ph type="sldNum" sz="quarter" idx="12"/>
          </p:nvPr>
        </p:nvSpPr>
        <p:spPr>
          <a:ln/>
        </p:spPr>
        <p:txBody>
          <a:bodyPr/>
          <a:lstStyle>
            <a:lvl1pPr>
              <a:defRPr/>
            </a:lvl1pPr>
          </a:lstStyle>
          <a:p>
            <a:fld id="{26BFE91A-0333-48B1-94C2-9FFE55CEADF9}" type="slidenum">
              <a:rPr lang="tr-TR" altLang="tr-TR"/>
              <a:pPr/>
              <a:t>‹#›</a:t>
            </a:fld>
            <a:endParaRPr lang="tr-TR" altLang="tr-TR"/>
          </a:p>
        </p:txBody>
      </p:sp>
    </p:spTree>
    <p:extLst>
      <p:ext uri="{BB962C8B-B14F-4D97-AF65-F5344CB8AC3E}">
        <p14:creationId xmlns:p14="http://schemas.microsoft.com/office/powerpoint/2010/main" val="3238463721"/>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4">
            <a:extLst>
              <a:ext uri="{FF2B5EF4-FFF2-40B4-BE49-F238E27FC236}">
                <a16:creationId xmlns:a16="http://schemas.microsoft.com/office/drawing/2014/main" id="{EA17ABA7-9000-47D2-8703-417B44271A08}"/>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25">
            <a:extLst>
              <a:ext uri="{FF2B5EF4-FFF2-40B4-BE49-F238E27FC236}">
                <a16:creationId xmlns:a16="http://schemas.microsoft.com/office/drawing/2014/main" id="{C702BBDF-658D-473A-9D4B-4D162BCEF13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26">
            <a:extLst>
              <a:ext uri="{FF2B5EF4-FFF2-40B4-BE49-F238E27FC236}">
                <a16:creationId xmlns:a16="http://schemas.microsoft.com/office/drawing/2014/main" id="{64E00EFD-A4B1-4734-9763-DA5698E4AD49}"/>
              </a:ext>
            </a:extLst>
          </p:cNvPr>
          <p:cNvSpPr>
            <a:spLocks noGrp="1" noChangeArrowheads="1"/>
          </p:cNvSpPr>
          <p:nvPr>
            <p:ph type="sldNum" sz="quarter" idx="12"/>
          </p:nvPr>
        </p:nvSpPr>
        <p:spPr>
          <a:ln/>
        </p:spPr>
        <p:txBody>
          <a:bodyPr/>
          <a:lstStyle>
            <a:lvl1pPr>
              <a:defRPr/>
            </a:lvl1pPr>
          </a:lstStyle>
          <a:p>
            <a:fld id="{410ED24D-7DB0-4A47-B046-58597C6741C7}" type="slidenum">
              <a:rPr lang="tr-TR" altLang="tr-TR"/>
              <a:pPr/>
              <a:t>‹#›</a:t>
            </a:fld>
            <a:endParaRPr lang="tr-TR" altLang="tr-TR"/>
          </a:p>
        </p:txBody>
      </p:sp>
    </p:spTree>
    <p:extLst>
      <p:ext uri="{BB962C8B-B14F-4D97-AF65-F5344CB8AC3E}">
        <p14:creationId xmlns:p14="http://schemas.microsoft.com/office/powerpoint/2010/main" val="309352570"/>
      </p:ext>
    </p:extLst>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4">
            <a:extLst>
              <a:ext uri="{FF2B5EF4-FFF2-40B4-BE49-F238E27FC236}">
                <a16:creationId xmlns:a16="http://schemas.microsoft.com/office/drawing/2014/main" id="{4C8D1E16-0829-4F7B-97EE-ABD3BDDEAA25}"/>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25">
            <a:extLst>
              <a:ext uri="{FF2B5EF4-FFF2-40B4-BE49-F238E27FC236}">
                <a16:creationId xmlns:a16="http://schemas.microsoft.com/office/drawing/2014/main" id="{79E7332E-6E14-4603-8B1B-7EC6775CAE7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26">
            <a:extLst>
              <a:ext uri="{FF2B5EF4-FFF2-40B4-BE49-F238E27FC236}">
                <a16:creationId xmlns:a16="http://schemas.microsoft.com/office/drawing/2014/main" id="{CBA16017-CF31-49A9-8996-2C911571DDD0}"/>
              </a:ext>
            </a:extLst>
          </p:cNvPr>
          <p:cNvSpPr>
            <a:spLocks noGrp="1" noChangeArrowheads="1"/>
          </p:cNvSpPr>
          <p:nvPr>
            <p:ph type="sldNum" sz="quarter" idx="12"/>
          </p:nvPr>
        </p:nvSpPr>
        <p:spPr>
          <a:ln/>
        </p:spPr>
        <p:txBody>
          <a:bodyPr/>
          <a:lstStyle>
            <a:lvl1pPr>
              <a:defRPr/>
            </a:lvl1pPr>
          </a:lstStyle>
          <a:p>
            <a:fld id="{6B5A40DD-E913-4E66-807F-F4BEC5CEF008}" type="slidenum">
              <a:rPr lang="tr-TR" altLang="tr-TR"/>
              <a:pPr/>
              <a:t>‹#›</a:t>
            </a:fld>
            <a:endParaRPr lang="tr-TR" altLang="tr-TR"/>
          </a:p>
        </p:txBody>
      </p:sp>
    </p:spTree>
    <p:extLst>
      <p:ext uri="{BB962C8B-B14F-4D97-AF65-F5344CB8AC3E}">
        <p14:creationId xmlns:p14="http://schemas.microsoft.com/office/powerpoint/2010/main" val="3328624677"/>
      </p:ext>
    </p:extLst>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28600"/>
            <a:ext cx="2057400" cy="58674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28600"/>
            <a:ext cx="6019800" cy="5867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4">
            <a:extLst>
              <a:ext uri="{FF2B5EF4-FFF2-40B4-BE49-F238E27FC236}">
                <a16:creationId xmlns:a16="http://schemas.microsoft.com/office/drawing/2014/main" id="{D66F10F4-7779-4E0D-A7C0-542B2B3FE8F8}"/>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25">
            <a:extLst>
              <a:ext uri="{FF2B5EF4-FFF2-40B4-BE49-F238E27FC236}">
                <a16:creationId xmlns:a16="http://schemas.microsoft.com/office/drawing/2014/main" id="{A55DCC39-2AB7-43A5-A0A6-E8861D7FD91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26">
            <a:extLst>
              <a:ext uri="{FF2B5EF4-FFF2-40B4-BE49-F238E27FC236}">
                <a16:creationId xmlns:a16="http://schemas.microsoft.com/office/drawing/2014/main" id="{43465144-AFFA-443F-9FD5-18FC6D4B73DC}"/>
              </a:ext>
            </a:extLst>
          </p:cNvPr>
          <p:cNvSpPr>
            <a:spLocks noGrp="1" noChangeArrowheads="1"/>
          </p:cNvSpPr>
          <p:nvPr>
            <p:ph type="sldNum" sz="quarter" idx="12"/>
          </p:nvPr>
        </p:nvSpPr>
        <p:spPr>
          <a:ln/>
        </p:spPr>
        <p:txBody>
          <a:bodyPr/>
          <a:lstStyle>
            <a:lvl1pPr>
              <a:defRPr/>
            </a:lvl1pPr>
          </a:lstStyle>
          <a:p>
            <a:fld id="{138D047B-E068-4778-A598-E28CCF96427A}" type="slidenum">
              <a:rPr lang="tr-TR" altLang="tr-TR"/>
              <a:pPr/>
              <a:t>‹#›</a:t>
            </a:fld>
            <a:endParaRPr lang="tr-TR" altLang="tr-TR"/>
          </a:p>
        </p:txBody>
      </p:sp>
    </p:spTree>
    <p:extLst>
      <p:ext uri="{BB962C8B-B14F-4D97-AF65-F5344CB8AC3E}">
        <p14:creationId xmlns:p14="http://schemas.microsoft.com/office/powerpoint/2010/main" val="694455228"/>
      </p:ext>
    </p:extLst>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A6D1C19-4DD8-42A9-A8D3-CE7C0D59994E}"/>
              </a:ext>
            </a:extLst>
          </p:cNvPr>
          <p:cNvGrpSpPr>
            <a:grpSpLocks/>
          </p:cNvGrpSpPr>
          <p:nvPr/>
        </p:nvGrpSpPr>
        <p:grpSpPr bwMode="auto">
          <a:xfrm>
            <a:off x="0" y="0"/>
            <a:ext cx="9144000" cy="6934200"/>
            <a:chOff x="0" y="0"/>
            <a:chExt cx="5760" cy="4368"/>
          </a:xfrm>
        </p:grpSpPr>
        <p:sp>
          <p:nvSpPr>
            <p:cNvPr id="5" name="Freeform 3">
              <a:extLst>
                <a:ext uri="{FF2B5EF4-FFF2-40B4-BE49-F238E27FC236}">
                  <a16:creationId xmlns:a16="http://schemas.microsoft.com/office/drawing/2014/main" id="{02B7FFA5-ECD4-40D7-9AA4-07392BBB976A}"/>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tr-TR">
                <a:latin typeface="Arial" charset="0"/>
              </a:endParaRPr>
            </a:p>
          </p:txBody>
        </p:sp>
        <p:sp>
          <p:nvSpPr>
            <p:cNvPr id="6" name="Freeform 4">
              <a:extLst>
                <a:ext uri="{FF2B5EF4-FFF2-40B4-BE49-F238E27FC236}">
                  <a16:creationId xmlns:a16="http://schemas.microsoft.com/office/drawing/2014/main" id="{209BB6DE-F51B-43EA-9383-1517AAF74A5C}"/>
                </a:ext>
              </a:extLst>
            </p:cNvPr>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7" name="Freeform 5">
              <a:extLst>
                <a:ext uri="{FF2B5EF4-FFF2-40B4-BE49-F238E27FC236}">
                  <a16:creationId xmlns:a16="http://schemas.microsoft.com/office/drawing/2014/main" id="{5E93F4DE-2C7F-4B86-852F-40AAEBCCADE8}"/>
                </a:ext>
              </a:extLst>
            </p:cNvPr>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8" name="Freeform 6">
              <a:extLst>
                <a:ext uri="{FF2B5EF4-FFF2-40B4-BE49-F238E27FC236}">
                  <a16:creationId xmlns:a16="http://schemas.microsoft.com/office/drawing/2014/main" id="{C9A9731E-5A46-4A83-A305-6A3D9855FA4E}"/>
                </a:ext>
              </a:extLst>
            </p:cNvPr>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9" name="Freeform 7">
              <a:extLst>
                <a:ext uri="{FF2B5EF4-FFF2-40B4-BE49-F238E27FC236}">
                  <a16:creationId xmlns:a16="http://schemas.microsoft.com/office/drawing/2014/main" id="{E121A6DB-AED6-4362-81DD-0B8E209290D3}"/>
                </a:ext>
              </a:extLst>
            </p:cNvPr>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10" name="Freeform 8">
              <a:extLst>
                <a:ext uri="{FF2B5EF4-FFF2-40B4-BE49-F238E27FC236}">
                  <a16:creationId xmlns:a16="http://schemas.microsoft.com/office/drawing/2014/main" id="{436E133C-6572-435E-82D9-010F233344D8}"/>
                </a:ext>
              </a:extLst>
            </p:cNvPr>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11" name="Freeform 9">
              <a:extLst>
                <a:ext uri="{FF2B5EF4-FFF2-40B4-BE49-F238E27FC236}">
                  <a16:creationId xmlns:a16="http://schemas.microsoft.com/office/drawing/2014/main" id="{AEBE4489-1851-4F06-B30B-B5FCB583F1D6}"/>
                </a:ext>
              </a:extLst>
            </p:cNvPr>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12" name="Freeform 10">
              <a:extLst>
                <a:ext uri="{FF2B5EF4-FFF2-40B4-BE49-F238E27FC236}">
                  <a16:creationId xmlns:a16="http://schemas.microsoft.com/office/drawing/2014/main" id="{358BC208-D4A5-4E57-AE70-01442FC22CE2}"/>
                </a:ext>
              </a:extLst>
            </p:cNvPr>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13" name="Freeform 11">
              <a:extLst>
                <a:ext uri="{FF2B5EF4-FFF2-40B4-BE49-F238E27FC236}">
                  <a16:creationId xmlns:a16="http://schemas.microsoft.com/office/drawing/2014/main" id="{16164634-9921-461D-B59E-8FB69DDD6E13}"/>
                </a:ext>
              </a:extLst>
            </p:cNvPr>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tr-TR">
                <a:latin typeface="Arial" charset="0"/>
              </a:endParaRPr>
            </a:p>
          </p:txBody>
        </p:sp>
        <p:sp>
          <p:nvSpPr>
            <p:cNvPr id="14" name="Rectangle 12">
              <a:extLst>
                <a:ext uri="{FF2B5EF4-FFF2-40B4-BE49-F238E27FC236}">
                  <a16:creationId xmlns:a16="http://schemas.microsoft.com/office/drawing/2014/main" id="{938F6567-92A1-48BF-A11B-7D7667506E6A}"/>
                </a:ext>
              </a:extLst>
            </p:cNvPr>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tr-TR">
                <a:latin typeface="Arial" charset="0"/>
              </a:endParaRPr>
            </a:p>
          </p:txBody>
        </p:sp>
        <p:sp>
          <p:nvSpPr>
            <p:cNvPr id="15" name="Rectangle 13">
              <a:extLst>
                <a:ext uri="{FF2B5EF4-FFF2-40B4-BE49-F238E27FC236}">
                  <a16:creationId xmlns:a16="http://schemas.microsoft.com/office/drawing/2014/main" id="{226B0D46-9F41-4BA0-8E3C-739AB85CB761}"/>
                </a:ext>
              </a:extLst>
            </p:cNvPr>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tr-TR">
                <a:latin typeface="Arial" charset="0"/>
              </a:endParaRPr>
            </a:p>
          </p:txBody>
        </p:sp>
        <p:sp>
          <p:nvSpPr>
            <p:cNvPr id="16" name="Freeform 14">
              <a:extLst>
                <a:ext uri="{FF2B5EF4-FFF2-40B4-BE49-F238E27FC236}">
                  <a16:creationId xmlns:a16="http://schemas.microsoft.com/office/drawing/2014/main" id="{1313A4DE-C8E3-4CBA-A7A9-76B4A09DDE1E}"/>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tr-TR">
                <a:latin typeface="Arial" charset="0"/>
              </a:endParaRPr>
            </a:p>
          </p:txBody>
        </p:sp>
        <p:sp>
          <p:nvSpPr>
            <p:cNvPr id="17" name="Freeform 15">
              <a:extLst>
                <a:ext uri="{FF2B5EF4-FFF2-40B4-BE49-F238E27FC236}">
                  <a16:creationId xmlns:a16="http://schemas.microsoft.com/office/drawing/2014/main" id="{47B15E23-3C01-40B4-BAC7-0D17F88F3E3F}"/>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tr-TR">
                <a:latin typeface="Arial" charset="0"/>
              </a:endParaRPr>
            </a:p>
          </p:txBody>
        </p:sp>
        <p:sp>
          <p:nvSpPr>
            <p:cNvPr id="18" name="Freeform 16">
              <a:extLst>
                <a:ext uri="{FF2B5EF4-FFF2-40B4-BE49-F238E27FC236}">
                  <a16:creationId xmlns:a16="http://schemas.microsoft.com/office/drawing/2014/main" id="{02AE30A4-F6F2-478A-B3AD-615404FA661F}"/>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tr-TR">
                <a:latin typeface="Arial" charset="0"/>
              </a:endParaRPr>
            </a:p>
          </p:txBody>
        </p:sp>
        <p:sp>
          <p:nvSpPr>
            <p:cNvPr id="19" name="Freeform 17">
              <a:extLst>
                <a:ext uri="{FF2B5EF4-FFF2-40B4-BE49-F238E27FC236}">
                  <a16:creationId xmlns:a16="http://schemas.microsoft.com/office/drawing/2014/main" id="{0C8E4261-CEC8-47D2-93C2-E212C979A332}"/>
                </a:ext>
              </a:extLst>
            </p:cNvPr>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tr-TR">
                <a:latin typeface="Arial" charset="0"/>
              </a:endParaRPr>
            </a:p>
          </p:txBody>
        </p:sp>
        <p:sp>
          <p:nvSpPr>
            <p:cNvPr id="20" name="Freeform 18">
              <a:extLst>
                <a:ext uri="{FF2B5EF4-FFF2-40B4-BE49-F238E27FC236}">
                  <a16:creationId xmlns:a16="http://schemas.microsoft.com/office/drawing/2014/main" id="{B0D10725-C476-44F5-ACC3-228285BC2D22}"/>
                </a:ext>
              </a:extLst>
            </p:cNvPr>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21" name="Freeform 19">
              <a:extLst>
                <a:ext uri="{FF2B5EF4-FFF2-40B4-BE49-F238E27FC236}">
                  <a16:creationId xmlns:a16="http://schemas.microsoft.com/office/drawing/2014/main" id="{66BB2376-5522-42BD-AD98-687F177A4A65}"/>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tr-TR">
                <a:latin typeface="Arial" charset="0"/>
              </a:endParaRPr>
            </a:p>
          </p:txBody>
        </p:sp>
        <p:sp>
          <p:nvSpPr>
            <p:cNvPr id="22" name="Freeform 20">
              <a:extLst>
                <a:ext uri="{FF2B5EF4-FFF2-40B4-BE49-F238E27FC236}">
                  <a16:creationId xmlns:a16="http://schemas.microsoft.com/office/drawing/2014/main" id="{70702E16-3632-49BB-8656-733DD3BA3302}"/>
                </a:ext>
              </a:extLst>
            </p:cNvPr>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latin typeface="Arial" charset="0"/>
              </a:endParaRPr>
            </a:p>
          </p:txBody>
        </p:sp>
      </p:grpSp>
      <p:sp>
        <p:nvSpPr>
          <p:cNvPr id="134165" name="Rectangle 21"/>
          <p:cNvSpPr>
            <a:spLocks noGrp="1" noChangeArrowheads="1"/>
          </p:cNvSpPr>
          <p:nvPr>
            <p:ph type="ctrTitle" sz="quarter"/>
          </p:nvPr>
        </p:nvSpPr>
        <p:spPr>
          <a:xfrm>
            <a:off x="685800" y="1828800"/>
            <a:ext cx="7772400" cy="1736725"/>
          </a:xfrm>
        </p:spPr>
        <p:txBody>
          <a:bodyPr/>
          <a:lstStyle>
            <a:lvl1pPr>
              <a:defRPr sz="5400"/>
            </a:lvl1pPr>
          </a:lstStyle>
          <a:p>
            <a:r>
              <a:rPr lang="tr-TR"/>
              <a:t>Asıl başlık stili için tıklatın</a:t>
            </a:r>
          </a:p>
        </p:txBody>
      </p:sp>
      <p:sp>
        <p:nvSpPr>
          <p:cNvPr id="13416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23" name="Rectangle 23">
            <a:extLst>
              <a:ext uri="{FF2B5EF4-FFF2-40B4-BE49-F238E27FC236}">
                <a16:creationId xmlns:a16="http://schemas.microsoft.com/office/drawing/2014/main" id="{141AFEEA-4922-4C20-90FF-F58222E09F30}"/>
              </a:ext>
            </a:extLst>
          </p:cNvPr>
          <p:cNvSpPr>
            <a:spLocks noGrp="1" noChangeArrowheads="1"/>
          </p:cNvSpPr>
          <p:nvPr>
            <p:ph type="dt" sz="quarter" idx="10"/>
          </p:nvPr>
        </p:nvSpPr>
        <p:spPr/>
        <p:txBody>
          <a:bodyPr/>
          <a:lstStyle>
            <a:lvl1pPr>
              <a:defRPr smtClean="0"/>
            </a:lvl1pPr>
          </a:lstStyle>
          <a:p>
            <a:pPr>
              <a:defRPr/>
            </a:pPr>
            <a:endParaRPr lang="tr-TR"/>
          </a:p>
        </p:txBody>
      </p:sp>
      <p:sp>
        <p:nvSpPr>
          <p:cNvPr id="24" name="Rectangle 24">
            <a:extLst>
              <a:ext uri="{FF2B5EF4-FFF2-40B4-BE49-F238E27FC236}">
                <a16:creationId xmlns:a16="http://schemas.microsoft.com/office/drawing/2014/main" id="{5F0508EB-A137-47E7-B67F-F73EEBE5EBA8}"/>
              </a:ext>
            </a:extLst>
          </p:cNvPr>
          <p:cNvSpPr>
            <a:spLocks noGrp="1" noChangeArrowheads="1"/>
          </p:cNvSpPr>
          <p:nvPr>
            <p:ph type="ftr" sz="quarter" idx="11"/>
          </p:nvPr>
        </p:nvSpPr>
        <p:spPr/>
        <p:txBody>
          <a:bodyPr/>
          <a:lstStyle>
            <a:lvl1pPr>
              <a:defRPr smtClean="0"/>
            </a:lvl1pPr>
          </a:lstStyle>
          <a:p>
            <a:pPr>
              <a:defRPr/>
            </a:pPr>
            <a:endParaRPr lang="tr-TR"/>
          </a:p>
        </p:txBody>
      </p:sp>
      <p:sp>
        <p:nvSpPr>
          <p:cNvPr id="25" name="Rectangle 25">
            <a:extLst>
              <a:ext uri="{FF2B5EF4-FFF2-40B4-BE49-F238E27FC236}">
                <a16:creationId xmlns:a16="http://schemas.microsoft.com/office/drawing/2014/main" id="{1E03C684-396E-4AA3-AB9A-BF7E4D23B17F}"/>
              </a:ext>
            </a:extLst>
          </p:cNvPr>
          <p:cNvSpPr>
            <a:spLocks noGrp="1" noChangeArrowheads="1"/>
          </p:cNvSpPr>
          <p:nvPr>
            <p:ph type="sldNum" sz="quarter" idx="12"/>
          </p:nvPr>
        </p:nvSpPr>
        <p:spPr/>
        <p:txBody>
          <a:bodyPr/>
          <a:lstStyle>
            <a:lvl1pPr>
              <a:defRPr/>
            </a:lvl1pPr>
          </a:lstStyle>
          <a:p>
            <a:fld id="{88F6489D-C59C-4191-95C0-8214F76C5938}" type="slidenum">
              <a:rPr lang="tr-TR" altLang="tr-TR"/>
              <a:pPr/>
              <a:t>‹#›</a:t>
            </a:fld>
            <a:endParaRPr lang="tr-TR" altLang="tr-TR"/>
          </a:p>
        </p:txBody>
      </p:sp>
    </p:spTree>
    <p:extLst>
      <p:ext uri="{BB962C8B-B14F-4D97-AF65-F5344CB8AC3E}">
        <p14:creationId xmlns:p14="http://schemas.microsoft.com/office/powerpoint/2010/main" val="3603989768"/>
      </p:ext>
    </p:extLst>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3">
            <a:extLst>
              <a:ext uri="{FF2B5EF4-FFF2-40B4-BE49-F238E27FC236}">
                <a16:creationId xmlns:a16="http://schemas.microsoft.com/office/drawing/2014/main" id="{9879E7D8-35D8-4596-8DF7-DD731930DB56}"/>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24">
            <a:extLst>
              <a:ext uri="{FF2B5EF4-FFF2-40B4-BE49-F238E27FC236}">
                <a16:creationId xmlns:a16="http://schemas.microsoft.com/office/drawing/2014/main" id="{394672CA-0C91-4B50-B7E7-AA80627C608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25">
            <a:extLst>
              <a:ext uri="{FF2B5EF4-FFF2-40B4-BE49-F238E27FC236}">
                <a16:creationId xmlns:a16="http://schemas.microsoft.com/office/drawing/2014/main" id="{54614B5C-0270-4FC8-9276-13D54027523F}"/>
              </a:ext>
            </a:extLst>
          </p:cNvPr>
          <p:cNvSpPr>
            <a:spLocks noGrp="1" noChangeArrowheads="1"/>
          </p:cNvSpPr>
          <p:nvPr>
            <p:ph type="sldNum" sz="quarter" idx="12"/>
          </p:nvPr>
        </p:nvSpPr>
        <p:spPr>
          <a:ln/>
        </p:spPr>
        <p:txBody>
          <a:bodyPr/>
          <a:lstStyle>
            <a:lvl1pPr>
              <a:defRPr/>
            </a:lvl1pPr>
          </a:lstStyle>
          <a:p>
            <a:fld id="{1D0C3515-6F7B-404B-B98C-6B4120B0829E}" type="slidenum">
              <a:rPr lang="tr-TR" altLang="tr-TR"/>
              <a:pPr/>
              <a:t>‹#›</a:t>
            </a:fld>
            <a:endParaRPr lang="tr-TR" altLang="tr-TR"/>
          </a:p>
        </p:txBody>
      </p:sp>
    </p:spTree>
    <p:extLst>
      <p:ext uri="{BB962C8B-B14F-4D97-AF65-F5344CB8AC3E}">
        <p14:creationId xmlns:p14="http://schemas.microsoft.com/office/powerpoint/2010/main" val="4002220367"/>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23">
            <a:extLst>
              <a:ext uri="{FF2B5EF4-FFF2-40B4-BE49-F238E27FC236}">
                <a16:creationId xmlns:a16="http://schemas.microsoft.com/office/drawing/2014/main" id="{88B2E87F-EFD6-4831-A1DF-F4A55E3BB64B}"/>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24">
            <a:extLst>
              <a:ext uri="{FF2B5EF4-FFF2-40B4-BE49-F238E27FC236}">
                <a16:creationId xmlns:a16="http://schemas.microsoft.com/office/drawing/2014/main" id="{7ADB3072-440E-4F70-8D70-AFBE04F632B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25">
            <a:extLst>
              <a:ext uri="{FF2B5EF4-FFF2-40B4-BE49-F238E27FC236}">
                <a16:creationId xmlns:a16="http://schemas.microsoft.com/office/drawing/2014/main" id="{C95B1700-CFB8-454C-A52D-C2BD7A43DF8A}"/>
              </a:ext>
            </a:extLst>
          </p:cNvPr>
          <p:cNvSpPr>
            <a:spLocks noGrp="1" noChangeArrowheads="1"/>
          </p:cNvSpPr>
          <p:nvPr>
            <p:ph type="sldNum" sz="quarter" idx="12"/>
          </p:nvPr>
        </p:nvSpPr>
        <p:spPr>
          <a:ln/>
        </p:spPr>
        <p:txBody>
          <a:bodyPr/>
          <a:lstStyle>
            <a:lvl1pPr>
              <a:defRPr/>
            </a:lvl1pPr>
          </a:lstStyle>
          <a:p>
            <a:fld id="{F94B4C9B-3BF9-4E5A-85D6-E409BA319D34}" type="slidenum">
              <a:rPr lang="tr-TR" altLang="tr-TR"/>
              <a:pPr/>
              <a:t>‹#›</a:t>
            </a:fld>
            <a:endParaRPr lang="tr-TR" altLang="tr-TR"/>
          </a:p>
        </p:txBody>
      </p:sp>
    </p:spTree>
    <p:extLst>
      <p:ext uri="{BB962C8B-B14F-4D97-AF65-F5344CB8AC3E}">
        <p14:creationId xmlns:p14="http://schemas.microsoft.com/office/powerpoint/2010/main" val="1571588205"/>
      </p:ext>
    </p:extLst>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3">
            <a:extLst>
              <a:ext uri="{FF2B5EF4-FFF2-40B4-BE49-F238E27FC236}">
                <a16:creationId xmlns:a16="http://schemas.microsoft.com/office/drawing/2014/main" id="{993257F3-0D92-40A3-BCB1-84D6C56E120B}"/>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24">
            <a:extLst>
              <a:ext uri="{FF2B5EF4-FFF2-40B4-BE49-F238E27FC236}">
                <a16:creationId xmlns:a16="http://schemas.microsoft.com/office/drawing/2014/main" id="{537368BB-384B-4B84-937D-4AC68DADAD5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25">
            <a:extLst>
              <a:ext uri="{FF2B5EF4-FFF2-40B4-BE49-F238E27FC236}">
                <a16:creationId xmlns:a16="http://schemas.microsoft.com/office/drawing/2014/main" id="{B927CF1E-169A-43A3-AC8B-31A4EC4B1ED1}"/>
              </a:ext>
            </a:extLst>
          </p:cNvPr>
          <p:cNvSpPr>
            <a:spLocks noGrp="1" noChangeArrowheads="1"/>
          </p:cNvSpPr>
          <p:nvPr>
            <p:ph type="sldNum" sz="quarter" idx="12"/>
          </p:nvPr>
        </p:nvSpPr>
        <p:spPr>
          <a:ln/>
        </p:spPr>
        <p:txBody>
          <a:bodyPr/>
          <a:lstStyle>
            <a:lvl1pPr>
              <a:defRPr/>
            </a:lvl1pPr>
          </a:lstStyle>
          <a:p>
            <a:fld id="{939E0E01-DE61-4584-B97F-6DDBEEA92C4E}" type="slidenum">
              <a:rPr lang="tr-TR" altLang="tr-TR"/>
              <a:pPr/>
              <a:t>‹#›</a:t>
            </a:fld>
            <a:endParaRPr lang="tr-TR" altLang="tr-TR"/>
          </a:p>
        </p:txBody>
      </p:sp>
    </p:spTree>
    <p:extLst>
      <p:ext uri="{BB962C8B-B14F-4D97-AF65-F5344CB8AC3E}">
        <p14:creationId xmlns:p14="http://schemas.microsoft.com/office/powerpoint/2010/main" val="3879183550"/>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5BDFEC71-D91E-4100-88D0-4C6294072AF4}"/>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5">
            <a:extLst>
              <a:ext uri="{FF2B5EF4-FFF2-40B4-BE49-F238E27FC236}">
                <a16:creationId xmlns:a16="http://schemas.microsoft.com/office/drawing/2014/main" id="{3782C871-159A-4A3D-A9F7-FFAD1AF581B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6">
            <a:extLst>
              <a:ext uri="{FF2B5EF4-FFF2-40B4-BE49-F238E27FC236}">
                <a16:creationId xmlns:a16="http://schemas.microsoft.com/office/drawing/2014/main" id="{50740184-D750-46F4-83BA-4BF774919E72}"/>
              </a:ext>
            </a:extLst>
          </p:cNvPr>
          <p:cNvSpPr>
            <a:spLocks noGrp="1" noChangeArrowheads="1"/>
          </p:cNvSpPr>
          <p:nvPr>
            <p:ph type="sldNum" sz="quarter" idx="12"/>
          </p:nvPr>
        </p:nvSpPr>
        <p:spPr>
          <a:ln/>
        </p:spPr>
        <p:txBody>
          <a:bodyPr/>
          <a:lstStyle>
            <a:lvl1pPr>
              <a:defRPr/>
            </a:lvl1pPr>
          </a:lstStyle>
          <a:p>
            <a:fld id="{BC4A3D68-C2B9-417D-804F-2EEC410FD5E5}" type="slidenum">
              <a:rPr lang="tr-TR" altLang="tr-TR"/>
              <a:pPr/>
              <a:t>‹#›</a:t>
            </a:fld>
            <a:endParaRPr lang="tr-TR" altLang="tr-TR"/>
          </a:p>
        </p:txBody>
      </p:sp>
    </p:spTree>
    <p:extLst>
      <p:ext uri="{BB962C8B-B14F-4D97-AF65-F5344CB8AC3E}">
        <p14:creationId xmlns:p14="http://schemas.microsoft.com/office/powerpoint/2010/main" val="967182478"/>
      </p:ext>
    </p:extLst>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3">
            <a:extLst>
              <a:ext uri="{FF2B5EF4-FFF2-40B4-BE49-F238E27FC236}">
                <a16:creationId xmlns:a16="http://schemas.microsoft.com/office/drawing/2014/main" id="{E598BA9E-3F97-488D-BE10-377163177786}"/>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24">
            <a:extLst>
              <a:ext uri="{FF2B5EF4-FFF2-40B4-BE49-F238E27FC236}">
                <a16:creationId xmlns:a16="http://schemas.microsoft.com/office/drawing/2014/main" id="{9358AD09-61C2-466D-A697-F68210C79253}"/>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25">
            <a:extLst>
              <a:ext uri="{FF2B5EF4-FFF2-40B4-BE49-F238E27FC236}">
                <a16:creationId xmlns:a16="http://schemas.microsoft.com/office/drawing/2014/main" id="{83B15AFC-CC3F-470C-A592-393765EABF70}"/>
              </a:ext>
            </a:extLst>
          </p:cNvPr>
          <p:cNvSpPr>
            <a:spLocks noGrp="1" noChangeArrowheads="1"/>
          </p:cNvSpPr>
          <p:nvPr>
            <p:ph type="sldNum" sz="quarter" idx="12"/>
          </p:nvPr>
        </p:nvSpPr>
        <p:spPr>
          <a:ln/>
        </p:spPr>
        <p:txBody>
          <a:bodyPr/>
          <a:lstStyle>
            <a:lvl1pPr>
              <a:defRPr/>
            </a:lvl1pPr>
          </a:lstStyle>
          <a:p>
            <a:fld id="{E1635F2E-7534-4278-9EE4-95AB03C86224}" type="slidenum">
              <a:rPr lang="tr-TR" altLang="tr-TR"/>
              <a:pPr/>
              <a:t>‹#›</a:t>
            </a:fld>
            <a:endParaRPr lang="tr-TR" altLang="tr-TR"/>
          </a:p>
        </p:txBody>
      </p:sp>
    </p:spTree>
    <p:extLst>
      <p:ext uri="{BB962C8B-B14F-4D97-AF65-F5344CB8AC3E}">
        <p14:creationId xmlns:p14="http://schemas.microsoft.com/office/powerpoint/2010/main" val="47255627"/>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3">
            <a:extLst>
              <a:ext uri="{FF2B5EF4-FFF2-40B4-BE49-F238E27FC236}">
                <a16:creationId xmlns:a16="http://schemas.microsoft.com/office/drawing/2014/main" id="{070E4594-CBD5-4EA9-B88F-B5EA5415582E}"/>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24">
            <a:extLst>
              <a:ext uri="{FF2B5EF4-FFF2-40B4-BE49-F238E27FC236}">
                <a16:creationId xmlns:a16="http://schemas.microsoft.com/office/drawing/2014/main" id="{3F286FDF-D99E-4D42-B70F-570327E9E13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25">
            <a:extLst>
              <a:ext uri="{FF2B5EF4-FFF2-40B4-BE49-F238E27FC236}">
                <a16:creationId xmlns:a16="http://schemas.microsoft.com/office/drawing/2014/main" id="{33214158-3BE1-43A2-AD8D-9DC19AACD3F4}"/>
              </a:ext>
            </a:extLst>
          </p:cNvPr>
          <p:cNvSpPr>
            <a:spLocks noGrp="1" noChangeArrowheads="1"/>
          </p:cNvSpPr>
          <p:nvPr>
            <p:ph type="sldNum" sz="quarter" idx="12"/>
          </p:nvPr>
        </p:nvSpPr>
        <p:spPr>
          <a:ln/>
        </p:spPr>
        <p:txBody>
          <a:bodyPr/>
          <a:lstStyle>
            <a:lvl1pPr>
              <a:defRPr/>
            </a:lvl1pPr>
          </a:lstStyle>
          <a:p>
            <a:fld id="{9BBA1DDE-857E-4042-9B12-8E421BC983AE}" type="slidenum">
              <a:rPr lang="tr-TR" altLang="tr-TR"/>
              <a:pPr/>
              <a:t>‹#›</a:t>
            </a:fld>
            <a:endParaRPr lang="tr-TR" altLang="tr-TR"/>
          </a:p>
        </p:txBody>
      </p:sp>
    </p:spTree>
    <p:extLst>
      <p:ext uri="{BB962C8B-B14F-4D97-AF65-F5344CB8AC3E}">
        <p14:creationId xmlns:p14="http://schemas.microsoft.com/office/powerpoint/2010/main" val="998827504"/>
      </p:ext>
    </p:extLst>
  </p:cSld>
  <p:clrMapOvr>
    <a:masterClrMapping/>
  </p:clrMapOvr>
  <p:transition>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8B9FD193-9817-4AF5-8BF8-F83EB2F17229}"/>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24">
            <a:extLst>
              <a:ext uri="{FF2B5EF4-FFF2-40B4-BE49-F238E27FC236}">
                <a16:creationId xmlns:a16="http://schemas.microsoft.com/office/drawing/2014/main" id="{C3EC5891-4657-4F68-A906-BB6876A099C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25">
            <a:extLst>
              <a:ext uri="{FF2B5EF4-FFF2-40B4-BE49-F238E27FC236}">
                <a16:creationId xmlns:a16="http://schemas.microsoft.com/office/drawing/2014/main" id="{9D1C3126-5159-4FAC-9468-6F36871CE22B}"/>
              </a:ext>
            </a:extLst>
          </p:cNvPr>
          <p:cNvSpPr>
            <a:spLocks noGrp="1" noChangeArrowheads="1"/>
          </p:cNvSpPr>
          <p:nvPr>
            <p:ph type="sldNum" sz="quarter" idx="12"/>
          </p:nvPr>
        </p:nvSpPr>
        <p:spPr>
          <a:ln/>
        </p:spPr>
        <p:txBody>
          <a:bodyPr/>
          <a:lstStyle>
            <a:lvl1pPr>
              <a:defRPr/>
            </a:lvl1pPr>
          </a:lstStyle>
          <a:p>
            <a:fld id="{C1CAC6AB-54F4-475A-B190-4D301B9AF83E}" type="slidenum">
              <a:rPr lang="tr-TR" altLang="tr-TR"/>
              <a:pPr/>
              <a:t>‹#›</a:t>
            </a:fld>
            <a:endParaRPr lang="tr-TR" altLang="tr-TR"/>
          </a:p>
        </p:txBody>
      </p:sp>
    </p:spTree>
    <p:extLst>
      <p:ext uri="{BB962C8B-B14F-4D97-AF65-F5344CB8AC3E}">
        <p14:creationId xmlns:p14="http://schemas.microsoft.com/office/powerpoint/2010/main" val="2756660305"/>
      </p:ext>
    </p:extLst>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3">
            <a:extLst>
              <a:ext uri="{FF2B5EF4-FFF2-40B4-BE49-F238E27FC236}">
                <a16:creationId xmlns:a16="http://schemas.microsoft.com/office/drawing/2014/main" id="{92E3F4F4-9A88-4BA0-A38B-77B6CBAC4406}"/>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24">
            <a:extLst>
              <a:ext uri="{FF2B5EF4-FFF2-40B4-BE49-F238E27FC236}">
                <a16:creationId xmlns:a16="http://schemas.microsoft.com/office/drawing/2014/main" id="{B0186137-49DF-4154-B0B6-ABB33DC4782D}"/>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25">
            <a:extLst>
              <a:ext uri="{FF2B5EF4-FFF2-40B4-BE49-F238E27FC236}">
                <a16:creationId xmlns:a16="http://schemas.microsoft.com/office/drawing/2014/main" id="{02719BB2-A8D6-4B04-912E-DD432EFA01E6}"/>
              </a:ext>
            </a:extLst>
          </p:cNvPr>
          <p:cNvSpPr>
            <a:spLocks noGrp="1" noChangeArrowheads="1"/>
          </p:cNvSpPr>
          <p:nvPr>
            <p:ph type="sldNum" sz="quarter" idx="12"/>
          </p:nvPr>
        </p:nvSpPr>
        <p:spPr>
          <a:ln/>
        </p:spPr>
        <p:txBody>
          <a:bodyPr/>
          <a:lstStyle>
            <a:lvl1pPr>
              <a:defRPr/>
            </a:lvl1pPr>
          </a:lstStyle>
          <a:p>
            <a:fld id="{9A7DEA62-DD42-4C3A-A701-AE2B4BCDB284}" type="slidenum">
              <a:rPr lang="tr-TR" altLang="tr-TR"/>
              <a:pPr/>
              <a:t>‹#›</a:t>
            </a:fld>
            <a:endParaRPr lang="tr-TR" altLang="tr-TR"/>
          </a:p>
        </p:txBody>
      </p:sp>
    </p:spTree>
    <p:extLst>
      <p:ext uri="{BB962C8B-B14F-4D97-AF65-F5344CB8AC3E}">
        <p14:creationId xmlns:p14="http://schemas.microsoft.com/office/powerpoint/2010/main" val="3838269324"/>
      </p:ext>
    </p:extLst>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3">
            <a:extLst>
              <a:ext uri="{FF2B5EF4-FFF2-40B4-BE49-F238E27FC236}">
                <a16:creationId xmlns:a16="http://schemas.microsoft.com/office/drawing/2014/main" id="{8CA90156-37F4-421E-A513-1ACC8E369F9F}"/>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24">
            <a:extLst>
              <a:ext uri="{FF2B5EF4-FFF2-40B4-BE49-F238E27FC236}">
                <a16:creationId xmlns:a16="http://schemas.microsoft.com/office/drawing/2014/main" id="{95BB01F5-EE8A-42BD-A210-BC700FF4A2B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25">
            <a:extLst>
              <a:ext uri="{FF2B5EF4-FFF2-40B4-BE49-F238E27FC236}">
                <a16:creationId xmlns:a16="http://schemas.microsoft.com/office/drawing/2014/main" id="{84751E14-596B-461B-A666-CA228C80B4F6}"/>
              </a:ext>
            </a:extLst>
          </p:cNvPr>
          <p:cNvSpPr>
            <a:spLocks noGrp="1" noChangeArrowheads="1"/>
          </p:cNvSpPr>
          <p:nvPr>
            <p:ph type="sldNum" sz="quarter" idx="12"/>
          </p:nvPr>
        </p:nvSpPr>
        <p:spPr>
          <a:ln/>
        </p:spPr>
        <p:txBody>
          <a:bodyPr/>
          <a:lstStyle>
            <a:lvl1pPr>
              <a:defRPr/>
            </a:lvl1pPr>
          </a:lstStyle>
          <a:p>
            <a:fld id="{D80500AF-72DB-45A6-AD22-1AD3119E3FF1}" type="slidenum">
              <a:rPr lang="tr-TR" altLang="tr-TR"/>
              <a:pPr/>
              <a:t>‹#›</a:t>
            </a:fld>
            <a:endParaRPr lang="tr-TR" altLang="tr-TR"/>
          </a:p>
        </p:txBody>
      </p:sp>
    </p:spTree>
    <p:extLst>
      <p:ext uri="{BB962C8B-B14F-4D97-AF65-F5344CB8AC3E}">
        <p14:creationId xmlns:p14="http://schemas.microsoft.com/office/powerpoint/2010/main" val="371897879"/>
      </p:ext>
    </p:extLst>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3">
            <a:extLst>
              <a:ext uri="{FF2B5EF4-FFF2-40B4-BE49-F238E27FC236}">
                <a16:creationId xmlns:a16="http://schemas.microsoft.com/office/drawing/2014/main" id="{AA635775-CFED-447C-B6B2-004FC1430FEE}"/>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24">
            <a:extLst>
              <a:ext uri="{FF2B5EF4-FFF2-40B4-BE49-F238E27FC236}">
                <a16:creationId xmlns:a16="http://schemas.microsoft.com/office/drawing/2014/main" id="{78978D79-B44E-4B3D-8C2F-0E94B0AABEFC}"/>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25">
            <a:extLst>
              <a:ext uri="{FF2B5EF4-FFF2-40B4-BE49-F238E27FC236}">
                <a16:creationId xmlns:a16="http://schemas.microsoft.com/office/drawing/2014/main" id="{DF224C4F-ED3C-4520-854E-96DA2DB7BEAB}"/>
              </a:ext>
            </a:extLst>
          </p:cNvPr>
          <p:cNvSpPr>
            <a:spLocks noGrp="1" noChangeArrowheads="1"/>
          </p:cNvSpPr>
          <p:nvPr>
            <p:ph type="sldNum" sz="quarter" idx="12"/>
          </p:nvPr>
        </p:nvSpPr>
        <p:spPr>
          <a:ln/>
        </p:spPr>
        <p:txBody>
          <a:bodyPr/>
          <a:lstStyle>
            <a:lvl1pPr>
              <a:defRPr/>
            </a:lvl1pPr>
          </a:lstStyle>
          <a:p>
            <a:fld id="{A6E36D72-A437-49D7-9A91-8A1A6D0ECFB4}" type="slidenum">
              <a:rPr lang="tr-TR" altLang="tr-TR"/>
              <a:pPr/>
              <a:t>‹#›</a:t>
            </a:fld>
            <a:endParaRPr lang="tr-TR" altLang="tr-TR"/>
          </a:p>
        </p:txBody>
      </p:sp>
    </p:spTree>
    <p:extLst>
      <p:ext uri="{BB962C8B-B14F-4D97-AF65-F5344CB8AC3E}">
        <p14:creationId xmlns:p14="http://schemas.microsoft.com/office/powerpoint/2010/main" val="3329623561"/>
      </p:ext>
    </p:extLst>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3">
            <a:extLst>
              <a:ext uri="{FF2B5EF4-FFF2-40B4-BE49-F238E27FC236}">
                <a16:creationId xmlns:a16="http://schemas.microsoft.com/office/drawing/2014/main" id="{1424E50B-5AEA-4A9C-955E-0E25600D9524}"/>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24">
            <a:extLst>
              <a:ext uri="{FF2B5EF4-FFF2-40B4-BE49-F238E27FC236}">
                <a16:creationId xmlns:a16="http://schemas.microsoft.com/office/drawing/2014/main" id="{F9C7A089-5806-4B70-9A85-DE69EA93EF6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25">
            <a:extLst>
              <a:ext uri="{FF2B5EF4-FFF2-40B4-BE49-F238E27FC236}">
                <a16:creationId xmlns:a16="http://schemas.microsoft.com/office/drawing/2014/main" id="{0C5BA3D1-2F39-4710-A9AF-D70C246C402D}"/>
              </a:ext>
            </a:extLst>
          </p:cNvPr>
          <p:cNvSpPr>
            <a:spLocks noGrp="1" noChangeArrowheads="1"/>
          </p:cNvSpPr>
          <p:nvPr>
            <p:ph type="sldNum" sz="quarter" idx="12"/>
          </p:nvPr>
        </p:nvSpPr>
        <p:spPr>
          <a:ln/>
        </p:spPr>
        <p:txBody>
          <a:bodyPr/>
          <a:lstStyle>
            <a:lvl1pPr>
              <a:defRPr/>
            </a:lvl1pPr>
          </a:lstStyle>
          <a:p>
            <a:fld id="{A5A614F1-93E1-4E61-9C76-5CF400AD5746}" type="slidenum">
              <a:rPr lang="tr-TR" altLang="tr-TR"/>
              <a:pPr/>
              <a:t>‹#›</a:t>
            </a:fld>
            <a:endParaRPr lang="tr-TR" altLang="tr-TR"/>
          </a:p>
        </p:txBody>
      </p:sp>
    </p:spTree>
    <p:extLst>
      <p:ext uri="{BB962C8B-B14F-4D97-AF65-F5344CB8AC3E}">
        <p14:creationId xmlns:p14="http://schemas.microsoft.com/office/powerpoint/2010/main" val="3409509909"/>
      </p:ext>
    </p:extLst>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057E6B1-2278-4B7C-A559-358A59F2E664}"/>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2DF2156E-8314-49FA-A0A7-EFDC49F8AF52}"/>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tr-TR">
                <a:latin typeface="Arial" charset="0"/>
              </a:endParaRPr>
            </a:p>
          </p:txBody>
        </p:sp>
        <p:sp>
          <p:nvSpPr>
            <p:cNvPr id="6" name="Freeform 4">
              <a:extLst>
                <a:ext uri="{FF2B5EF4-FFF2-40B4-BE49-F238E27FC236}">
                  <a16:creationId xmlns:a16="http://schemas.microsoft.com/office/drawing/2014/main" id="{DB43FFAD-55AE-4B11-831C-61436CDFBC7C}"/>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tr-TR">
                <a:latin typeface="Arial" charset="0"/>
              </a:endParaRPr>
            </a:p>
          </p:txBody>
        </p:sp>
        <p:sp>
          <p:nvSpPr>
            <p:cNvPr id="7" name="Freeform 5">
              <a:extLst>
                <a:ext uri="{FF2B5EF4-FFF2-40B4-BE49-F238E27FC236}">
                  <a16:creationId xmlns:a16="http://schemas.microsoft.com/office/drawing/2014/main" id="{EB7777CA-F12C-4594-B87F-7F1AE52C82E7}"/>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tr-TR">
                <a:latin typeface="Arial" charset="0"/>
              </a:endParaRPr>
            </a:p>
          </p:txBody>
        </p:sp>
        <p:grpSp>
          <p:nvGrpSpPr>
            <p:cNvPr id="8" name="Group 6">
              <a:extLst>
                <a:ext uri="{FF2B5EF4-FFF2-40B4-BE49-F238E27FC236}">
                  <a16:creationId xmlns:a16="http://schemas.microsoft.com/office/drawing/2014/main" id="{67FB6FA1-C6BF-4576-845B-4C37A8BAAB24}"/>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B7E5DF2B-BA41-46CC-83BD-43F181C6A7C0}"/>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29" name="Freeform 8">
                <a:extLst>
                  <a:ext uri="{FF2B5EF4-FFF2-40B4-BE49-F238E27FC236}">
                    <a16:creationId xmlns:a16="http://schemas.microsoft.com/office/drawing/2014/main" id="{48AA3230-5211-41BE-8934-A644DFD387EC}"/>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30" name="Freeform 9">
                <a:extLst>
                  <a:ext uri="{FF2B5EF4-FFF2-40B4-BE49-F238E27FC236}">
                    <a16:creationId xmlns:a16="http://schemas.microsoft.com/office/drawing/2014/main" id="{349C3E6F-0493-4480-A3E2-5C900CE1F212}"/>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31" name="Freeform 10">
                <a:extLst>
                  <a:ext uri="{FF2B5EF4-FFF2-40B4-BE49-F238E27FC236}">
                    <a16:creationId xmlns:a16="http://schemas.microsoft.com/office/drawing/2014/main" id="{CE4D20BE-C890-49A4-964F-75B491E525A0}"/>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32" name="Freeform 11">
                <a:extLst>
                  <a:ext uri="{FF2B5EF4-FFF2-40B4-BE49-F238E27FC236}">
                    <a16:creationId xmlns:a16="http://schemas.microsoft.com/office/drawing/2014/main" id="{7A869E5F-3B5A-48AC-B2DF-093BDD70FC9B}"/>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33" name="Freeform 12">
                <a:extLst>
                  <a:ext uri="{FF2B5EF4-FFF2-40B4-BE49-F238E27FC236}">
                    <a16:creationId xmlns:a16="http://schemas.microsoft.com/office/drawing/2014/main" id="{8769E1EF-D4D7-4354-9F2C-826328E6177C}"/>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34" name="Freeform 13">
                <a:extLst>
                  <a:ext uri="{FF2B5EF4-FFF2-40B4-BE49-F238E27FC236}">
                    <a16:creationId xmlns:a16="http://schemas.microsoft.com/office/drawing/2014/main" id="{B0C1FD6A-6309-48B1-B2F3-FA60C3CB9621}"/>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35" name="Freeform 14">
                <a:extLst>
                  <a:ext uri="{FF2B5EF4-FFF2-40B4-BE49-F238E27FC236}">
                    <a16:creationId xmlns:a16="http://schemas.microsoft.com/office/drawing/2014/main" id="{D6E9CDB9-8F99-43E9-A20E-F3B889C44544}"/>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36" name="Freeform 15">
                <a:extLst>
                  <a:ext uri="{FF2B5EF4-FFF2-40B4-BE49-F238E27FC236}">
                    <a16:creationId xmlns:a16="http://schemas.microsoft.com/office/drawing/2014/main" id="{8C77B2B2-0D29-4193-B291-9EB0E931FA81}"/>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37" name="Freeform 16">
                <a:extLst>
                  <a:ext uri="{FF2B5EF4-FFF2-40B4-BE49-F238E27FC236}">
                    <a16:creationId xmlns:a16="http://schemas.microsoft.com/office/drawing/2014/main" id="{2D25D71D-A827-4EBE-994C-CD18B185842B}"/>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38" name="Freeform 17">
                <a:extLst>
                  <a:ext uri="{FF2B5EF4-FFF2-40B4-BE49-F238E27FC236}">
                    <a16:creationId xmlns:a16="http://schemas.microsoft.com/office/drawing/2014/main" id="{E36ADBF8-A032-4FC5-A120-2A0F19336450}"/>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39" name="Freeform 18">
                <a:extLst>
                  <a:ext uri="{FF2B5EF4-FFF2-40B4-BE49-F238E27FC236}">
                    <a16:creationId xmlns:a16="http://schemas.microsoft.com/office/drawing/2014/main" id="{2F6E48FF-1EA6-47D2-BE30-BF703E0E3E95}"/>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40" name="Freeform 19">
                <a:extLst>
                  <a:ext uri="{FF2B5EF4-FFF2-40B4-BE49-F238E27FC236}">
                    <a16:creationId xmlns:a16="http://schemas.microsoft.com/office/drawing/2014/main" id="{657F309E-0EE8-4B4E-AAD5-87466220D31D}"/>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grpSp>
        <p:sp>
          <p:nvSpPr>
            <p:cNvPr id="9" name="Freeform 20">
              <a:extLst>
                <a:ext uri="{FF2B5EF4-FFF2-40B4-BE49-F238E27FC236}">
                  <a16:creationId xmlns:a16="http://schemas.microsoft.com/office/drawing/2014/main" id="{98C9F810-E375-4F5A-BCD9-B16EC044A7AA}"/>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tr-TR">
                <a:latin typeface="Arial" charset="0"/>
              </a:endParaRPr>
            </a:p>
          </p:txBody>
        </p:sp>
        <p:sp>
          <p:nvSpPr>
            <p:cNvPr id="10" name="Freeform 21">
              <a:extLst>
                <a:ext uri="{FF2B5EF4-FFF2-40B4-BE49-F238E27FC236}">
                  <a16:creationId xmlns:a16="http://schemas.microsoft.com/office/drawing/2014/main" id="{E1467F49-A15C-4D2B-825F-AA32035F6343}"/>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tr-TR">
                <a:latin typeface="Arial" charset="0"/>
              </a:endParaRPr>
            </a:p>
          </p:txBody>
        </p:sp>
        <p:sp>
          <p:nvSpPr>
            <p:cNvPr id="11" name="Freeform 22">
              <a:extLst>
                <a:ext uri="{FF2B5EF4-FFF2-40B4-BE49-F238E27FC236}">
                  <a16:creationId xmlns:a16="http://schemas.microsoft.com/office/drawing/2014/main" id="{7D2D1B0F-0787-47A0-B5B7-C1EED19A0307}"/>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tr-TR">
                <a:latin typeface="Arial" charset="0"/>
              </a:endParaRPr>
            </a:p>
          </p:txBody>
        </p:sp>
        <p:sp>
          <p:nvSpPr>
            <p:cNvPr id="12" name="Freeform 23">
              <a:extLst>
                <a:ext uri="{FF2B5EF4-FFF2-40B4-BE49-F238E27FC236}">
                  <a16:creationId xmlns:a16="http://schemas.microsoft.com/office/drawing/2014/main" id="{940BDE6B-AEFE-4E60-A2D6-091D30B1CACA}"/>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tr-TR">
                <a:latin typeface="Arial" charset="0"/>
              </a:endParaRPr>
            </a:p>
          </p:txBody>
        </p:sp>
        <p:sp>
          <p:nvSpPr>
            <p:cNvPr id="13" name="Freeform 24">
              <a:extLst>
                <a:ext uri="{FF2B5EF4-FFF2-40B4-BE49-F238E27FC236}">
                  <a16:creationId xmlns:a16="http://schemas.microsoft.com/office/drawing/2014/main" id="{34E3E9A0-D4D7-458B-9992-25F0A99D43B6}"/>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tr-TR">
                <a:latin typeface="Arial" charset="0"/>
              </a:endParaRPr>
            </a:p>
          </p:txBody>
        </p:sp>
        <p:sp>
          <p:nvSpPr>
            <p:cNvPr id="14" name="Freeform 25">
              <a:extLst>
                <a:ext uri="{FF2B5EF4-FFF2-40B4-BE49-F238E27FC236}">
                  <a16:creationId xmlns:a16="http://schemas.microsoft.com/office/drawing/2014/main" id="{F03ECE06-DB7A-4E63-A192-F0182FF7C159}"/>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tr-TR">
                <a:latin typeface="Arial" charset="0"/>
              </a:endParaRPr>
            </a:p>
          </p:txBody>
        </p:sp>
        <p:sp>
          <p:nvSpPr>
            <p:cNvPr id="15" name="Freeform 26">
              <a:extLst>
                <a:ext uri="{FF2B5EF4-FFF2-40B4-BE49-F238E27FC236}">
                  <a16:creationId xmlns:a16="http://schemas.microsoft.com/office/drawing/2014/main" id="{4A03108D-0F5C-461B-9F21-3ACED2C0C69F}"/>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tr-TR">
                <a:latin typeface="Arial" charset="0"/>
              </a:endParaRPr>
            </a:p>
          </p:txBody>
        </p:sp>
        <p:sp>
          <p:nvSpPr>
            <p:cNvPr id="16" name="Freeform 27">
              <a:extLst>
                <a:ext uri="{FF2B5EF4-FFF2-40B4-BE49-F238E27FC236}">
                  <a16:creationId xmlns:a16="http://schemas.microsoft.com/office/drawing/2014/main" id="{B27966E6-877D-49E2-AAFD-D99AD103A8C6}"/>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tr-TR">
                <a:latin typeface="Arial" charset="0"/>
              </a:endParaRPr>
            </a:p>
          </p:txBody>
        </p:sp>
        <p:sp>
          <p:nvSpPr>
            <p:cNvPr id="17" name="Line 28">
              <a:extLst>
                <a:ext uri="{FF2B5EF4-FFF2-40B4-BE49-F238E27FC236}">
                  <a16:creationId xmlns:a16="http://schemas.microsoft.com/office/drawing/2014/main" id="{F800ABF4-36E9-4F10-BBF0-A403F20A959B}"/>
                </a:ext>
              </a:extLst>
            </p:cNvPr>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sp>
          <p:nvSpPr>
            <p:cNvPr id="18" name="Line 29">
              <a:extLst>
                <a:ext uri="{FF2B5EF4-FFF2-40B4-BE49-F238E27FC236}">
                  <a16:creationId xmlns:a16="http://schemas.microsoft.com/office/drawing/2014/main" id="{1D726433-6ED0-4421-83E0-46CD0A92C04A}"/>
                </a:ext>
              </a:extLst>
            </p:cNvPr>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sp>
          <p:nvSpPr>
            <p:cNvPr id="19" name="Line 30">
              <a:extLst>
                <a:ext uri="{FF2B5EF4-FFF2-40B4-BE49-F238E27FC236}">
                  <a16:creationId xmlns:a16="http://schemas.microsoft.com/office/drawing/2014/main" id="{C3EF82FC-158E-4CF0-A13D-A4160C38A429}"/>
                </a:ext>
              </a:extLst>
            </p:cNvPr>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tr-TR">
                <a:latin typeface="Arial" charset="0"/>
              </a:endParaRPr>
            </a:p>
          </p:txBody>
        </p:sp>
        <p:grpSp>
          <p:nvGrpSpPr>
            <p:cNvPr id="20" name="Group 31">
              <a:extLst>
                <a:ext uri="{FF2B5EF4-FFF2-40B4-BE49-F238E27FC236}">
                  <a16:creationId xmlns:a16="http://schemas.microsoft.com/office/drawing/2014/main" id="{0662BF53-66DA-4A5C-8D52-EDD994145429}"/>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71529365-5EB4-45EE-B072-36B87D7F6E08}"/>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sp>
            <p:nvSpPr>
              <p:cNvPr id="24" name="Line 33">
                <a:extLst>
                  <a:ext uri="{FF2B5EF4-FFF2-40B4-BE49-F238E27FC236}">
                    <a16:creationId xmlns:a16="http://schemas.microsoft.com/office/drawing/2014/main" id="{58757995-32A7-4A10-B37D-7F6C2D5614FA}"/>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sp>
            <p:nvSpPr>
              <p:cNvPr id="25" name="Line 34">
                <a:extLst>
                  <a:ext uri="{FF2B5EF4-FFF2-40B4-BE49-F238E27FC236}">
                    <a16:creationId xmlns:a16="http://schemas.microsoft.com/office/drawing/2014/main" id="{A8C603BC-BB40-48C4-9B69-EFB752DD34B9}"/>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sp>
            <p:nvSpPr>
              <p:cNvPr id="26" name="Line 35">
                <a:extLst>
                  <a:ext uri="{FF2B5EF4-FFF2-40B4-BE49-F238E27FC236}">
                    <a16:creationId xmlns:a16="http://schemas.microsoft.com/office/drawing/2014/main" id="{3876943E-A49C-4C50-B83F-75F6360ECD80}"/>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sp>
            <p:nvSpPr>
              <p:cNvPr id="27" name="Line 36">
                <a:extLst>
                  <a:ext uri="{FF2B5EF4-FFF2-40B4-BE49-F238E27FC236}">
                    <a16:creationId xmlns:a16="http://schemas.microsoft.com/office/drawing/2014/main" id="{CF6E344B-63A0-4DA3-B3BA-9F241BBCBF67}"/>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grpSp>
        <p:sp>
          <p:nvSpPr>
            <p:cNvPr id="21" name="Line 37">
              <a:extLst>
                <a:ext uri="{FF2B5EF4-FFF2-40B4-BE49-F238E27FC236}">
                  <a16:creationId xmlns:a16="http://schemas.microsoft.com/office/drawing/2014/main" id="{48DBF231-3E29-4E72-8D2D-20C26859B107}"/>
                </a:ext>
              </a:extLst>
            </p:cNvPr>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tr-TR">
                <a:latin typeface="Arial" charset="0"/>
              </a:endParaRPr>
            </a:p>
          </p:txBody>
        </p:sp>
        <p:sp>
          <p:nvSpPr>
            <p:cNvPr id="22" name="Line 38">
              <a:extLst>
                <a:ext uri="{FF2B5EF4-FFF2-40B4-BE49-F238E27FC236}">
                  <a16:creationId xmlns:a16="http://schemas.microsoft.com/office/drawing/2014/main" id="{BB3B8C0B-FC9D-4FAC-A3B9-693A3B1857CE}"/>
                </a:ext>
              </a:extLst>
            </p:cNvPr>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tr-TR">
                <a:latin typeface="Arial" charset="0"/>
              </a:endParaRPr>
            </a:p>
          </p:txBody>
        </p:sp>
      </p:grpSp>
      <p:sp>
        <p:nvSpPr>
          <p:cNvPr id="13725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tr-TR"/>
              <a:t>Asıl başlık stili için tıklatın</a:t>
            </a:r>
          </a:p>
        </p:txBody>
      </p:sp>
      <p:sp>
        <p:nvSpPr>
          <p:cNvPr id="13725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41" name="Rectangle 41">
            <a:extLst>
              <a:ext uri="{FF2B5EF4-FFF2-40B4-BE49-F238E27FC236}">
                <a16:creationId xmlns:a16="http://schemas.microsoft.com/office/drawing/2014/main" id="{E7591A0C-5720-4B7E-A540-7912A1117BAD}"/>
              </a:ext>
            </a:extLst>
          </p:cNvPr>
          <p:cNvSpPr>
            <a:spLocks noGrp="1" noChangeArrowheads="1"/>
          </p:cNvSpPr>
          <p:nvPr>
            <p:ph type="dt" sz="quarter" idx="10"/>
          </p:nvPr>
        </p:nvSpPr>
        <p:spPr/>
        <p:txBody>
          <a:bodyPr/>
          <a:lstStyle>
            <a:lvl1pPr>
              <a:defRPr smtClean="0"/>
            </a:lvl1pPr>
          </a:lstStyle>
          <a:p>
            <a:pPr>
              <a:defRPr/>
            </a:pPr>
            <a:endParaRPr lang="tr-TR"/>
          </a:p>
        </p:txBody>
      </p:sp>
      <p:sp>
        <p:nvSpPr>
          <p:cNvPr id="42" name="Rectangle 42">
            <a:extLst>
              <a:ext uri="{FF2B5EF4-FFF2-40B4-BE49-F238E27FC236}">
                <a16:creationId xmlns:a16="http://schemas.microsoft.com/office/drawing/2014/main" id="{D8A0C017-4AB3-4930-892B-F280414238B6}"/>
              </a:ext>
            </a:extLst>
          </p:cNvPr>
          <p:cNvSpPr>
            <a:spLocks noGrp="1" noChangeArrowheads="1"/>
          </p:cNvSpPr>
          <p:nvPr>
            <p:ph type="ftr" sz="quarter" idx="11"/>
          </p:nvPr>
        </p:nvSpPr>
        <p:spPr/>
        <p:txBody>
          <a:bodyPr/>
          <a:lstStyle>
            <a:lvl1pPr>
              <a:defRPr smtClean="0"/>
            </a:lvl1pPr>
          </a:lstStyle>
          <a:p>
            <a:pPr>
              <a:defRPr/>
            </a:pPr>
            <a:endParaRPr lang="tr-TR"/>
          </a:p>
        </p:txBody>
      </p:sp>
      <p:sp>
        <p:nvSpPr>
          <p:cNvPr id="43" name="Rectangle 43">
            <a:extLst>
              <a:ext uri="{FF2B5EF4-FFF2-40B4-BE49-F238E27FC236}">
                <a16:creationId xmlns:a16="http://schemas.microsoft.com/office/drawing/2014/main" id="{98D83A32-D82E-46F6-99BB-1F43F36FAC06}"/>
              </a:ext>
            </a:extLst>
          </p:cNvPr>
          <p:cNvSpPr>
            <a:spLocks noGrp="1" noChangeArrowheads="1"/>
          </p:cNvSpPr>
          <p:nvPr>
            <p:ph type="sldNum" sz="quarter" idx="12"/>
          </p:nvPr>
        </p:nvSpPr>
        <p:spPr/>
        <p:txBody>
          <a:bodyPr/>
          <a:lstStyle>
            <a:lvl1pPr>
              <a:defRPr/>
            </a:lvl1pPr>
          </a:lstStyle>
          <a:p>
            <a:fld id="{CB5FD7AC-7E5C-4FE3-8CF4-EB01525E246C}" type="slidenum">
              <a:rPr lang="tr-TR" altLang="tr-TR"/>
              <a:pPr/>
              <a:t>‹#›</a:t>
            </a:fld>
            <a:endParaRPr lang="tr-TR" altLang="tr-TR"/>
          </a:p>
        </p:txBody>
      </p:sp>
    </p:spTree>
    <p:extLst>
      <p:ext uri="{BB962C8B-B14F-4D97-AF65-F5344CB8AC3E}">
        <p14:creationId xmlns:p14="http://schemas.microsoft.com/office/powerpoint/2010/main" val="2878060212"/>
      </p:ext>
    </p:extLst>
  </p:cSld>
  <p:clrMapOvr>
    <a:masterClrMapping/>
  </p:clrMapOvr>
  <p:transition>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0">
            <a:extLst>
              <a:ext uri="{FF2B5EF4-FFF2-40B4-BE49-F238E27FC236}">
                <a16:creationId xmlns:a16="http://schemas.microsoft.com/office/drawing/2014/main" id="{21F27740-7581-4A4C-B8B8-4C7C0BB888BF}"/>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41">
            <a:extLst>
              <a:ext uri="{FF2B5EF4-FFF2-40B4-BE49-F238E27FC236}">
                <a16:creationId xmlns:a16="http://schemas.microsoft.com/office/drawing/2014/main" id="{F7C9A3FD-431B-4730-AA21-1D98BE8AB74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42">
            <a:extLst>
              <a:ext uri="{FF2B5EF4-FFF2-40B4-BE49-F238E27FC236}">
                <a16:creationId xmlns:a16="http://schemas.microsoft.com/office/drawing/2014/main" id="{BD9E1EA0-82CB-477C-8FC1-FBC3E614FB4C}"/>
              </a:ext>
            </a:extLst>
          </p:cNvPr>
          <p:cNvSpPr>
            <a:spLocks noGrp="1" noChangeArrowheads="1"/>
          </p:cNvSpPr>
          <p:nvPr>
            <p:ph type="sldNum" sz="quarter" idx="12"/>
          </p:nvPr>
        </p:nvSpPr>
        <p:spPr>
          <a:ln/>
        </p:spPr>
        <p:txBody>
          <a:bodyPr/>
          <a:lstStyle>
            <a:lvl1pPr>
              <a:defRPr/>
            </a:lvl1pPr>
          </a:lstStyle>
          <a:p>
            <a:fld id="{740E7295-4034-4934-9497-36E31464078F}" type="slidenum">
              <a:rPr lang="tr-TR" altLang="tr-TR"/>
              <a:pPr/>
              <a:t>‹#›</a:t>
            </a:fld>
            <a:endParaRPr lang="tr-TR" altLang="tr-TR"/>
          </a:p>
        </p:txBody>
      </p:sp>
    </p:spTree>
    <p:extLst>
      <p:ext uri="{BB962C8B-B14F-4D97-AF65-F5344CB8AC3E}">
        <p14:creationId xmlns:p14="http://schemas.microsoft.com/office/powerpoint/2010/main" val="1809469242"/>
      </p:ext>
    </p:extLst>
  </p:cSld>
  <p:clrMapOvr>
    <a:masterClrMapping/>
  </p:clrMapOvr>
  <p:transition>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0">
            <a:extLst>
              <a:ext uri="{FF2B5EF4-FFF2-40B4-BE49-F238E27FC236}">
                <a16:creationId xmlns:a16="http://schemas.microsoft.com/office/drawing/2014/main" id="{5F6C1ED7-E808-4510-8CCF-5DC34A2517C9}"/>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41">
            <a:extLst>
              <a:ext uri="{FF2B5EF4-FFF2-40B4-BE49-F238E27FC236}">
                <a16:creationId xmlns:a16="http://schemas.microsoft.com/office/drawing/2014/main" id="{2471A11C-625A-479B-AF59-FE17952E340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42">
            <a:extLst>
              <a:ext uri="{FF2B5EF4-FFF2-40B4-BE49-F238E27FC236}">
                <a16:creationId xmlns:a16="http://schemas.microsoft.com/office/drawing/2014/main" id="{5A599D6E-75CF-4BFB-AEE4-6424855AF2EF}"/>
              </a:ext>
            </a:extLst>
          </p:cNvPr>
          <p:cNvSpPr>
            <a:spLocks noGrp="1" noChangeArrowheads="1"/>
          </p:cNvSpPr>
          <p:nvPr>
            <p:ph type="sldNum" sz="quarter" idx="12"/>
          </p:nvPr>
        </p:nvSpPr>
        <p:spPr>
          <a:ln/>
        </p:spPr>
        <p:txBody>
          <a:bodyPr/>
          <a:lstStyle>
            <a:lvl1pPr>
              <a:defRPr/>
            </a:lvl1pPr>
          </a:lstStyle>
          <a:p>
            <a:fld id="{BEF26B0C-4F00-42E5-8078-E6F5B6C09ADF}" type="slidenum">
              <a:rPr lang="tr-TR" altLang="tr-TR"/>
              <a:pPr/>
              <a:t>‹#›</a:t>
            </a:fld>
            <a:endParaRPr lang="tr-TR" altLang="tr-TR"/>
          </a:p>
        </p:txBody>
      </p:sp>
    </p:spTree>
    <p:extLst>
      <p:ext uri="{BB962C8B-B14F-4D97-AF65-F5344CB8AC3E}">
        <p14:creationId xmlns:p14="http://schemas.microsoft.com/office/powerpoint/2010/main" val="96668965"/>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01693F-9D45-4765-9F9E-E91B8183B775}"/>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5">
            <a:extLst>
              <a:ext uri="{FF2B5EF4-FFF2-40B4-BE49-F238E27FC236}">
                <a16:creationId xmlns:a16="http://schemas.microsoft.com/office/drawing/2014/main" id="{DB0AA344-AFBE-4513-A378-BFB08CF41B6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6">
            <a:extLst>
              <a:ext uri="{FF2B5EF4-FFF2-40B4-BE49-F238E27FC236}">
                <a16:creationId xmlns:a16="http://schemas.microsoft.com/office/drawing/2014/main" id="{F90B3117-4A59-427F-B42E-864BFD46806A}"/>
              </a:ext>
            </a:extLst>
          </p:cNvPr>
          <p:cNvSpPr>
            <a:spLocks noGrp="1" noChangeArrowheads="1"/>
          </p:cNvSpPr>
          <p:nvPr>
            <p:ph type="sldNum" sz="quarter" idx="12"/>
          </p:nvPr>
        </p:nvSpPr>
        <p:spPr>
          <a:ln/>
        </p:spPr>
        <p:txBody>
          <a:bodyPr/>
          <a:lstStyle>
            <a:lvl1pPr>
              <a:defRPr/>
            </a:lvl1pPr>
          </a:lstStyle>
          <a:p>
            <a:fld id="{A65AE030-1C39-4FAE-B0A4-A7EF98D68D4A}" type="slidenum">
              <a:rPr lang="tr-TR" altLang="tr-TR"/>
              <a:pPr/>
              <a:t>‹#›</a:t>
            </a:fld>
            <a:endParaRPr lang="tr-TR" altLang="tr-TR"/>
          </a:p>
        </p:txBody>
      </p:sp>
    </p:spTree>
    <p:extLst>
      <p:ext uri="{BB962C8B-B14F-4D97-AF65-F5344CB8AC3E}">
        <p14:creationId xmlns:p14="http://schemas.microsoft.com/office/powerpoint/2010/main" val="2324920414"/>
      </p:ext>
    </p:extLst>
  </p:cSld>
  <p:clrMapOvr>
    <a:masterClrMapping/>
  </p:clrMapOvr>
  <p:transition>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0">
            <a:extLst>
              <a:ext uri="{FF2B5EF4-FFF2-40B4-BE49-F238E27FC236}">
                <a16:creationId xmlns:a16="http://schemas.microsoft.com/office/drawing/2014/main" id="{E29C8CE5-ACBC-4586-926D-5507FF38F71F}"/>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41">
            <a:extLst>
              <a:ext uri="{FF2B5EF4-FFF2-40B4-BE49-F238E27FC236}">
                <a16:creationId xmlns:a16="http://schemas.microsoft.com/office/drawing/2014/main" id="{9673DFB2-BC39-4680-AAE4-6EA1D46C7F5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42">
            <a:extLst>
              <a:ext uri="{FF2B5EF4-FFF2-40B4-BE49-F238E27FC236}">
                <a16:creationId xmlns:a16="http://schemas.microsoft.com/office/drawing/2014/main" id="{74F6B053-9162-4927-8902-1481883C0BE6}"/>
              </a:ext>
            </a:extLst>
          </p:cNvPr>
          <p:cNvSpPr>
            <a:spLocks noGrp="1" noChangeArrowheads="1"/>
          </p:cNvSpPr>
          <p:nvPr>
            <p:ph type="sldNum" sz="quarter" idx="12"/>
          </p:nvPr>
        </p:nvSpPr>
        <p:spPr>
          <a:ln/>
        </p:spPr>
        <p:txBody>
          <a:bodyPr/>
          <a:lstStyle>
            <a:lvl1pPr>
              <a:defRPr/>
            </a:lvl1pPr>
          </a:lstStyle>
          <a:p>
            <a:fld id="{C37159A2-E530-46C3-9C0F-45DB9C3C29CB}" type="slidenum">
              <a:rPr lang="tr-TR" altLang="tr-TR"/>
              <a:pPr/>
              <a:t>‹#›</a:t>
            </a:fld>
            <a:endParaRPr lang="tr-TR" altLang="tr-TR"/>
          </a:p>
        </p:txBody>
      </p:sp>
    </p:spTree>
    <p:extLst>
      <p:ext uri="{BB962C8B-B14F-4D97-AF65-F5344CB8AC3E}">
        <p14:creationId xmlns:p14="http://schemas.microsoft.com/office/powerpoint/2010/main" val="2458558916"/>
      </p:ext>
    </p:extLst>
  </p:cSld>
  <p:clrMapOvr>
    <a:masterClrMapping/>
  </p:clrMapOvr>
  <p:transition>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0">
            <a:extLst>
              <a:ext uri="{FF2B5EF4-FFF2-40B4-BE49-F238E27FC236}">
                <a16:creationId xmlns:a16="http://schemas.microsoft.com/office/drawing/2014/main" id="{A4DECEA4-2C26-41F0-A393-CDABE40FBB7D}"/>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41">
            <a:extLst>
              <a:ext uri="{FF2B5EF4-FFF2-40B4-BE49-F238E27FC236}">
                <a16:creationId xmlns:a16="http://schemas.microsoft.com/office/drawing/2014/main" id="{F84742AA-D024-4B78-8370-A8090328505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42">
            <a:extLst>
              <a:ext uri="{FF2B5EF4-FFF2-40B4-BE49-F238E27FC236}">
                <a16:creationId xmlns:a16="http://schemas.microsoft.com/office/drawing/2014/main" id="{B093E286-967C-470D-81C0-B27ECF88CD65}"/>
              </a:ext>
            </a:extLst>
          </p:cNvPr>
          <p:cNvSpPr>
            <a:spLocks noGrp="1" noChangeArrowheads="1"/>
          </p:cNvSpPr>
          <p:nvPr>
            <p:ph type="sldNum" sz="quarter" idx="12"/>
          </p:nvPr>
        </p:nvSpPr>
        <p:spPr>
          <a:ln/>
        </p:spPr>
        <p:txBody>
          <a:bodyPr/>
          <a:lstStyle>
            <a:lvl1pPr>
              <a:defRPr/>
            </a:lvl1pPr>
          </a:lstStyle>
          <a:p>
            <a:fld id="{A364D32D-F4AF-4A84-BD55-49685CD7DC99}" type="slidenum">
              <a:rPr lang="tr-TR" altLang="tr-TR"/>
              <a:pPr/>
              <a:t>‹#›</a:t>
            </a:fld>
            <a:endParaRPr lang="tr-TR" altLang="tr-TR"/>
          </a:p>
        </p:txBody>
      </p:sp>
    </p:spTree>
    <p:extLst>
      <p:ext uri="{BB962C8B-B14F-4D97-AF65-F5344CB8AC3E}">
        <p14:creationId xmlns:p14="http://schemas.microsoft.com/office/powerpoint/2010/main" val="3090252569"/>
      </p:ext>
    </p:extLst>
  </p:cSld>
  <p:clrMapOvr>
    <a:masterClrMapping/>
  </p:clrMapOvr>
  <p:transition>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0">
            <a:extLst>
              <a:ext uri="{FF2B5EF4-FFF2-40B4-BE49-F238E27FC236}">
                <a16:creationId xmlns:a16="http://schemas.microsoft.com/office/drawing/2014/main" id="{8E28EF13-73DA-45FC-ABE0-F2137022CD27}"/>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41">
            <a:extLst>
              <a:ext uri="{FF2B5EF4-FFF2-40B4-BE49-F238E27FC236}">
                <a16:creationId xmlns:a16="http://schemas.microsoft.com/office/drawing/2014/main" id="{C8BEE589-A996-4243-BB20-3B947D06AEE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42">
            <a:extLst>
              <a:ext uri="{FF2B5EF4-FFF2-40B4-BE49-F238E27FC236}">
                <a16:creationId xmlns:a16="http://schemas.microsoft.com/office/drawing/2014/main" id="{A707DAA6-A82C-4DB2-AED6-3FAF58A7848F}"/>
              </a:ext>
            </a:extLst>
          </p:cNvPr>
          <p:cNvSpPr>
            <a:spLocks noGrp="1" noChangeArrowheads="1"/>
          </p:cNvSpPr>
          <p:nvPr>
            <p:ph type="sldNum" sz="quarter" idx="12"/>
          </p:nvPr>
        </p:nvSpPr>
        <p:spPr>
          <a:ln/>
        </p:spPr>
        <p:txBody>
          <a:bodyPr/>
          <a:lstStyle>
            <a:lvl1pPr>
              <a:defRPr/>
            </a:lvl1pPr>
          </a:lstStyle>
          <a:p>
            <a:fld id="{094BC46F-01A0-40EF-9207-752887D3B044}" type="slidenum">
              <a:rPr lang="tr-TR" altLang="tr-TR"/>
              <a:pPr/>
              <a:t>‹#›</a:t>
            </a:fld>
            <a:endParaRPr lang="tr-TR" altLang="tr-TR"/>
          </a:p>
        </p:txBody>
      </p:sp>
    </p:spTree>
    <p:extLst>
      <p:ext uri="{BB962C8B-B14F-4D97-AF65-F5344CB8AC3E}">
        <p14:creationId xmlns:p14="http://schemas.microsoft.com/office/powerpoint/2010/main" val="344251328"/>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6BCC1994-27DC-4E06-A94C-EBB526375962}"/>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41">
            <a:extLst>
              <a:ext uri="{FF2B5EF4-FFF2-40B4-BE49-F238E27FC236}">
                <a16:creationId xmlns:a16="http://schemas.microsoft.com/office/drawing/2014/main" id="{9E7FD375-6B40-44E3-9357-95602A2E282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42">
            <a:extLst>
              <a:ext uri="{FF2B5EF4-FFF2-40B4-BE49-F238E27FC236}">
                <a16:creationId xmlns:a16="http://schemas.microsoft.com/office/drawing/2014/main" id="{E337A43E-1D11-4011-8C61-4F5D11558A16}"/>
              </a:ext>
            </a:extLst>
          </p:cNvPr>
          <p:cNvSpPr>
            <a:spLocks noGrp="1" noChangeArrowheads="1"/>
          </p:cNvSpPr>
          <p:nvPr>
            <p:ph type="sldNum" sz="quarter" idx="12"/>
          </p:nvPr>
        </p:nvSpPr>
        <p:spPr>
          <a:ln/>
        </p:spPr>
        <p:txBody>
          <a:bodyPr/>
          <a:lstStyle>
            <a:lvl1pPr>
              <a:defRPr/>
            </a:lvl1pPr>
          </a:lstStyle>
          <a:p>
            <a:fld id="{ADB51C1A-39FE-4F16-B042-5F275E415329}" type="slidenum">
              <a:rPr lang="tr-TR" altLang="tr-TR"/>
              <a:pPr/>
              <a:t>‹#›</a:t>
            </a:fld>
            <a:endParaRPr lang="tr-TR" altLang="tr-TR"/>
          </a:p>
        </p:txBody>
      </p:sp>
    </p:spTree>
    <p:extLst>
      <p:ext uri="{BB962C8B-B14F-4D97-AF65-F5344CB8AC3E}">
        <p14:creationId xmlns:p14="http://schemas.microsoft.com/office/powerpoint/2010/main" val="3512488730"/>
      </p:ext>
    </p:extLst>
  </p:cSld>
  <p:clrMapOvr>
    <a:masterClrMapping/>
  </p:clrMapOvr>
  <p:transition>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0">
            <a:extLst>
              <a:ext uri="{FF2B5EF4-FFF2-40B4-BE49-F238E27FC236}">
                <a16:creationId xmlns:a16="http://schemas.microsoft.com/office/drawing/2014/main" id="{A99D1420-55AD-4B14-99A2-EDFC89A582A9}"/>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41">
            <a:extLst>
              <a:ext uri="{FF2B5EF4-FFF2-40B4-BE49-F238E27FC236}">
                <a16:creationId xmlns:a16="http://schemas.microsoft.com/office/drawing/2014/main" id="{9A5B7006-E096-4733-8DDA-1B1102DB281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42">
            <a:extLst>
              <a:ext uri="{FF2B5EF4-FFF2-40B4-BE49-F238E27FC236}">
                <a16:creationId xmlns:a16="http://schemas.microsoft.com/office/drawing/2014/main" id="{003BA134-1F16-4367-88C8-A9FCDC36FCBF}"/>
              </a:ext>
            </a:extLst>
          </p:cNvPr>
          <p:cNvSpPr>
            <a:spLocks noGrp="1" noChangeArrowheads="1"/>
          </p:cNvSpPr>
          <p:nvPr>
            <p:ph type="sldNum" sz="quarter" idx="12"/>
          </p:nvPr>
        </p:nvSpPr>
        <p:spPr>
          <a:ln/>
        </p:spPr>
        <p:txBody>
          <a:bodyPr/>
          <a:lstStyle>
            <a:lvl1pPr>
              <a:defRPr/>
            </a:lvl1pPr>
          </a:lstStyle>
          <a:p>
            <a:fld id="{FDE5518C-AD5D-4E47-8C1D-C2772A49FF64}" type="slidenum">
              <a:rPr lang="tr-TR" altLang="tr-TR"/>
              <a:pPr/>
              <a:t>‹#›</a:t>
            </a:fld>
            <a:endParaRPr lang="tr-TR" altLang="tr-TR"/>
          </a:p>
        </p:txBody>
      </p:sp>
    </p:spTree>
    <p:extLst>
      <p:ext uri="{BB962C8B-B14F-4D97-AF65-F5344CB8AC3E}">
        <p14:creationId xmlns:p14="http://schemas.microsoft.com/office/powerpoint/2010/main" val="1561502888"/>
      </p:ext>
    </p:extLst>
  </p:cSld>
  <p:clrMapOvr>
    <a:masterClrMapping/>
  </p:clrMapOvr>
  <p:transition>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0">
            <a:extLst>
              <a:ext uri="{FF2B5EF4-FFF2-40B4-BE49-F238E27FC236}">
                <a16:creationId xmlns:a16="http://schemas.microsoft.com/office/drawing/2014/main" id="{DCE6621A-330F-497F-AE6D-AA3F732DA218}"/>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41">
            <a:extLst>
              <a:ext uri="{FF2B5EF4-FFF2-40B4-BE49-F238E27FC236}">
                <a16:creationId xmlns:a16="http://schemas.microsoft.com/office/drawing/2014/main" id="{D9CB40B6-54D0-40D3-AE6D-D1145AEE8C2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42">
            <a:extLst>
              <a:ext uri="{FF2B5EF4-FFF2-40B4-BE49-F238E27FC236}">
                <a16:creationId xmlns:a16="http://schemas.microsoft.com/office/drawing/2014/main" id="{F91CB981-B5B1-407B-A046-4753DA5AB04B}"/>
              </a:ext>
            </a:extLst>
          </p:cNvPr>
          <p:cNvSpPr>
            <a:spLocks noGrp="1" noChangeArrowheads="1"/>
          </p:cNvSpPr>
          <p:nvPr>
            <p:ph type="sldNum" sz="quarter" idx="12"/>
          </p:nvPr>
        </p:nvSpPr>
        <p:spPr>
          <a:ln/>
        </p:spPr>
        <p:txBody>
          <a:bodyPr/>
          <a:lstStyle>
            <a:lvl1pPr>
              <a:defRPr/>
            </a:lvl1pPr>
          </a:lstStyle>
          <a:p>
            <a:fld id="{F5FD1E4D-21B2-4E64-9A43-3A977F85E386}" type="slidenum">
              <a:rPr lang="tr-TR" altLang="tr-TR"/>
              <a:pPr/>
              <a:t>‹#›</a:t>
            </a:fld>
            <a:endParaRPr lang="tr-TR" altLang="tr-TR"/>
          </a:p>
        </p:txBody>
      </p:sp>
    </p:spTree>
    <p:extLst>
      <p:ext uri="{BB962C8B-B14F-4D97-AF65-F5344CB8AC3E}">
        <p14:creationId xmlns:p14="http://schemas.microsoft.com/office/powerpoint/2010/main" val="838947429"/>
      </p:ext>
    </p:extLst>
  </p:cSld>
  <p:clrMapOvr>
    <a:masterClrMapping/>
  </p:clrMapOvr>
  <p:transition>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0">
            <a:extLst>
              <a:ext uri="{FF2B5EF4-FFF2-40B4-BE49-F238E27FC236}">
                <a16:creationId xmlns:a16="http://schemas.microsoft.com/office/drawing/2014/main" id="{0A00DBF5-B601-408E-B0C9-AD3BEBFE85AB}"/>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41">
            <a:extLst>
              <a:ext uri="{FF2B5EF4-FFF2-40B4-BE49-F238E27FC236}">
                <a16:creationId xmlns:a16="http://schemas.microsoft.com/office/drawing/2014/main" id="{D426B8E3-7039-4E13-A403-D0678B616589}"/>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42">
            <a:extLst>
              <a:ext uri="{FF2B5EF4-FFF2-40B4-BE49-F238E27FC236}">
                <a16:creationId xmlns:a16="http://schemas.microsoft.com/office/drawing/2014/main" id="{A04B9ABA-C2E2-45D6-BC55-8A579085DBB6}"/>
              </a:ext>
            </a:extLst>
          </p:cNvPr>
          <p:cNvSpPr>
            <a:spLocks noGrp="1" noChangeArrowheads="1"/>
          </p:cNvSpPr>
          <p:nvPr>
            <p:ph type="sldNum" sz="quarter" idx="12"/>
          </p:nvPr>
        </p:nvSpPr>
        <p:spPr>
          <a:ln/>
        </p:spPr>
        <p:txBody>
          <a:bodyPr/>
          <a:lstStyle>
            <a:lvl1pPr>
              <a:defRPr/>
            </a:lvl1pPr>
          </a:lstStyle>
          <a:p>
            <a:fld id="{A77E98F7-FF24-459E-A70E-2A339AB8690F}" type="slidenum">
              <a:rPr lang="tr-TR" altLang="tr-TR"/>
              <a:pPr/>
              <a:t>‹#›</a:t>
            </a:fld>
            <a:endParaRPr lang="tr-TR" altLang="tr-TR"/>
          </a:p>
        </p:txBody>
      </p:sp>
    </p:spTree>
    <p:extLst>
      <p:ext uri="{BB962C8B-B14F-4D97-AF65-F5344CB8AC3E}">
        <p14:creationId xmlns:p14="http://schemas.microsoft.com/office/powerpoint/2010/main" val="2367996755"/>
      </p:ext>
    </p:extLst>
  </p:cSld>
  <p:clrMapOvr>
    <a:masterClrMapping/>
  </p:clrMapOvr>
  <p:transition>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0">
            <a:extLst>
              <a:ext uri="{FF2B5EF4-FFF2-40B4-BE49-F238E27FC236}">
                <a16:creationId xmlns:a16="http://schemas.microsoft.com/office/drawing/2014/main" id="{9A32A0B4-43BD-433B-B519-ADB5CFEF581A}"/>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41">
            <a:extLst>
              <a:ext uri="{FF2B5EF4-FFF2-40B4-BE49-F238E27FC236}">
                <a16:creationId xmlns:a16="http://schemas.microsoft.com/office/drawing/2014/main" id="{BC3DDA3C-DE4C-4880-8122-DA152CB981A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42">
            <a:extLst>
              <a:ext uri="{FF2B5EF4-FFF2-40B4-BE49-F238E27FC236}">
                <a16:creationId xmlns:a16="http://schemas.microsoft.com/office/drawing/2014/main" id="{91D554DE-A458-4195-B34E-3E6F318BC619}"/>
              </a:ext>
            </a:extLst>
          </p:cNvPr>
          <p:cNvSpPr>
            <a:spLocks noGrp="1" noChangeArrowheads="1"/>
          </p:cNvSpPr>
          <p:nvPr>
            <p:ph type="sldNum" sz="quarter" idx="12"/>
          </p:nvPr>
        </p:nvSpPr>
        <p:spPr>
          <a:ln/>
        </p:spPr>
        <p:txBody>
          <a:bodyPr/>
          <a:lstStyle>
            <a:lvl1pPr>
              <a:defRPr/>
            </a:lvl1pPr>
          </a:lstStyle>
          <a:p>
            <a:fld id="{20C44E5D-0B29-4E53-AC94-8C8CD4894588}" type="slidenum">
              <a:rPr lang="tr-TR" altLang="tr-TR"/>
              <a:pPr/>
              <a:t>‹#›</a:t>
            </a:fld>
            <a:endParaRPr lang="tr-TR" altLang="tr-TR"/>
          </a:p>
        </p:txBody>
      </p:sp>
    </p:spTree>
    <p:extLst>
      <p:ext uri="{BB962C8B-B14F-4D97-AF65-F5344CB8AC3E}">
        <p14:creationId xmlns:p14="http://schemas.microsoft.com/office/powerpoint/2010/main" val="4101765669"/>
      </p:ext>
    </p:extLst>
  </p:cSld>
  <p:clrMapOvr>
    <a:masterClrMapping/>
  </p:clrMapOvr>
  <p:transition>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32331AF-7E4A-4FF8-A7AD-6AB8CCAD90D4}"/>
              </a:ext>
            </a:extLst>
          </p:cNvPr>
          <p:cNvGrpSpPr>
            <a:grpSpLocks/>
          </p:cNvGrpSpPr>
          <p:nvPr/>
        </p:nvGrpSpPr>
        <p:grpSpPr bwMode="auto">
          <a:xfrm>
            <a:off x="319088" y="1752600"/>
            <a:ext cx="8824912" cy="5129213"/>
            <a:chOff x="201" y="1104"/>
            <a:chExt cx="5559" cy="3231"/>
          </a:xfrm>
        </p:grpSpPr>
        <p:sp>
          <p:nvSpPr>
            <p:cNvPr id="5" name="Freeform 3">
              <a:extLst>
                <a:ext uri="{FF2B5EF4-FFF2-40B4-BE49-F238E27FC236}">
                  <a16:creationId xmlns:a16="http://schemas.microsoft.com/office/drawing/2014/main" id="{551E5B92-6791-4709-B888-C5E3F05BD123}"/>
                </a:ext>
              </a:extLst>
            </p:cNvPr>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tr-TR">
                <a:latin typeface="Arial" charset="0"/>
              </a:endParaRPr>
            </a:p>
          </p:txBody>
        </p:sp>
        <p:sp>
          <p:nvSpPr>
            <p:cNvPr id="6" name="Freeform 4">
              <a:extLst>
                <a:ext uri="{FF2B5EF4-FFF2-40B4-BE49-F238E27FC236}">
                  <a16:creationId xmlns:a16="http://schemas.microsoft.com/office/drawing/2014/main" id="{51309CA9-BAB1-4EF6-B493-BCB9AA32FA8C}"/>
                </a:ext>
              </a:extLst>
            </p:cNvPr>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tr-TR">
                <a:latin typeface="Arial" charset="0"/>
              </a:endParaRPr>
            </a:p>
          </p:txBody>
        </p:sp>
        <p:sp>
          <p:nvSpPr>
            <p:cNvPr id="7" name="Freeform 5">
              <a:extLst>
                <a:ext uri="{FF2B5EF4-FFF2-40B4-BE49-F238E27FC236}">
                  <a16:creationId xmlns:a16="http://schemas.microsoft.com/office/drawing/2014/main" id="{91693AE3-F8D8-4DF3-AFF4-721958CCC907}"/>
                </a:ext>
              </a:extLst>
            </p:cNvPr>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tr-TR">
                <a:latin typeface="Arial" charset="0"/>
              </a:endParaRPr>
            </a:p>
          </p:txBody>
        </p:sp>
        <p:sp>
          <p:nvSpPr>
            <p:cNvPr id="8" name="Freeform 6">
              <a:extLst>
                <a:ext uri="{FF2B5EF4-FFF2-40B4-BE49-F238E27FC236}">
                  <a16:creationId xmlns:a16="http://schemas.microsoft.com/office/drawing/2014/main" id="{0CEF7506-245F-4F72-A4F3-85E97D594E0C}"/>
                </a:ext>
              </a:extLst>
            </p:cNvPr>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tr-TR">
                <a:latin typeface="Arial" charset="0"/>
              </a:endParaRPr>
            </a:p>
          </p:txBody>
        </p:sp>
        <p:sp>
          <p:nvSpPr>
            <p:cNvPr id="9" name="Freeform 7">
              <a:extLst>
                <a:ext uri="{FF2B5EF4-FFF2-40B4-BE49-F238E27FC236}">
                  <a16:creationId xmlns:a16="http://schemas.microsoft.com/office/drawing/2014/main" id="{616A1651-B2AA-4F8C-8ACB-698F579FC7CD}"/>
                </a:ext>
              </a:extLst>
            </p:cNvPr>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tr-TR">
                <a:latin typeface="Arial" charset="0"/>
              </a:endParaRPr>
            </a:p>
          </p:txBody>
        </p:sp>
        <p:sp>
          <p:nvSpPr>
            <p:cNvPr id="10" name="Freeform 8">
              <a:extLst>
                <a:ext uri="{FF2B5EF4-FFF2-40B4-BE49-F238E27FC236}">
                  <a16:creationId xmlns:a16="http://schemas.microsoft.com/office/drawing/2014/main" id="{860319B8-19B7-48DF-9B28-40DCC0E9D51F}"/>
                </a:ext>
              </a:extLst>
            </p:cNvPr>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tr-TR">
                <a:latin typeface="Arial" charset="0"/>
              </a:endParaRPr>
            </a:p>
          </p:txBody>
        </p:sp>
      </p:grpSp>
      <p:sp>
        <p:nvSpPr>
          <p:cNvPr id="14029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tr-TR"/>
              <a:t>Asıl başlık stili için tıklatın</a:t>
            </a:r>
          </a:p>
        </p:txBody>
      </p:sp>
      <p:sp>
        <p:nvSpPr>
          <p:cNvPr id="14029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tr-TR"/>
              <a:t>Asıl alt başlık stilini düzenlemek için tıklatın</a:t>
            </a:r>
          </a:p>
        </p:txBody>
      </p:sp>
      <p:sp>
        <p:nvSpPr>
          <p:cNvPr id="11" name="Rectangle 11">
            <a:extLst>
              <a:ext uri="{FF2B5EF4-FFF2-40B4-BE49-F238E27FC236}">
                <a16:creationId xmlns:a16="http://schemas.microsoft.com/office/drawing/2014/main" id="{F8022D5C-FA5C-4CA9-9919-3111E015B638}"/>
              </a:ext>
            </a:extLst>
          </p:cNvPr>
          <p:cNvSpPr>
            <a:spLocks noGrp="1" noChangeArrowheads="1"/>
          </p:cNvSpPr>
          <p:nvPr>
            <p:ph type="dt" sz="quarter" idx="10"/>
          </p:nvPr>
        </p:nvSpPr>
        <p:spPr>
          <a:xfrm>
            <a:off x="990600" y="6245225"/>
            <a:ext cx="1901825" cy="476250"/>
          </a:xfrm>
        </p:spPr>
        <p:txBody>
          <a:bodyPr/>
          <a:lstStyle>
            <a:lvl1pPr>
              <a:defRPr smtClean="0"/>
            </a:lvl1pPr>
          </a:lstStyle>
          <a:p>
            <a:pPr>
              <a:defRPr/>
            </a:pPr>
            <a:endParaRPr lang="tr-TR"/>
          </a:p>
        </p:txBody>
      </p:sp>
      <p:sp>
        <p:nvSpPr>
          <p:cNvPr id="12" name="Rectangle 12">
            <a:extLst>
              <a:ext uri="{FF2B5EF4-FFF2-40B4-BE49-F238E27FC236}">
                <a16:creationId xmlns:a16="http://schemas.microsoft.com/office/drawing/2014/main" id="{20870A28-5FA6-408F-A2B8-A364AC5B2B5E}"/>
              </a:ext>
            </a:extLst>
          </p:cNvPr>
          <p:cNvSpPr>
            <a:spLocks noGrp="1" noChangeArrowheads="1"/>
          </p:cNvSpPr>
          <p:nvPr>
            <p:ph type="ftr" sz="quarter" idx="11"/>
          </p:nvPr>
        </p:nvSpPr>
        <p:spPr>
          <a:xfrm>
            <a:off x="3468688" y="6245225"/>
            <a:ext cx="2895600" cy="476250"/>
          </a:xfrm>
        </p:spPr>
        <p:txBody>
          <a:bodyPr/>
          <a:lstStyle>
            <a:lvl1pPr>
              <a:defRPr smtClean="0"/>
            </a:lvl1pPr>
          </a:lstStyle>
          <a:p>
            <a:pPr>
              <a:defRPr/>
            </a:pPr>
            <a:endParaRPr lang="tr-TR"/>
          </a:p>
        </p:txBody>
      </p:sp>
      <p:sp>
        <p:nvSpPr>
          <p:cNvPr id="13" name="Rectangle 13">
            <a:extLst>
              <a:ext uri="{FF2B5EF4-FFF2-40B4-BE49-F238E27FC236}">
                <a16:creationId xmlns:a16="http://schemas.microsoft.com/office/drawing/2014/main" id="{BCA73CFC-8970-4536-BBAF-0125B0256E90}"/>
              </a:ext>
            </a:extLst>
          </p:cNvPr>
          <p:cNvSpPr>
            <a:spLocks noGrp="1" noChangeArrowheads="1"/>
          </p:cNvSpPr>
          <p:nvPr>
            <p:ph type="sldNum" sz="quarter" idx="12"/>
          </p:nvPr>
        </p:nvSpPr>
        <p:spPr/>
        <p:txBody>
          <a:bodyPr/>
          <a:lstStyle>
            <a:lvl1pPr>
              <a:defRPr/>
            </a:lvl1pPr>
          </a:lstStyle>
          <a:p>
            <a:fld id="{988EEA89-09C3-43EE-95AA-5BE84A30A11B}" type="slidenum">
              <a:rPr lang="tr-TR" altLang="tr-TR"/>
              <a:pPr/>
              <a:t>‹#›</a:t>
            </a:fld>
            <a:endParaRPr lang="tr-TR" altLang="tr-TR"/>
          </a:p>
        </p:txBody>
      </p:sp>
    </p:spTree>
    <p:extLst>
      <p:ext uri="{BB962C8B-B14F-4D97-AF65-F5344CB8AC3E}">
        <p14:creationId xmlns:p14="http://schemas.microsoft.com/office/powerpoint/2010/main" val="4155519849"/>
      </p:ext>
    </p:extLst>
  </p:cSld>
  <p:clrMapOvr>
    <a:masterClrMapping/>
  </p:clrMapOvr>
  <p:transition>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a:extLst>
              <a:ext uri="{FF2B5EF4-FFF2-40B4-BE49-F238E27FC236}">
                <a16:creationId xmlns:a16="http://schemas.microsoft.com/office/drawing/2014/main" id="{3162154F-E1D5-4441-A0DC-86B476FABF6D}"/>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12">
            <a:extLst>
              <a:ext uri="{FF2B5EF4-FFF2-40B4-BE49-F238E27FC236}">
                <a16:creationId xmlns:a16="http://schemas.microsoft.com/office/drawing/2014/main" id="{7F4B0C12-7352-486C-AF2A-E33727D6C7D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3">
            <a:extLst>
              <a:ext uri="{FF2B5EF4-FFF2-40B4-BE49-F238E27FC236}">
                <a16:creationId xmlns:a16="http://schemas.microsoft.com/office/drawing/2014/main" id="{651E358D-FF26-4614-81C1-3F678AF49253}"/>
              </a:ext>
            </a:extLst>
          </p:cNvPr>
          <p:cNvSpPr>
            <a:spLocks noGrp="1" noChangeArrowheads="1"/>
          </p:cNvSpPr>
          <p:nvPr>
            <p:ph type="sldNum" sz="quarter" idx="12"/>
          </p:nvPr>
        </p:nvSpPr>
        <p:spPr>
          <a:ln/>
        </p:spPr>
        <p:txBody>
          <a:bodyPr/>
          <a:lstStyle>
            <a:lvl1pPr>
              <a:defRPr/>
            </a:lvl1pPr>
          </a:lstStyle>
          <a:p>
            <a:fld id="{EA621D67-848C-4081-AE37-DDAEEDF194BB}" type="slidenum">
              <a:rPr lang="tr-TR" altLang="tr-TR"/>
              <a:pPr/>
              <a:t>‹#›</a:t>
            </a:fld>
            <a:endParaRPr lang="tr-TR" altLang="tr-TR"/>
          </a:p>
        </p:txBody>
      </p:sp>
    </p:spTree>
    <p:extLst>
      <p:ext uri="{BB962C8B-B14F-4D97-AF65-F5344CB8AC3E}">
        <p14:creationId xmlns:p14="http://schemas.microsoft.com/office/powerpoint/2010/main" val="483356345"/>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174FD744-321C-4EF9-9F2F-1866B3C5693F}"/>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A9D95094-873D-4235-906F-5D99C6EC3BB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FB7A5A51-EED3-4736-B5E1-E63F41B56E97}"/>
              </a:ext>
            </a:extLst>
          </p:cNvPr>
          <p:cNvSpPr>
            <a:spLocks noGrp="1" noChangeArrowheads="1"/>
          </p:cNvSpPr>
          <p:nvPr>
            <p:ph type="sldNum" sz="quarter" idx="12"/>
          </p:nvPr>
        </p:nvSpPr>
        <p:spPr>
          <a:ln/>
        </p:spPr>
        <p:txBody>
          <a:bodyPr/>
          <a:lstStyle>
            <a:lvl1pPr>
              <a:defRPr/>
            </a:lvl1pPr>
          </a:lstStyle>
          <a:p>
            <a:fld id="{DAA6194E-8EC0-45DE-B789-68F0B0814783}" type="slidenum">
              <a:rPr lang="tr-TR" altLang="tr-TR"/>
              <a:pPr/>
              <a:t>‹#›</a:t>
            </a:fld>
            <a:endParaRPr lang="tr-TR" altLang="tr-TR"/>
          </a:p>
        </p:txBody>
      </p:sp>
    </p:spTree>
    <p:extLst>
      <p:ext uri="{BB962C8B-B14F-4D97-AF65-F5344CB8AC3E}">
        <p14:creationId xmlns:p14="http://schemas.microsoft.com/office/powerpoint/2010/main" val="618264172"/>
      </p:ext>
    </p:extLst>
  </p:cSld>
  <p:clrMapOvr>
    <a:masterClrMapping/>
  </p:clrMapOvr>
  <p:transition>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1">
            <a:extLst>
              <a:ext uri="{FF2B5EF4-FFF2-40B4-BE49-F238E27FC236}">
                <a16:creationId xmlns:a16="http://schemas.microsoft.com/office/drawing/2014/main" id="{87C9273B-1161-4A3B-9DBB-0DE7CA05836E}"/>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12">
            <a:extLst>
              <a:ext uri="{FF2B5EF4-FFF2-40B4-BE49-F238E27FC236}">
                <a16:creationId xmlns:a16="http://schemas.microsoft.com/office/drawing/2014/main" id="{9E5CBCF8-1F67-4B77-AA82-359FAEC3E17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3">
            <a:extLst>
              <a:ext uri="{FF2B5EF4-FFF2-40B4-BE49-F238E27FC236}">
                <a16:creationId xmlns:a16="http://schemas.microsoft.com/office/drawing/2014/main" id="{55526DA4-180F-4567-A99D-2373E2ABA6A7}"/>
              </a:ext>
            </a:extLst>
          </p:cNvPr>
          <p:cNvSpPr>
            <a:spLocks noGrp="1" noChangeArrowheads="1"/>
          </p:cNvSpPr>
          <p:nvPr>
            <p:ph type="sldNum" sz="quarter" idx="12"/>
          </p:nvPr>
        </p:nvSpPr>
        <p:spPr>
          <a:ln/>
        </p:spPr>
        <p:txBody>
          <a:bodyPr/>
          <a:lstStyle>
            <a:lvl1pPr>
              <a:defRPr/>
            </a:lvl1pPr>
          </a:lstStyle>
          <a:p>
            <a:fld id="{54E102A2-011B-46FF-8E81-CE2F5F01DA65}" type="slidenum">
              <a:rPr lang="tr-TR" altLang="tr-TR"/>
              <a:pPr/>
              <a:t>‹#›</a:t>
            </a:fld>
            <a:endParaRPr lang="tr-TR" altLang="tr-TR"/>
          </a:p>
        </p:txBody>
      </p:sp>
    </p:spTree>
    <p:extLst>
      <p:ext uri="{BB962C8B-B14F-4D97-AF65-F5344CB8AC3E}">
        <p14:creationId xmlns:p14="http://schemas.microsoft.com/office/powerpoint/2010/main" val="3262283699"/>
      </p:ext>
    </p:extLst>
  </p:cSld>
  <p:clrMapOvr>
    <a:masterClrMapping/>
  </p:clrMapOvr>
  <p:transition>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1">
            <a:extLst>
              <a:ext uri="{FF2B5EF4-FFF2-40B4-BE49-F238E27FC236}">
                <a16:creationId xmlns:a16="http://schemas.microsoft.com/office/drawing/2014/main" id="{00FC39EA-D3EC-4F9A-809E-D9A78AB22A55}"/>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12">
            <a:extLst>
              <a:ext uri="{FF2B5EF4-FFF2-40B4-BE49-F238E27FC236}">
                <a16:creationId xmlns:a16="http://schemas.microsoft.com/office/drawing/2014/main" id="{2E6AFEB1-3826-486B-93A9-C47490B22FC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3">
            <a:extLst>
              <a:ext uri="{FF2B5EF4-FFF2-40B4-BE49-F238E27FC236}">
                <a16:creationId xmlns:a16="http://schemas.microsoft.com/office/drawing/2014/main" id="{20847105-91C5-40F4-8F70-BE9F0E3E648B}"/>
              </a:ext>
            </a:extLst>
          </p:cNvPr>
          <p:cNvSpPr>
            <a:spLocks noGrp="1" noChangeArrowheads="1"/>
          </p:cNvSpPr>
          <p:nvPr>
            <p:ph type="sldNum" sz="quarter" idx="12"/>
          </p:nvPr>
        </p:nvSpPr>
        <p:spPr>
          <a:ln/>
        </p:spPr>
        <p:txBody>
          <a:bodyPr/>
          <a:lstStyle>
            <a:lvl1pPr>
              <a:defRPr/>
            </a:lvl1pPr>
          </a:lstStyle>
          <a:p>
            <a:fld id="{EDD5B09E-35CC-4207-8A57-4D05EA00F11C}" type="slidenum">
              <a:rPr lang="tr-TR" altLang="tr-TR"/>
              <a:pPr/>
              <a:t>‹#›</a:t>
            </a:fld>
            <a:endParaRPr lang="tr-TR" altLang="tr-TR"/>
          </a:p>
        </p:txBody>
      </p:sp>
    </p:spTree>
    <p:extLst>
      <p:ext uri="{BB962C8B-B14F-4D97-AF65-F5344CB8AC3E}">
        <p14:creationId xmlns:p14="http://schemas.microsoft.com/office/powerpoint/2010/main" val="1390345253"/>
      </p:ext>
    </p:extLst>
  </p:cSld>
  <p:clrMapOvr>
    <a:masterClrMapping/>
  </p:clrMapOvr>
  <p:transition>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1">
            <a:extLst>
              <a:ext uri="{FF2B5EF4-FFF2-40B4-BE49-F238E27FC236}">
                <a16:creationId xmlns:a16="http://schemas.microsoft.com/office/drawing/2014/main" id="{BB008BC7-AA92-41DB-A312-36F6F56123A3}"/>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12">
            <a:extLst>
              <a:ext uri="{FF2B5EF4-FFF2-40B4-BE49-F238E27FC236}">
                <a16:creationId xmlns:a16="http://schemas.microsoft.com/office/drawing/2014/main" id="{DF1CDBD6-44FD-4F0F-96AE-2A4E05EF984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13">
            <a:extLst>
              <a:ext uri="{FF2B5EF4-FFF2-40B4-BE49-F238E27FC236}">
                <a16:creationId xmlns:a16="http://schemas.microsoft.com/office/drawing/2014/main" id="{AA4B83B1-FBA1-45CD-B06E-987E9866D45B}"/>
              </a:ext>
            </a:extLst>
          </p:cNvPr>
          <p:cNvSpPr>
            <a:spLocks noGrp="1" noChangeArrowheads="1"/>
          </p:cNvSpPr>
          <p:nvPr>
            <p:ph type="sldNum" sz="quarter" idx="12"/>
          </p:nvPr>
        </p:nvSpPr>
        <p:spPr>
          <a:ln/>
        </p:spPr>
        <p:txBody>
          <a:bodyPr/>
          <a:lstStyle>
            <a:lvl1pPr>
              <a:defRPr/>
            </a:lvl1pPr>
          </a:lstStyle>
          <a:p>
            <a:fld id="{A4D50F65-F301-47A0-8080-D96EADBB1332}" type="slidenum">
              <a:rPr lang="tr-TR" altLang="tr-TR"/>
              <a:pPr/>
              <a:t>‹#›</a:t>
            </a:fld>
            <a:endParaRPr lang="tr-TR" altLang="tr-TR"/>
          </a:p>
        </p:txBody>
      </p:sp>
    </p:spTree>
    <p:extLst>
      <p:ext uri="{BB962C8B-B14F-4D97-AF65-F5344CB8AC3E}">
        <p14:creationId xmlns:p14="http://schemas.microsoft.com/office/powerpoint/2010/main" val="911934047"/>
      </p:ext>
    </p:extLst>
  </p:cSld>
  <p:clrMapOvr>
    <a:masterClrMapping/>
  </p:clrMapOvr>
  <p:transition>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11">
            <a:extLst>
              <a:ext uri="{FF2B5EF4-FFF2-40B4-BE49-F238E27FC236}">
                <a16:creationId xmlns:a16="http://schemas.microsoft.com/office/drawing/2014/main" id="{EEB7581C-2E29-45F3-8D7A-79E5A1BDD809}"/>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12">
            <a:extLst>
              <a:ext uri="{FF2B5EF4-FFF2-40B4-BE49-F238E27FC236}">
                <a16:creationId xmlns:a16="http://schemas.microsoft.com/office/drawing/2014/main" id="{3AA6A601-A4E6-4F6B-A4AE-4AC17B63FA89}"/>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13">
            <a:extLst>
              <a:ext uri="{FF2B5EF4-FFF2-40B4-BE49-F238E27FC236}">
                <a16:creationId xmlns:a16="http://schemas.microsoft.com/office/drawing/2014/main" id="{A415377A-F693-41E9-BE61-D0B800C30E7B}"/>
              </a:ext>
            </a:extLst>
          </p:cNvPr>
          <p:cNvSpPr>
            <a:spLocks noGrp="1" noChangeArrowheads="1"/>
          </p:cNvSpPr>
          <p:nvPr>
            <p:ph type="sldNum" sz="quarter" idx="12"/>
          </p:nvPr>
        </p:nvSpPr>
        <p:spPr>
          <a:ln/>
        </p:spPr>
        <p:txBody>
          <a:bodyPr/>
          <a:lstStyle>
            <a:lvl1pPr>
              <a:defRPr/>
            </a:lvl1pPr>
          </a:lstStyle>
          <a:p>
            <a:fld id="{BE179EED-48C8-4780-819D-AE56D1D854A6}" type="slidenum">
              <a:rPr lang="tr-TR" altLang="tr-TR"/>
              <a:pPr/>
              <a:t>‹#›</a:t>
            </a:fld>
            <a:endParaRPr lang="tr-TR" altLang="tr-TR"/>
          </a:p>
        </p:txBody>
      </p:sp>
    </p:spTree>
    <p:extLst>
      <p:ext uri="{BB962C8B-B14F-4D97-AF65-F5344CB8AC3E}">
        <p14:creationId xmlns:p14="http://schemas.microsoft.com/office/powerpoint/2010/main" val="123373482"/>
      </p:ext>
    </p:extLst>
  </p:cSld>
  <p:clrMapOvr>
    <a:masterClrMapping/>
  </p:clrMapOvr>
  <p:transition>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923C9D3D-5C6D-457C-A533-5D83C11DA270}"/>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12">
            <a:extLst>
              <a:ext uri="{FF2B5EF4-FFF2-40B4-BE49-F238E27FC236}">
                <a16:creationId xmlns:a16="http://schemas.microsoft.com/office/drawing/2014/main" id="{2870DDE2-356A-4BDE-8EBC-497E9D1DE163}"/>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13">
            <a:extLst>
              <a:ext uri="{FF2B5EF4-FFF2-40B4-BE49-F238E27FC236}">
                <a16:creationId xmlns:a16="http://schemas.microsoft.com/office/drawing/2014/main" id="{716DE2B4-3FE8-4C71-8D77-25AF5B521701}"/>
              </a:ext>
            </a:extLst>
          </p:cNvPr>
          <p:cNvSpPr>
            <a:spLocks noGrp="1" noChangeArrowheads="1"/>
          </p:cNvSpPr>
          <p:nvPr>
            <p:ph type="sldNum" sz="quarter" idx="12"/>
          </p:nvPr>
        </p:nvSpPr>
        <p:spPr>
          <a:ln/>
        </p:spPr>
        <p:txBody>
          <a:bodyPr/>
          <a:lstStyle>
            <a:lvl1pPr>
              <a:defRPr/>
            </a:lvl1pPr>
          </a:lstStyle>
          <a:p>
            <a:fld id="{3CBA7FE7-8A2D-497C-ADBD-87DBD5A06313}" type="slidenum">
              <a:rPr lang="tr-TR" altLang="tr-TR"/>
              <a:pPr/>
              <a:t>‹#›</a:t>
            </a:fld>
            <a:endParaRPr lang="tr-TR" altLang="tr-TR"/>
          </a:p>
        </p:txBody>
      </p:sp>
    </p:spTree>
    <p:extLst>
      <p:ext uri="{BB962C8B-B14F-4D97-AF65-F5344CB8AC3E}">
        <p14:creationId xmlns:p14="http://schemas.microsoft.com/office/powerpoint/2010/main" val="989284871"/>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1">
            <a:extLst>
              <a:ext uri="{FF2B5EF4-FFF2-40B4-BE49-F238E27FC236}">
                <a16:creationId xmlns:a16="http://schemas.microsoft.com/office/drawing/2014/main" id="{59C3C609-AFF4-45D2-B90B-A435180CC3B6}"/>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12">
            <a:extLst>
              <a:ext uri="{FF2B5EF4-FFF2-40B4-BE49-F238E27FC236}">
                <a16:creationId xmlns:a16="http://schemas.microsoft.com/office/drawing/2014/main" id="{7180DA08-F71B-477F-A097-B1C1A133F0F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3">
            <a:extLst>
              <a:ext uri="{FF2B5EF4-FFF2-40B4-BE49-F238E27FC236}">
                <a16:creationId xmlns:a16="http://schemas.microsoft.com/office/drawing/2014/main" id="{C4DC7C9C-B6C1-47FE-82D8-246FC6913712}"/>
              </a:ext>
            </a:extLst>
          </p:cNvPr>
          <p:cNvSpPr>
            <a:spLocks noGrp="1" noChangeArrowheads="1"/>
          </p:cNvSpPr>
          <p:nvPr>
            <p:ph type="sldNum" sz="quarter" idx="12"/>
          </p:nvPr>
        </p:nvSpPr>
        <p:spPr>
          <a:ln/>
        </p:spPr>
        <p:txBody>
          <a:bodyPr/>
          <a:lstStyle>
            <a:lvl1pPr>
              <a:defRPr/>
            </a:lvl1pPr>
          </a:lstStyle>
          <a:p>
            <a:fld id="{EC890236-9523-4284-A9BE-ED74FFEC7A35}" type="slidenum">
              <a:rPr lang="tr-TR" altLang="tr-TR"/>
              <a:pPr/>
              <a:t>‹#›</a:t>
            </a:fld>
            <a:endParaRPr lang="tr-TR" altLang="tr-TR"/>
          </a:p>
        </p:txBody>
      </p:sp>
    </p:spTree>
    <p:extLst>
      <p:ext uri="{BB962C8B-B14F-4D97-AF65-F5344CB8AC3E}">
        <p14:creationId xmlns:p14="http://schemas.microsoft.com/office/powerpoint/2010/main" val="1162464293"/>
      </p:ext>
    </p:extLst>
  </p:cSld>
  <p:clrMapOvr>
    <a:masterClrMapping/>
  </p:clrMapOvr>
  <p:transition>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1">
            <a:extLst>
              <a:ext uri="{FF2B5EF4-FFF2-40B4-BE49-F238E27FC236}">
                <a16:creationId xmlns:a16="http://schemas.microsoft.com/office/drawing/2014/main" id="{7B6601C0-903C-41DB-B86B-EBC5AE76C975}"/>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12">
            <a:extLst>
              <a:ext uri="{FF2B5EF4-FFF2-40B4-BE49-F238E27FC236}">
                <a16:creationId xmlns:a16="http://schemas.microsoft.com/office/drawing/2014/main" id="{E37A0F67-A235-4B7F-B9E2-05CB96E95B9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3">
            <a:extLst>
              <a:ext uri="{FF2B5EF4-FFF2-40B4-BE49-F238E27FC236}">
                <a16:creationId xmlns:a16="http://schemas.microsoft.com/office/drawing/2014/main" id="{74582D36-2C51-4F4D-9F57-3E70F71EEB7B}"/>
              </a:ext>
            </a:extLst>
          </p:cNvPr>
          <p:cNvSpPr>
            <a:spLocks noGrp="1" noChangeArrowheads="1"/>
          </p:cNvSpPr>
          <p:nvPr>
            <p:ph type="sldNum" sz="quarter" idx="12"/>
          </p:nvPr>
        </p:nvSpPr>
        <p:spPr>
          <a:ln/>
        </p:spPr>
        <p:txBody>
          <a:bodyPr/>
          <a:lstStyle>
            <a:lvl1pPr>
              <a:defRPr/>
            </a:lvl1pPr>
          </a:lstStyle>
          <a:p>
            <a:fld id="{2AD6E237-54C7-48B3-986B-35AEC1B18EF4}" type="slidenum">
              <a:rPr lang="tr-TR" altLang="tr-TR"/>
              <a:pPr/>
              <a:t>‹#›</a:t>
            </a:fld>
            <a:endParaRPr lang="tr-TR" altLang="tr-TR"/>
          </a:p>
        </p:txBody>
      </p:sp>
    </p:spTree>
    <p:extLst>
      <p:ext uri="{BB962C8B-B14F-4D97-AF65-F5344CB8AC3E}">
        <p14:creationId xmlns:p14="http://schemas.microsoft.com/office/powerpoint/2010/main" val="644694908"/>
      </p:ext>
    </p:extLst>
  </p:cSld>
  <p:clrMapOvr>
    <a:masterClrMapping/>
  </p:clrMapOvr>
  <p:transition>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a:extLst>
              <a:ext uri="{FF2B5EF4-FFF2-40B4-BE49-F238E27FC236}">
                <a16:creationId xmlns:a16="http://schemas.microsoft.com/office/drawing/2014/main" id="{DC1710BA-AB2C-4A33-B913-C0180B7888A8}"/>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12">
            <a:extLst>
              <a:ext uri="{FF2B5EF4-FFF2-40B4-BE49-F238E27FC236}">
                <a16:creationId xmlns:a16="http://schemas.microsoft.com/office/drawing/2014/main" id="{12FE3796-9809-4E8B-A8F2-41648E0CA96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3">
            <a:extLst>
              <a:ext uri="{FF2B5EF4-FFF2-40B4-BE49-F238E27FC236}">
                <a16:creationId xmlns:a16="http://schemas.microsoft.com/office/drawing/2014/main" id="{A0377F24-6153-4F68-96BE-ECBFB7B27D10}"/>
              </a:ext>
            </a:extLst>
          </p:cNvPr>
          <p:cNvSpPr>
            <a:spLocks noGrp="1" noChangeArrowheads="1"/>
          </p:cNvSpPr>
          <p:nvPr>
            <p:ph type="sldNum" sz="quarter" idx="12"/>
          </p:nvPr>
        </p:nvSpPr>
        <p:spPr>
          <a:ln/>
        </p:spPr>
        <p:txBody>
          <a:bodyPr/>
          <a:lstStyle>
            <a:lvl1pPr>
              <a:defRPr/>
            </a:lvl1pPr>
          </a:lstStyle>
          <a:p>
            <a:fld id="{2A304A17-E42A-43AF-851C-027DE3883D8A}" type="slidenum">
              <a:rPr lang="tr-TR" altLang="tr-TR"/>
              <a:pPr/>
              <a:t>‹#›</a:t>
            </a:fld>
            <a:endParaRPr lang="tr-TR" altLang="tr-TR"/>
          </a:p>
        </p:txBody>
      </p:sp>
    </p:spTree>
    <p:extLst>
      <p:ext uri="{BB962C8B-B14F-4D97-AF65-F5344CB8AC3E}">
        <p14:creationId xmlns:p14="http://schemas.microsoft.com/office/powerpoint/2010/main" val="2873037928"/>
      </p:ext>
    </p:extLst>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48463" y="244475"/>
            <a:ext cx="2097087"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44475"/>
            <a:ext cx="6138863"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a:extLst>
              <a:ext uri="{FF2B5EF4-FFF2-40B4-BE49-F238E27FC236}">
                <a16:creationId xmlns:a16="http://schemas.microsoft.com/office/drawing/2014/main" id="{F8187E92-8161-458F-9DEF-E2EF57866345}"/>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12">
            <a:extLst>
              <a:ext uri="{FF2B5EF4-FFF2-40B4-BE49-F238E27FC236}">
                <a16:creationId xmlns:a16="http://schemas.microsoft.com/office/drawing/2014/main" id="{35CAFA6B-7A81-42FC-B86D-1EB6756909B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3">
            <a:extLst>
              <a:ext uri="{FF2B5EF4-FFF2-40B4-BE49-F238E27FC236}">
                <a16:creationId xmlns:a16="http://schemas.microsoft.com/office/drawing/2014/main" id="{678825AD-0929-4C60-B13D-76FD4CEB6FC9}"/>
              </a:ext>
            </a:extLst>
          </p:cNvPr>
          <p:cNvSpPr>
            <a:spLocks noGrp="1" noChangeArrowheads="1"/>
          </p:cNvSpPr>
          <p:nvPr>
            <p:ph type="sldNum" sz="quarter" idx="12"/>
          </p:nvPr>
        </p:nvSpPr>
        <p:spPr>
          <a:ln/>
        </p:spPr>
        <p:txBody>
          <a:bodyPr/>
          <a:lstStyle>
            <a:lvl1pPr>
              <a:defRPr/>
            </a:lvl1pPr>
          </a:lstStyle>
          <a:p>
            <a:fld id="{82CF3C87-A6FA-4F82-BD2F-C68DFB0AE70D}" type="slidenum">
              <a:rPr lang="tr-TR" altLang="tr-TR"/>
              <a:pPr/>
              <a:t>‹#›</a:t>
            </a:fld>
            <a:endParaRPr lang="tr-TR" altLang="tr-TR"/>
          </a:p>
        </p:txBody>
      </p:sp>
    </p:spTree>
    <p:extLst>
      <p:ext uri="{BB962C8B-B14F-4D97-AF65-F5344CB8AC3E}">
        <p14:creationId xmlns:p14="http://schemas.microsoft.com/office/powerpoint/2010/main" val="688797576"/>
      </p:ext>
    </p:extLst>
  </p:cSld>
  <p:clrMapOvr>
    <a:masterClrMapping/>
  </p:clrMapOvr>
  <p:transition>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15C388FF-AF1E-452E-98A5-58AF402EDCAE}"/>
              </a:ext>
            </a:extLst>
          </p:cNvPr>
          <p:cNvGrpSpPr>
            <a:grpSpLocks/>
          </p:cNvGrpSpPr>
          <p:nvPr/>
        </p:nvGrpSpPr>
        <p:grpSpPr bwMode="auto">
          <a:xfrm>
            <a:off x="0" y="914400"/>
            <a:ext cx="8686800" cy="2514600"/>
            <a:chOff x="0" y="576"/>
            <a:chExt cx="5472" cy="1584"/>
          </a:xfrm>
        </p:grpSpPr>
        <p:sp>
          <p:nvSpPr>
            <p:cNvPr id="5" name="Oval 7">
              <a:extLst>
                <a:ext uri="{FF2B5EF4-FFF2-40B4-BE49-F238E27FC236}">
                  <a16:creationId xmlns:a16="http://schemas.microsoft.com/office/drawing/2014/main" id="{C45B81F2-54B4-4333-A787-7A0964774784}"/>
                </a:ext>
              </a:extLst>
            </p:cNvPr>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a:defRPr/>
              </a:pPr>
              <a:endParaRPr lang="tr-TR" sz="1800">
                <a:latin typeface="Arial" charset="0"/>
              </a:endParaRPr>
            </a:p>
          </p:txBody>
        </p:sp>
        <p:sp>
          <p:nvSpPr>
            <p:cNvPr id="6" name="Rectangle 8">
              <a:extLst>
                <a:ext uri="{FF2B5EF4-FFF2-40B4-BE49-F238E27FC236}">
                  <a16:creationId xmlns:a16="http://schemas.microsoft.com/office/drawing/2014/main" id="{80BB2564-C213-4CB5-B839-6FF01C59F8F2}"/>
                </a:ext>
              </a:extLst>
            </p:cNvPr>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a:defRPr/>
              </a:pPr>
              <a:endParaRPr lang="tr-TR" sz="2400">
                <a:latin typeface="Times New Roman" pitchFamily="18" charset="0"/>
              </a:endParaRPr>
            </a:p>
          </p:txBody>
        </p:sp>
        <p:sp>
          <p:nvSpPr>
            <p:cNvPr id="7" name="Rectangle 9">
              <a:extLst>
                <a:ext uri="{FF2B5EF4-FFF2-40B4-BE49-F238E27FC236}">
                  <a16:creationId xmlns:a16="http://schemas.microsoft.com/office/drawing/2014/main" id="{7BB281A7-0474-4108-A744-E3E51D9E7DF2}"/>
                </a:ext>
              </a:extLst>
            </p:cNvPr>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tr-TR" sz="2400">
                <a:latin typeface="Times New Roman" pitchFamily="18" charset="0"/>
              </a:endParaRPr>
            </a:p>
          </p:txBody>
        </p:sp>
        <p:sp>
          <p:nvSpPr>
            <p:cNvPr id="8" name="Freeform 10">
              <a:extLst>
                <a:ext uri="{FF2B5EF4-FFF2-40B4-BE49-F238E27FC236}">
                  <a16:creationId xmlns:a16="http://schemas.microsoft.com/office/drawing/2014/main" id="{AED0FE0D-18D0-423F-9135-B77EB156D25C}"/>
                </a:ext>
              </a:extLst>
            </p:cNvPr>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tr-TR">
                <a:latin typeface="Arial" charset="0"/>
              </a:endParaRPr>
            </a:p>
          </p:txBody>
        </p:sp>
        <p:sp>
          <p:nvSpPr>
            <p:cNvPr id="9" name="Freeform 11">
              <a:extLst>
                <a:ext uri="{FF2B5EF4-FFF2-40B4-BE49-F238E27FC236}">
                  <a16:creationId xmlns:a16="http://schemas.microsoft.com/office/drawing/2014/main" id="{29E51FA9-C438-4E48-8A06-9CF023495E28}"/>
                </a:ext>
              </a:extLst>
            </p:cNvPr>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tr-TR">
                <a:latin typeface="Arial" charset="0"/>
              </a:endParaRPr>
            </a:p>
          </p:txBody>
        </p:sp>
      </p:grpSp>
      <p:sp>
        <p:nvSpPr>
          <p:cNvPr id="14336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tr-TR"/>
              <a:t>Asıl alt başlık stilini düzenlemek için tıklatın</a:t>
            </a:r>
          </a:p>
        </p:txBody>
      </p:sp>
      <p:sp>
        <p:nvSpPr>
          <p:cNvPr id="143372" name="Rectangle 12"/>
          <p:cNvSpPr>
            <a:spLocks noGrp="1" noChangeArrowheads="1"/>
          </p:cNvSpPr>
          <p:nvPr>
            <p:ph type="ctrTitle"/>
          </p:nvPr>
        </p:nvSpPr>
        <p:spPr>
          <a:xfrm>
            <a:off x="838200" y="1443038"/>
            <a:ext cx="7086600" cy="1600200"/>
          </a:xfrm>
        </p:spPr>
        <p:txBody>
          <a:bodyPr anchor="ctr"/>
          <a:lstStyle>
            <a:lvl1pPr>
              <a:defRPr/>
            </a:lvl1pPr>
          </a:lstStyle>
          <a:p>
            <a:r>
              <a:rPr lang="tr-TR"/>
              <a:t>Asıl başlık stili için tıklatın</a:t>
            </a:r>
          </a:p>
        </p:txBody>
      </p:sp>
      <p:sp>
        <p:nvSpPr>
          <p:cNvPr id="10" name="Rectangle 3">
            <a:extLst>
              <a:ext uri="{FF2B5EF4-FFF2-40B4-BE49-F238E27FC236}">
                <a16:creationId xmlns:a16="http://schemas.microsoft.com/office/drawing/2014/main" id="{CE7E7C81-EDF2-440C-BF6E-7F800528BA87}"/>
              </a:ext>
            </a:extLst>
          </p:cNvPr>
          <p:cNvSpPr>
            <a:spLocks noGrp="1" noChangeArrowheads="1"/>
          </p:cNvSpPr>
          <p:nvPr>
            <p:ph type="dt" sz="half" idx="10"/>
          </p:nvPr>
        </p:nvSpPr>
        <p:spPr>
          <a:xfrm>
            <a:off x="685800" y="6248400"/>
            <a:ext cx="1905000" cy="457200"/>
          </a:xfrm>
        </p:spPr>
        <p:txBody>
          <a:bodyPr/>
          <a:lstStyle>
            <a:lvl1pPr>
              <a:defRPr smtClean="0"/>
            </a:lvl1pPr>
          </a:lstStyle>
          <a:p>
            <a:pPr>
              <a:defRPr/>
            </a:pPr>
            <a:endParaRPr lang="tr-TR"/>
          </a:p>
        </p:txBody>
      </p:sp>
      <p:sp>
        <p:nvSpPr>
          <p:cNvPr id="11" name="Rectangle 4">
            <a:extLst>
              <a:ext uri="{FF2B5EF4-FFF2-40B4-BE49-F238E27FC236}">
                <a16:creationId xmlns:a16="http://schemas.microsoft.com/office/drawing/2014/main" id="{51169FD8-A189-4B88-A062-589DE9AA9522}"/>
              </a:ext>
            </a:extLst>
          </p:cNvPr>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tr-TR"/>
          </a:p>
        </p:txBody>
      </p:sp>
      <p:sp>
        <p:nvSpPr>
          <p:cNvPr id="12" name="Rectangle 5">
            <a:extLst>
              <a:ext uri="{FF2B5EF4-FFF2-40B4-BE49-F238E27FC236}">
                <a16:creationId xmlns:a16="http://schemas.microsoft.com/office/drawing/2014/main" id="{9F6AEE4E-50FA-48A1-B434-526BB742D937}"/>
              </a:ext>
            </a:extLst>
          </p:cNvPr>
          <p:cNvSpPr>
            <a:spLocks noGrp="1" noChangeArrowheads="1"/>
          </p:cNvSpPr>
          <p:nvPr>
            <p:ph type="sldNum" sz="quarter" idx="12"/>
          </p:nvPr>
        </p:nvSpPr>
        <p:spPr>
          <a:xfrm>
            <a:off x="6553200" y="6248400"/>
            <a:ext cx="1905000" cy="457200"/>
          </a:xfrm>
        </p:spPr>
        <p:txBody>
          <a:bodyPr/>
          <a:lstStyle>
            <a:lvl1pPr>
              <a:defRPr/>
            </a:lvl1pPr>
          </a:lstStyle>
          <a:p>
            <a:fld id="{75E713C6-DFC8-4A36-9B3F-54FFD3B15E71}" type="slidenum">
              <a:rPr lang="tr-TR" altLang="tr-TR"/>
              <a:pPr/>
              <a:t>‹#›</a:t>
            </a:fld>
            <a:endParaRPr lang="tr-TR" altLang="tr-TR"/>
          </a:p>
        </p:txBody>
      </p:sp>
    </p:spTree>
    <p:extLst>
      <p:ext uri="{BB962C8B-B14F-4D97-AF65-F5344CB8AC3E}">
        <p14:creationId xmlns:p14="http://schemas.microsoft.com/office/powerpoint/2010/main" val="3237758480"/>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6C3F513B-4740-403C-8D54-8F5D13C6A1FF}"/>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C87474A4-8D4D-4FF5-9102-D9826ED54A8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D5809549-D7BB-4415-9125-CD06BD129383}"/>
              </a:ext>
            </a:extLst>
          </p:cNvPr>
          <p:cNvSpPr>
            <a:spLocks noGrp="1" noChangeArrowheads="1"/>
          </p:cNvSpPr>
          <p:nvPr>
            <p:ph type="sldNum" sz="quarter" idx="12"/>
          </p:nvPr>
        </p:nvSpPr>
        <p:spPr>
          <a:ln/>
        </p:spPr>
        <p:txBody>
          <a:bodyPr/>
          <a:lstStyle>
            <a:lvl1pPr>
              <a:defRPr/>
            </a:lvl1pPr>
          </a:lstStyle>
          <a:p>
            <a:fld id="{C037E1CB-DC7F-4075-A145-FED9B251600E}" type="slidenum">
              <a:rPr lang="tr-TR" altLang="tr-TR"/>
              <a:pPr/>
              <a:t>‹#›</a:t>
            </a:fld>
            <a:endParaRPr lang="tr-TR" altLang="tr-TR"/>
          </a:p>
        </p:txBody>
      </p:sp>
    </p:spTree>
    <p:extLst>
      <p:ext uri="{BB962C8B-B14F-4D97-AF65-F5344CB8AC3E}">
        <p14:creationId xmlns:p14="http://schemas.microsoft.com/office/powerpoint/2010/main" val="2712719877"/>
      </p:ext>
    </p:extLst>
  </p:cSld>
  <p:clrMapOvr>
    <a:masterClrMapping/>
  </p:clrMapOvr>
  <p:transition>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6">
            <a:extLst>
              <a:ext uri="{FF2B5EF4-FFF2-40B4-BE49-F238E27FC236}">
                <a16:creationId xmlns:a16="http://schemas.microsoft.com/office/drawing/2014/main" id="{EDB5A9B8-241A-4F2C-8508-152AC3D19765}"/>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7">
            <a:extLst>
              <a:ext uri="{FF2B5EF4-FFF2-40B4-BE49-F238E27FC236}">
                <a16:creationId xmlns:a16="http://schemas.microsoft.com/office/drawing/2014/main" id="{BE1489EE-5EEE-48E2-9A00-8F6A44CA58B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8">
            <a:extLst>
              <a:ext uri="{FF2B5EF4-FFF2-40B4-BE49-F238E27FC236}">
                <a16:creationId xmlns:a16="http://schemas.microsoft.com/office/drawing/2014/main" id="{5C2257D2-081C-4D27-AFA4-75AC51ECB814}"/>
              </a:ext>
            </a:extLst>
          </p:cNvPr>
          <p:cNvSpPr>
            <a:spLocks noGrp="1" noChangeArrowheads="1"/>
          </p:cNvSpPr>
          <p:nvPr>
            <p:ph type="sldNum" sz="quarter" idx="12"/>
          </p:nvPr>
        </p:nvSpPr>
        <p:spPr>
          <a:ln/>
        </p:spPr>
        <p:txBody>
          <a:bodyPr/>
          <a:lstStyle>
            <a:lvl1pPr>
              <a:defRPr/>
            </a:lvl1pPr>
          </a:lstStyle>
          <a:p>
            <a:fld id="{33202DC5-B1D2-4004-A6BA-CBB436C9E333}" type="slidenum">
              <a:rPr lang="tr-TR" altLang="tr-TR"/>
              <a:pPr/>
              <a:t>‹#›</a:t>
            </a:fld>
            <a:endParaRPr lang="tr-TR" altLang="tr-TR"/>
          </a:p>
        </p:txBody>
      </p:sp>
    </p:spTree>
    <p:extLst>
      <p:ext uri="{BB962C8B-B14F-4D97-AF65-F5344CB8AC3E}">
        <p14:creationId xmlns:p14="http://schemas.microsoft.com/office/powerpoint/2010/main" val="1767503954"/>
      </p:ext>
    </p:extLst>
  </p:cSld>
  <p:clrMapOvr>
    <a:masterClrMapping/>
  </p:clrMapOvr>
  <p:transition>
    <p:wipe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6">
            <a:extLst>
              <a:ext uri="{FF2B5EF4-FFF2-40B4-BE49-F238E27FC236}">
                <a16:creationId xmlns:a16="http://schemas.microsoft.com/office/drawing/2014/main" id="{0A24C02F-21BE-47C4-8D33-AD12B7BFC19E}"/>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7">
            <a:extLst>
              <a:ext uri="{FF2B5EF4-FFF2-40B4-BE49-F238E27FC236}">
                <a16:creationId xmlns:a16="http://schemas.microsoft.com/office/drawing/2014/main" id="{13826D38-C2FF-4B42-B25D-64D038080A1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8">
            <a:extLst>
              <a:ext uri="{FF2B5EF4-FFF2-40B4-BE49-F238E27FC236}">
                <a16:creationId xmlns:a16="http://schemas.microsoft.com/office/drawing/2014/main" id="{EC1E410C-7AD7-49DA-A205-A4F0994CECE0}"/>
              </a:ext>
            </a:extLst>
          </p:cNvPr>
          <p:cNvSpPr>
            <a:spLocks noGrp="1" noChangeArrowheads="1"/>
          </p:cNvSpPr>
          <p:nvPr>
            <p:ph type="sldNum" sz="quarter" idx="12"/>
          </p:nvPr>
        </p:nvSpPr>
        <p:spPr>
          <a:ln/>
        </p:spPr>
        <p:txBody>
          <a:bodyPr/>
          <a:lstStyle>
            <a:lvl1pPr>
              <a:defRPr/>
            </a:lvl1pPr>
          </a:lstStyle>
          <a:p>
            <a:fld id="{7F86F7DD-FD60-4919-9DD4-42A2215FB613}" type="slidenum">
              <a:rPr lang="tr-TR" altLang="tr-TR"/>
              <a:pPr/>
              <a:t>‹#›</a:t>
            </a:fld>
            <a:endParaRPr lang="tr-TR" altLang="tr-TR"/>
          </a:p>
        </p:txBody>
      </p:sp>
    </p:spTree>
    <p:extLst>
      <p:ext uri="{BB962C8B-B14F-4D97-AF65-F5344CB8AC3E}">
        <p14:creationId xmlns:p14="http://schemas.microsoft.com/office/powerpoint/2010/main" val="4073223886"/>
      </p:ext>
    </p:extLst>
  </p:cSld>
  <p:clrMapOvr>
    <a:masterClrMapping/>
  </p:clrMapOvr>
  <p:transition>
    <p:wipe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6">
            <a:extLst>
              <a:ext uri="{FF2B5EF4-FFF2-40B4-BE49-F238E27FC236}">
                <a16:creationId xmlns:a16="http://schemas.microsoft.com/office/drawing/2014/main" id="{90A1C26D-FE75-4F4A-9CA8-9A59FDDEF872}"/>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7">
            <a:extLst>
              <a:ext uri="{FF2B5EF4-FFF2-40B4-BE49-F238E27FC236}">
                <a16:creationId xmlns:a16="http://schemas.microsoft.com/office/drawing/2014/main" id="{CBF95878-A8C9-45B7-AB14-C6FCA1AF250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8">
            <a:extLst>
              <a:ext uri="{FF2B5EF4-FFF2-40B4-BE49-F238E27FC236}">
                <a16:creationId xmlns:a16="http://schemas.microsoft.com/office/drawing/2014/main" id="{EC37CFEC-2136-4A37-B941-464B9DEDC47D}"/>
              </a:ext>
            </a:extLst>
          </p:cNvPr>
          <p:cNvSpPr>
            <a:spLocks noGrp="1" noChangeArrowheads="1"/>
          </p:cNvSpPr>
          <p:nvPr>
            <p:ph type="sldNum" sz="quarter" idx="12"/>
          </p:nvPr>
        </p:nvSpPr>
        <p:spPr>
          <a:ln/>
        </p:spPr>
        <p:txBody>
          <a:bodyPr/>
          <a:lstStyle>
            <a:lvl1pPr>
              <a:defRPr/>
            </a:lvl1pPr>
          </a:lstStyle>
          <a:p>
            <a:fld id="{3EAD7A75-D0CE-46A1-84E7-F384270CA105}" type="slidenum">
              <a:rPr lang="tr-TR" altLang="tr-TR"/>
              <a:pPr/>
              <a:t>‹#›</a:t>
            </a:fld>
            <a:endParaRPr lang="tr-TR" altLang="tr-TR"/>
          </a:p>
        </p:txBody>
      </p:sp>
    </p:spTree>
    <p:extLst>
      <p:ext uri="{BB962C8B-B14F-4D97-AF65-F5344CB8AC3E}">
        <p14:creationId xmlns:p14="http://schemas.microsoft.com/office/powerpoint/2010/main" val="3774139103"/>
      </p:ext>
    </p:extLst>
  </p:cSld>
  <p:clrMapOvr>
    <a:masterClrMapping/>
  </p:clrMapOvr>
  <p:transition>
    <p:wipe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6">
            <a:extLst>
              <a:ext uri="{FF2B5EF4-FFF2-40B4-BE49-F238E27FC236}">
                <a16:creationId xmlns:a16="http://schemas.microsoft.com/office/drawing/2014/main" id="{E87039B9-6361-4A0B-A656-234E1BF12550}"/>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7">
            <a:extLst>
              <a:ext uri="{FF2B5EF4-FFF2-40B4-BE49-F238E27FC236}">
                <a16:creationId xmlns:a16="http://schemas.microsoft.com/office/drawing/2014/main" id="{9E959C3A-E6A5-4608-9E1A-D1E74A809A7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8">
            <a:extLst>
              <a:ext uri="{FF2B5EF4-FFF2-40B4-BE49-F238E27FC236}">
                <a16:creationId xmlns:a16="http://schemas.microsoft.com/office/drawing/2014/main" id="{6892CDA1-96EB-4C3C-9815-51CDC6B71A8A}"/>
              </a:ext>
            </a:extLst>
          </p:cNvPr>
          <p:cNvSpPr>
            <a:spLocks noGrp="1" noChangeArrowheads="1"/>
          </p:cNvSpPr>
          <p:nvPr>
            <p:ph type="sldNum" sz="quarter" idx="12"/>
          </p:nvPr>
        </p:nvSpPr>
        <p:spPr>
          <a:ln/>
        </p:spPr>
        <p:txBody>
          <a:bodyPr/>
          <a:lstStyle>
            <a:lvl1pPr>
              <a:defRPr/>
            </a:lvl1pPr>
          </a:lstStyle>
          <a:p>
            <a:fld id="{D4B6A787-9700-442A-A004-02B3C6196213}" type="slidenum">
              <a:rPr lang="tr-TR" altLang="tr-TR"/>
              <a:pPr/>
              <a:t>‹#›</a:t>
            </a:fld>
            <a:endParaRPr lang="tr-TR" altLang="tr-TR"/>
          </a:p>
        </p:txBody>
      </p:sp>
    </p:spTree>
    <p:extLst>
      <p:ext uri="{BB962C8B-B14F-4D97-AF65-F5344CB8AC3E}">
        <p14:creationId xmlns:p14="http://schemas.microsoft.com/office/powerpoint/2010/main" val="3818664233"/>
      </p:ext>
    </p:extLst>
  </p:cSld>
  <p:clrMapOvr>
    <a:masterClrMapping/>
  </p:clrMapOvr>
  <p:transition>
    <p:wipe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6">
            <a:extLst>
              <a:ext uri="{FF2B5EF4-FFF2-40B4-BE49-F238E27FC236}">
                <a16:creationId xmlns:a16="http://schemas.microsoft.com/office/drawing/2014/main" id="{5DBE9813-4990-4433-9833-58BF94351481}"/>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7">
            <a:extLst>
              <a:ext uri="{FF2B5EF4-FFF2-40B4-BE49-F238E27FC236}">
                <a16:creationId xmlns:a16="http://schemas.microsoft.com/office/drawing/2014/main" id="{62FAD8E1-9907-496A-8C85-14D4A4979F6D}"/>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8">
            <a:extLst>
              <a:ext uri="{FF2B5EF4-FFF2-40B4-BE49-F238E27FC236}">
                <a16:creationId xmlns:a16="http://schemas.microsoft.com/office/drawing/2014/main" id="{36E1DF83-4EDC-4C27-B076-9EF4D0663185}"/>
              </a:ext>
            </a:extLst>
          </p:cNvPr>
          <p:cNvSpPr>
            <a:spLocks noGrp="1" noChangeArrowheads="1"/>
          </p:cNvSpPr>
          <p:nvPr>
            <p:ph type="sldNum" sz="quarter" idx="12"/>
          </p:nvPr>
        </p:nvSpPr>
        <p:spPr>
          <a:ln/>
        </p:spPr>
        <p:txBody>
          <a:bodyPr/>
          <a:lstStyle>
            <a:lvl1pPr>
              <a:defRPr/>
            </a:lvl1pPr>
          </a:lstStyle>
          <a:p>
            <a:fld id="{A001852D-6D5D-41A9-8135-8A23B165A968}" type="slidenum">
              <a:rPr lang="tr-TR" altLang="tr-TR"/>
              <a:pPr/>
              <a:t>‹#›</a:t>
            </a:fld>
            <a:endParaRPr lang="tr-TR" altLang="tr-TR"/>
          </a:p>
        </p:txBody>
      </p:sp>
    </p:spTree>
    <p:extLst>
      <p:ext uri="{BB962C8B-B14F-4D97-AF65-F5344CB8AC3E}">
        <p14:creationId xmlns:p14="http://schemas.microsoft.com/office/powerpoint/2010/main" val="442198897"/>
      </p:ext>
    </p:extLst>
  </p:cSld>
  <p:clrMapOvr>
    <a:masterClrMapping/>
  </p:clrMapOvr>
  <p:transition>
    <p:wipe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2E0497F-A650-4421-99DF-77CA608CFD91}"/>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7">
            <a:extLst>
              <a:ext uri="{FF2B5EF4-FFF2-40B4-BE49-F238E27FC236}">
                <a16:creationId xmlns:a16="http://schemas.microsoft.com/office/drawing/2014/main" id="{85F3AA55-45EA-46BC-88C9-F213D6B42333}"/>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8">
            <a:extLst>
              <a:ext uri="{FF2B5EF4-FFF2-40B4-BE49-F238E27FC236}">
                <a16:creationId xmlns:a16="http://schemas.microsoft.com/office/drawing/2014/main" id="{DB00F501-66E5-48F9-8CE4-C8BA9205F529}"/>
              </a:ext>
            </a:extLst>
          </p:cNvPr>
          <p:cNvSpPr>
            <a:spLocks noGrp="1" noChangeArrowheads="1"/>
          </p:cNvSpPr>
          <p:nvPr>
            <p:ph type="sldNum" sz="quarter" idx="12"/>
          </p:nvPr>
        </p:nvSpPr>
        <p:spPr>
          <a:ln/>
        </p:spPr>
        <p:txBody>
          <a:bodyPr/>
          <a:lstStyle>
            <a:lvl1pPr>
              <a:defRPr/>
            </a:lvl1pPr>
          </a:lstStyle>
          <a:p>
            <a:fld id="{CBF29323-834A-4B85-8525-59BD0760E79E}" type="slidenum">
              <a:rPr lang="tr-TR" altLang="tr-TR"/>
              <a:pPr/>
              <a:t>‹#›</a:t>
            </a:fld>
            <a:endParaRPr lang="tr-TR" altLang="tr-TR"/>
          </a:p>
        </p:txBody>
      </p:sp>
    </p:spTree>
    <p:extLst>
      <p:ext uri="{BB962C8B-B14F-4D97-AF65-F5344CB8AC3E}">
        <p14:creationId xmlns:p14="http://schemas.microsoft.com/office/powerpoint/2010/main" val="1865095656"/>
      </p:ext>
    </p:extLst>
  </p:cSld>
  <p:clrMapOvr>
    <a:masterClrMapping/>
  </p:clrMapOvr>
  <p:transition>
    <p:wipe di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6">
            <a:extLst>
              <a:ext uri="{FF2B5EF4-FFF2-40B4-BE49-F238E27FC236}">
                <a16:creationId xmlns:a16="http://schemas.microsoft.com/office/drawing/2014/main" id="{84E0B0CD-EC6A-4559-B2C6-118041C0F626}"/>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7">
            <a:extLst>
              <a:ext uri="{FF2B5EF4-FFF2-40B4-BE49-F238E27FC236}">
                <a16:creationId xmlns:a16="http://schemas.microsoft.com/office/drawing/2014/main" id="{9459C125-ACE3-4CF0-99C7-9930BD9E0CB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8">
            <a:extLst>
              <a:ext uri="{FF2B5EF4-FFF2-40B4-BE49-F238E27FC236}">
                <a16:creationId xmlns:a16="http://schemas.microsoft.com/office/drawing/2014/main" id="{B172E211-FD6C-4063-B2EE-DE00FEBA843C}"/>
              </a:ext>
            </a:extLst>
          </p:cNvPr>
          <p:cNvSpPr>
            <a:spLocks noGrp="1" noChangeArrowheads="1"/>
          </p:cNvSpPr>
          <p:nvPr>
            <p:ph type="sldNum" sz="quarter" idx="12"/>
          </p:nvPr>
        </p:nvSpPr>
        <p:spPr>
          <a:ln/>
        </p:spPr>
        <p:txBody>
          <a:bodyPr/>
          <a:lstStyle>
            <a:lvl1pPr>
              <a:defRPr/>
            </a:lvl1pPr>
          </a:lstStyle>
          <a:p>
            <a:fld id="{65670DE8-9C20-42CD-AA1D-67500ADCF789}" type="slidenum">
              <a:rPr lang="tr-TR" altLang="tr-TR"/>
              <a:pPr/>
              <a:t>‹#›</a:t>
            </a:fld>
            <a:endParaRPr lang="tr-TR" altLang="tr-TR"/>
          </a:p>
        </p:txBody>
      </p:sp>
    </p:spTree>
    <p:extLst>
      <p:ext uri="{BB962C8B-B14F-4D97-AF65-F5344CB8AC3E}">
        <p14:creationId xmlns:p14="http://schemas.microsoft.com/office/powerpoint/2010/main" val="2173484980"/>
      </p:ext>
    </p:extLst>
  </p:cSld>
  <p:clrMapOvr>
    <a:masterClrMapping/>
  </p:clrMapOvr>
  <p:transition>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6">
            <a:extLst>
              <a:ext uri="{FF2B5EF4-FFF2-40B4-BE49-F238E27FC236}">
                <a16:creationId xmlns:a16="http://schemas.microsoft.com/office/drawing/2014/main" id="{3BDDD8CA-54F4-498A-96B7-8F15392D1E58}"/>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7">
            <a:extLst>
              <a:ext uri="{FF2B5EF4-FFF2-40B4-BE49-F238E27FC236}">
                <a16:creationId xmlns:a16="http://schemas.microsoft.com/office/drawing/2014/main" id="{2DD5AD5A-20B1-47D0-9322-2A94D4EE35C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8">
            <a:extLst>
              <a:ext uri="{FF2B5EF4-FFF2-40B4-BE49-F238E27FC236}">
                <a16:creationId xmlns:a16="http://schemas.microsoft.com/office/drawing/2014/main" id="{DCA20446-0F14-45DB-895D-8EE491ED5034}"/>
              </a:ext>
            </a:extLst>
          </p:cNvPr>
          <p:cNvSpPr>
            <a:spLocks noGrp="1" noChangeArrowheads="1"/>
          </p:cNvSpPr>
          <p:nvPr>
            <p:ph type="sldNum" sz="quarter" idx="12"/>
          </p:nvPr>
        </p:nvSpPr>
        <p:spPr>
          <a:ln/>
        </p:spPr>
        <p:txBody>
          <a:bodyPr/>
          <a:lstStyle>
            <a:lvl1pPr>
              <a:defRPr/>
            </a:lvl1pPr>
          </a:lstStyle>
          <a:p>
            <a:fld id="{61FC3CC8-A90C-41D0-AAE4-0E7EE0289A16}" type="slidenum">
              <a:rPr lang="tr-TR" altLang="tr-TR"/>
              <a:pPr/>
              <a:t>‹#›</a:t>
            </a:fld>
            <a:endParaRPr lang="tr-TR" altLang="tr-TR"/>
          </a:p>
        </p:txBody>
      </p:sp>
    </p:spTree>
    <p:extLst>
      <p:ext uri="{BB962C8B-B14F-4D97-AF65-F5344CB8AC3E}">
        <p14:creationId xmlns:p14="http://schemas.microsoft.com/office/powerpoint/2010/main" val="3750306509"/>
      </p:ext>
    </p:extLst>
  </p:cSld>
  <p:clrMapOvr>
    <a:masterClrMapping/>
  </p:clrMapOvr>
  <p:transition>
    <p:wipe di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6">
            <a:extLst>
              <a:ext uri="{FF2B5EF4-FFF2-40B4-BE49-F238E27FC236}">
                <a16:creationId xmlns:a16="http://schemas.microsoft.com/office/drawing/2014/main" id="{C46BB361-77AC-4B89-B2E8-EC5629FE027E}"/>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7">
            <a:extLst>
              <a:ext uri="{FF2B5EF4-FFF2-40B4-BE49-F238E27FC236}">
                <a16:creationId xmlns:a16="http://schemas.microsoft.com/office/drawing/2014/main" id="{7371D64D-6E10-4BBD-80E8-5FBEC1A5CE4D}"/>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8">
            <a:extLst>
              <a:ext uri="{FF2B5EF4-FFF2-40B4-BE49-F238E27FC236}">
                <a16:creationId xmlns:a16="http://schemas.microsoft.com/office/drawing/2014/main" id="{B52A9227-B1C7-4691-8541-551A69181CD1}"/>
              </a:ext>
            </a:extLst>
          </p:cNvPr>
          <p:cNvSpPr>
            <a:spLocks noGrp="1" noChangeArrowheads="1"/>
          </p:cNvSpPr>
          <p:nvPr>
            <p:ph type="sldNum" sz="quarter" idx="12"/>
          </p:nvPr>
        </p:nvSpPr>
        <p:spPr>
          <a:ln/>
        </p:spPr>
        <p:txBody>
          <a:bodyPr/>
          <a:lstStyle>
            <a:lvl1pPr>
              <a:defRPr/>
            </a:lvl1pPr>
          </a:lstStyle>
          <a:p>
            <a:fld id="{921768C9-2D0D-471A-A2C9-CB30BF489A10}" type="slidenum">
              <a:rPr lang="tr-TR" altLang="tr-TR"/>
              <a:pPr/>
              <a:t>‹#›</a:t>
            </a:fld>
            <a:endParaRPr lang="tr-TR" altLang="tr-TR"/>
          </a:p>
        </p:txBody>
      </p:sp>
    </p:spTree>
    <p:extLst>
      <p:ext uri="{BB962C8B-B14F-4D97-AF65-F5344CB8AC3E}">
        <p14:creationId xmlns:p14="http://schemas.microsoft.com/office/powerpoint/2010/main" val="3517271196"/>
      </p:ext>
    </p:extLst>
  </p:cSld>
  <p:clrMapOvr>
    <a:masterClrMapping/>
  </p:clrMapOvr>
  <p:transition>
    <p:wipe di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91313" y="96838"/>
            <a:ext cx="1919287" cy="599916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931863" y="96838"/>
            <a:ext cx="5607050" cy="59991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6">
            <a:extLst>
              <a:ext uri="{FF2B5EF4-FFF2-40B4-BE49-F238E27FC236}">
                <a16:creationId xmlns:a16="http://schemas.microsoft.com/office/drawing/2014/main" id="{6B9EA3C6-5E5A-4292-BD0A-2B0A1183DDE0}"/>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7">
            <a:extLst>
              <a:ext uri="{FF2B5EF4-FFF2-40B4-BE49-F238E27FC236}">
                <a16:creationId xmlns:a16="http://schemas.microsoft.com/office/drawing/2014/main" id="{341EFA72-85D6-4D73-90AC-B4D64633D61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8">
            <a:extLst>
              <a:ext uri="{FF2B5EF4-FFF2-40B4-BE49-F238E27FC236}">
                <a16:creationId xmlns:a16="http://schemas.microsoft.com/office/drawing/2014/main" id="{C6E0B8B7-3604-40EC-8CF8-24ADE88BAE51}"/>
              </a:ext>
            </a:extLst>
          </p:cNvPr>
          <p:cNvSpPr>
            <a:spLocks noGrp="1" noChangeArrowheads="1"/>
          </p:cNvSpPr>
          <p:nvPr>
            <p:ph type="sldNum" sz="quarter" idx="12"/>
          </p:nvPr>
        </p:nvSpPr>
        <p:spPr>
          <a:ln/>
        </p:spPr>
        <p:txBody>
          <a:bodyPr/>
          <a:lstStyle>
            <a:lvl1pPr>
              <a:defRPr/>
            </a:lvl1pPr>
          </a:lstStyle>
          <a:p>
            <a:fld id="{500FD61A-9377-4443-8E09-0ED3E7965CB9}" type="slidenum">
              <a:rPr lang="tr-TR" altLang="tr-TR"/>
              <a:pPr/>
              <a:t>‹#›</a:t>
            </a:fld>
            <a:endParaRPr lang="tr-TR" altLang="tr-TR"/>
          </a:p>
        </p:txBody>
      </p:sp>
    </p:spTree>
    <p:extLst>
      <p:ext uri="{BB962C8B-B14F-4D97-AF65-F5344CB8AC3E}">
        <p14:creationId xmlns:p14="http://schemas.microsoft.com/office/powerpoint/2010/main" val="3600486067"/>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DA3C260-EF2F-4380-83DF-014AD9B6037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54275" name="Rectangle 3">
            <a:extLst>
              <a:ext uri="{FF2B5EF4-FFF2-40B4-BE49-F238E27FC236}">
                <a16:creationId xmlns:a16="http://schemas.microsoft.com/office/drawing/2014/main" id="{82787882-2B04-45B3-853E-26FC40092AD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54276" name="Rectangle 4">
            <a:extLst>
              <a:ext uri="{FF2B5EF4-FFF2-40B4-BE49-F238E27FC236}">
                <a16:creationId xmlns:a16="http://schemas.microsoft.com/office/drawing/2014/main" id="{88B9F9C5-02D2-41BE-ADC6-765360BFA9C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tr-TR"/>
          </a:p>
        </p:txBody>
      </p:sp>
      <p:sp>
        <p:nvSpPr>
          <p:cNvPr id="54277" name="Rectangle 5">
            <a:extLst>
              <a:ext uri="{FF2B5EF4-FFF2-40B4-BE49-F238E27FC236}">
                <a16:creationId xmlns:a16="http://schemas.microsoft.com/office/drawing/2014/main" id="{2EAE5444-CF69-496D-9C85-916FC3D9DAF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tr-TR"/>
          </a:p>
        </p:txBody>
      </p:sp>
      <p:sp>
        <p:nvSpPr>
          <p:cNvPr id="54278" name="Rectangle 6">
            <a:extLst>
              <a:ext uri="{FF2B5EF4-FFF2-40B4-BE49-F238E27FC236}">
                <a16:creationId xmlns:a16="http://schemas.microsoft.com/office/drawing/2014/main" id="{9540455F-2A36-4EC6-B906-B090C55912D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4AD1153-BFE4-4502-9F9E-82FC63810F7D}"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1000"/>
                                        <p:tgtEl>
                                          <p:spTgt spid="54274"/>
                                        </p:tgtEl>
                                      </p:cBhvr>
                                    </p:animEffect>
                                    <p:anim calcmode="lin" valueType="num">
                                      <p:cBhvr>
                                        <p:cTn id="8" dur="1000" fill="hold"/>
                                        <p:tgtEl>
                                          <p:spTgt spid="54274"/>
                                        </p:tgtEl>
                                        <p:attrNameLst>
                                          <p:attrName>ppt_x</p:attrName>
                                        </p:attrNameLst>
                                      </p:cBhvr>
                                      <p:tavLst>
                                        <p:tav tm="0">
                                          <p:val>
                                            <p:strVal val="#ppt_x"/>
                                          </p:val>
                                        </p:tav>
                                        <p:tav tm="100000">
                                          <p:val>
                                            <p:strVal val="#ppt_x"/>
                                          </p:val>
                                        </p:tav>
                                      </p:tavLst>
                                    </p:anim>
                                    <p:anim calcmode="lin" valueType="num">
                                      <p:cBhvr>
                                        <p:cTn id="9" dur="898" decel="100000" fill="hold"/>
                                        <p:tgtEl>
                                          <p:spTgt spid="5427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427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4275">
                                            <p:txEl>
                                              <p:pRg st="0" end="0"/>
                                            </p:txEl>
                                          </p:spTgt>
                                        </p:tgtEl>
                                        <p:attrNameLst>
                                          <p:attrName>style.visibility</p:attrName>
                                        </p:attrNameLst>
                                      </p:cBhvr>
                                      <p:to>
                                        <p:strVal val="visible"/>
                                      </p:to>
                                    </p:set>
                                    <p:animEffect transition="in" filter="fade">
                                      <p:cBhvr>
                                        <p:cTn id="15" dur="1000"/>
                                        <p:tgtEl>
                                          <p:spTgt spid="54275">
                                            <p:txEl>
                                              <p:pRg st="0" end="0"/>
                                            </p:txEl>
                                          </p:spTgt>
                                        </p:tgtEl>
                                      </p:cBhvr>
                                    </p:animEffect>
                                    <p:anim calcmode="lin" valueType="num">
                                      <p:cBhvr>
                                        <p:cTn id="16" dur="10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427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4275">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54275">
                                            <p:txEl>
                                              <p:pRg st="1" end="1"/>
                                            </p:txEl>
                                          </p:spTgt>
                                        </p:tgtEl>
                                        <p:attrNameLst>
                                          <p:attrName>style.visibility</p:attrName>
                                        </p:attrNameLst>
                                      </p:cBhvr>
                                      <p:to>
                                        <p:strVal val="visible"/>
                                      </p:to>
                                    </p:set>
                                    <p:animEffect transition="in" filter="fade">
                                      <p:cBhvr>
                                        <p:cTn id="21" dur="1000"/>
                                        <p:tgtEl>
                                          <p:spTgt spid="54275">
                                            <p:txEl>
                                              <p:pRg st="1" end="1"/>
                                            </p:txEl>
                                          </p:spTgt>
                                        </p:tgtEl>
                                      </p:cBhvr>
                                    </p:animEffect>
                                    <p:anim calcmode="lin" valueType="num">
                                      <p:cBhvr>
                                        <p:cTn id="22" dur="10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5427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54275">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4275">
                                            <p:txEl>
                                              <p:pRg st="2" end="2"/>
                                            </p:txEl>
                                          </p:spTgt>
                                        </p:tgtEl>
                                        <p:attrNameLst>
                                          <p:attrName>style.visibility</p:attrName>
                                        </p:attrNameLst>
                                      </p:cBhvr>
                                      <p:to>
                                        <p:strVal val="visible"/>
                                      </p:to>
                                    </p:set>
                                    <p:animEffect transition="in" filter="fade">
                                      <p:cBhvr>
                                        <p:cTn id="27" dur="1000"/>
                                        <p:tgtEl>
                                          <p:spTgt spid="54275">
                                            <p:txEl>
                                              <p:pRg st="2" end="2"/>
                                            </p:txEl>
                                          </p:spTgt>
                                        </p:tgtEl>
                                      </p:cBhvr>
                                    </p:animEffect>
                                    <p:anim calcmode="lin" valueType="num">
                                      <p:cBhvr>
                                        <p:cTn id="28" dur="10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54275">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54275">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54275">
                                            <p:txEl>
                                              <p:pRg st="3" end="3"/>
                                            </p:txEl>
                                          </p:spTgt>
                                        </p:tgtEl>
                                        <p:attrNameLst>
                                          <p:attrName>style.visibility</p:attrName>
                                        </p:attrNameLst>
                                      </p:cBhvr>
                                      <p:to>
                                        <p:strVal val="visible"/>
                                      </p:to>
                                    </p:set>
                                    <p:animEffect transition="in" filter="fade">
                                      <p:cBhvr>
                                        <p:cTn id="33" dur="1000"/>
                                        <p:tgtEl>
                                          <p:spTgt spid="54275">
                                            <p:txEl>
                                              <p:pRg st="3" end="3"/>
                                            </p:txEl>
                                          </p:spTgt>
                                        </p:tgtEl>
                                      </p:cBhvr>
                                    </p:animEffect>
                                    <p:anim calcmode="lin" valueType="num">
                                      <p:cBhvr>
                                        <p:cTn id="34" dur="10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54275">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54275">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54275">
                                            <p:txEl>
                                              <p:pRg st="4" end="4"/>
                                            </p:txEl>
                                          </p:spTgt>
                                        </p:tgtEl>
                                        <p:attrNameLst>
                                          <p:attrName>style.visibility</p:attrName>
                                        </p:attrNameLst>
                                      </p:cBhvr>
                                      <p:to>
                                        <p:strVal val="visible"/>
                                      </p:to>
                                    </p:set>
                                    <p:animEffect transition="in" filter="fade">
                                      <p:cBhvr>
                                        <p:cTn id="39" dur="1000"/>
                                        <p:tgtEl>
                                          <p:spTgt spid="54275">
                                            <p:txEl>
                                              <p:pRg st="4" end="4"/>
                                            </p:txEl>
                                          </p:spTgt>
                                        </p:tgtEl>
                                      </p:cBhvr>
                                    </p:animEffect>
                                    <p:anim calcmode="lin" valueType="num">
                                      <p:cBhvr>
                                        <p:cTn id="40" dur="10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5427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5427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tmplLst>
          <p:tmpl lvl="1">
            <p:tnLst>
              <p:par>
                <p:cTn presetID="37" presetClass="entr" presetSubtype="0" fill="hold" nodeType="clickEffect">
                  <p:stCondLst>
                    <p:cond delay="0"/>
                  </p:stCondLst>
                  <p:childTnLst>
                    <p:set>
                      <p:cBhvr>
                        <p:cTn dur="1" fill="hold">
                          <p:stCondLst>
                            <p:cond delay="0"/>
                          </p:stCondLst>
                        </p:cTn>
                        <p:tgtEl>
                          <p:spTgt spid="54275"/>
                        </p:tgtEl>
                        <p:attrNameLst>
                          <p:attrName>style.visibility</p:attrName>
                        </p:attrNameLst>
                      </p:cBhvr>
                      <p:to>
                        <p:strVal val="visible"/>
                      </p:to>
                    </p:set>
                    <p:animEffect transition="in" filter="fade">
                      <p:cBhvr>
                        <p:cTn dur="1000"/>
                        <p:tgtEl>
                          <p:spTgt spid="54275"/>
                        </p:tgtEl>
                      </p:cBhvr>
                    </p:animEffect>
                    <p:anim calcmode="lin" valueType="num">
                      <p:cBhvr>
                        <p:cTn dur="1000" fill="hold"/>
                        <p:tgtEl>
                          <p:spTgt spid="54275"/>
                        </p:tgtEl>
                        <p:attrNameLst>
                          <p:attrName>ppt_x</p:attrName>
                        </p:attrNameLst>
                      </p:cBhvr>
                      <p:tavLst>
                        <p:tav tm="0">
                          <p:val>
                            <p:strVal val="#ppt_x"/>
                          </p:val>
                        </p:tav>
                        <p:tav tm="100000">
                          <p:val>
                            <p:strVal val="#ppt_x"/>
                          </p:val>
                        </p:tav>
                      </p:tavLst>
                    </p:anim>
                    <p:anim calcmode="lin" valueType="num">
                      <p:cBhvr>
                        <p:cTn dur="898" decel="100000" fill="hold"/>
                        <p:tgtEl>
                          <p:spTgt spid="5427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54275"/>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54275"/>
                        </p:tgtEl>
                        <p:attrNameLst>
                          <p:attrName>style.visibility</p:attrName>
                        </p:attrNameLst>
                      </p:cBhvr>
                      <p:to>
                        <p:strVal val="visible"/>
                      </p:to>
                    </p:set>
                    <p:animEffect transition="in" filter="fade">
                      <p:cBhvr>
                        <p:cTn dur="1000"/>
                        <p:tgtEl>
                          <p:spTgt spid="54275"/>
                        </p:tgtEl>
                      </p:cBhvr>
                    </p:animEffect>
                    <p:anim calcmode="lin" valueType="num">
                      <p:cBhvr>
                        <p:cTn dur="1000" fill="hold"/>
                        <p:tgtEl>
                          <p:spTgt spid="54275"/>
                        </p:tgtEl>
                        <p:attrNameLst>
                          <p:attrName>ppt_x</p:attrName>
                        </p:attrNameLst>
                      </p:cBhvr>
                      <p:tavLst>
                        <p:tav tm="0">
                          <p:val>
                            <p:strVal val="#ppt_x"/>
                          </p:val>
                        </p:tav>
                        <p:tav tm="100000">
                          <p:val>
                            <p:strVal val="#ppt_x"/>
                          </p:val>
                        </p:tav>
                      </p:tavLst>
                    </p:anim>
                    <p:anim calcmode="lin" valueType="num">
                      <p:cBhvr>
                        <p:cTn dur="898" decel="100000" fill="hold"/>
                        <p:tgtEl>
                          <p:spTgt spid="5427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54275"/>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54275"/>
                        </p:tgtEl>
                        <p:attrNameLst>
                          <p:attrName>style.visibility</p:attrName>
                        </p:attrNameLst>
                      </p:cBhvr>
                      <p:to>
                        <p:strVal val="visible"/>
                      </p:to>
                    </p:set>
                    <p:animEffect transition="in" filter="fade">
                      <p:cBhvr>
                        <p:cTn dur="1000"/>
                        <p:tgtEl>
                          <p:spTgt spid="54275"/>
                        </p:tgtEl>
                      </p:cBhvr>
                    </p:animEffect>
                    <p:anim calcmode="lin" valueType="num">
                      <p:cBhvr>
                        <p:cTn dur="1000" fill="hold"/>
                        <p:tgtEl>
                          <p:spTgt spid="54275"/>
                        </p:tgtEl>
                        <p:attrNameLst>
                          <p:attrName>ppt_x</p:attrName>
                        </p:attrNameLst>
                      </p:cBhvr>
                      <p:tavLst>
                        <p:tav tm="0">
                          <p:val>
                            <p:strVal val="#ppt_x"/>
                          </p:val>
                        </p:tav>
                        <p:tav tm="100000">
                          <p:val>
                            <p:strVal val="#ppt_x"/>
                          </p:val>
                        </p:tav>
                      </p:tavLst>
                    </p:anim>
                    <p:anim calcmode="lin" valueType="num">
                      <p:cBhvr>
                        <p:cTn dur="898" decel="100000" fill="hold"/>
                        <p:tgtEl>
                          <p:spTgt spid="5427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54275"/>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54275"/>
                        </p:tgtEl>
                        <p:attrNameLst>
                          <p:attrName>style.visibility</p:attrName>
                        </p:attrNameLst>
                      </p:cBhvr>
                      <p:to>
                        <p:strVal val="visible"/>
                      </p:to>
                    </p:set>
                    <p:animEffect transition="in" filter="fade">
                      <p:cBhvr>
                        <p:cTn dur="1000"/>
                        <p:tgtEl>
                          <p:spTgt spid="54275"/>
                        </p:tgtEl>
                      </p:cBhvr>
                    </p:animEffect>
                    <p:anim calcmode="lin" valueType="num">
                      <p:cBhvr>
                        <p:cTn dur="1000" fill="hold"/>
                        <p:tgtEl>
                          <p:spTgt spid="54275"/>
                        </p:tgtEl>
                        <p:attrNameLst>
                          <p:attrName>ppt_x</p:attrName>
                        </p:attrNameLst>
                      </p:cBhvr>
                      <p:tavLst>
                        <p:tav tm="0">
                          <p:val>
                            <p:strVal val="#ppt_x"/>
                          </p:val>
                        </p:tav>
                        <p:tav tm="100000">
                          <p:val>
                            <p:strVal val="#ppt_x"/>
                          </p:val>
                        </p:tav>
                      </p:tavLst>
                    </p:anim>
                    <p:anim calcmode="lin" valueType="num">
                      <p:cBhvr>
                        <p:cTn dur="898" decel="100000" fill="hold"/>
                        <p:tgtEl>
                          <p:spTgt spid="5427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54275"/>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54275"/>
                        </p:tgtEl>
                        <p:attrNameLst>
                          <p:attrName>style.visibility</p:attrName>
                        </p:attrNameLst>
                      </p:cBhvr>
                      <p:to>
                        <p:strVal val="visible"/>
                      </p:to>
                    </p:set>
                    <p:animEffect transition="in" filter="fade">
                      <p:cBhvr>
                        <p:cTn dur="1000"/>
                        <p:tgtEl>
                          <p:spTgt spid="54275"/>
                        </p:tgtEl>
                      </p:cBhvr>
                    </p:animEffect>
                    <p:anim calcmode="lin" valueType="num">
                      <p:cBhvr>
                        <p:cTn dur="1000" fill="hold"/>
                        <p:tgtEl>
                          <p:spTgt spid="54275"/>
                        </p:tgtEl>
                        <p:attrNameLst>
                          <p:attrName>ppt_x</p:attrName>
                        </p:attrNameLst>
                      </p:cBhvr>
                      <p:tavLst>
                        <p:tav tm="0">
                          <p:val>
                            <p:strVal val="#ppt_x"/>
                          </p:val>
                        </p:tav>
                        <p:tav tm="100000">
                          <p:val>
                            <p:strVal val="#ppt_x"/>
                          </p:val>
                        </p:tav>
                      </p:tavLst>
                    </p:anim>
                    <p:anim calcmode="lin" valueType="num">
                      <p:cBhvr>
                        <p:cTn dur="898" decel="100000" fill="hold"/>
                        <p:tgtEl>
                          <p:spTgt spid="5427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54275"/>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3C7DD3D6-D5CF-4F00-B6D7-49EEED98ECE5}"/>
              </a:ext>
            </a:extLst>
          </p:cNvPr>
          <p:cNvGrpSpPr>
            <a:grpSpLocks/>
          </p:cNvGrpSpPr>
          <p:nvPr/>
        </p:nvGrpSpPr>
        <p:grpSpPr bwMode="auto">
          <a:xfrm>
            <a:off x="0" y="0"/>
            <a:ext cx="2667000" cy="6858000"/>
            <a:chOff x="0" y="0"/>
            <a:chExt cx="1680" cy="4320"/>
          </a:xfrm>
        </p:grpSpPr>
        <p:sp>
          <p:nvSpPr>
            <p:cNvPr id="145411" name="Rectangle 3">
              <a:extLst>
                <a:ext uri="{FF2B5EF4-FFF2-40B4-BE49-F238E27FC236}">
                  <a16:creationId xmlns:a16="http://schemas.microsoft.com/office/drawing/2014/main" id="{680E7717-E16F-4B25-BFB0-9843229655DC}"/>
                </a:ext>
              </a:extLst>
            </p:cNvPr>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lang="tr-TR" sz="1800">
                <a:latin typeface="Arial" charset="0"/>
              </a:endParaRPr>
            </a:p>
          </p:txBody>
        </p:sp>
        <p:pic>
          <p:nvPicPr>
            <p:cNvPr id="10249" name="Picture 4" descr="slidemaster_med3">
              <a:extLst>
                <a:ext uri="{FF2B5EF4-FFF2-40B4-BE49-F238E27FC236}">
                  <a16:creationId xmlns:a16="http://schemas.microsoft.com/office/drawing/2014/main" id="{260F1DFE-E982-4A51-AC50-BD0778C502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5413" name="Rectangle 5">
            <a:extLst>
              <a:ext uri="{FF2B5EF4-FFF2-40B4-BE49-F238E27FC236}">
                <a16:creationId xmlns:a16="http://schemas.microsoft.com/office/drawing/2014/main" id="{DD82CCDA-F4D0-4792-888A-B6BD71DB6C04}"/>
              </a:ext>
            </a:extLst>
          </p:cNvPr>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45414" name="Rectangle 6">
            <a:extLst>
              <a:ext uri="{FF2B5EF4-FFF2-40B4-BE49-F238E27FC236}">
                <a16:creationId xmlns:a16="http://schemas.microsoft.com/office/drawing/2014/main" id="{D8259AB6-EDC9-445E-8D55-BF3D5802162E}"/>
              </a:ext>
            </a:extLst>
          </p:cNvPr>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45415" name="Rectangle 7">
            <a:extLst>
              <a:ext uri="{FF2B5EF4-FFF2-40B4-BE49-F238E27FC236}">
                <a16:creationId xmlns:a16="http://schemas.microsoft.com/office/drawing/2014/main" id="{4F2E03BC-C262-4133-B871-6B6ABBFB1B8E}"/>
              </a:ext>
            </a:extLst>
          </p:cNvPr>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C0C0C0"/>
                  </a:outerShdw>
                </a:effectLst>
                <a:latin typeface="Arial" charset="0"/>
              </a:defRPr>
            </a:lvl1pPr>
          </a:lstStyle>
          <a:p>
            <a:pPr>
              <a:defRPr/>
            </a:pPr>
            <a:endParaRPr lang="tr-TR"/>
          </a:p>
        </p:txBody>
      </p:sp>
      <p:sp>
        <p:nvSpPr>
          <p:cNvPr id="145416" name="Rectangle 8">
            <a:extLst>
              <a:ext uri="{FF2B5EF4-FFF2-40B4-BE49-F238E27FC236}">
                <a16:creationId xmlns:a16="http://schemas.microsoft.com/office/drawing/2014/main" id="{C2915E31-9366-417B-ABE5-4663F586473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C0C0C0"/>
                  </a:outerShdw>
                </a:effectLst>
                <a:latin typeface="Arial" charset="0"/>
              </a:defRPr>
            </a:lvl1pPr>
          </a:lstStyle>
          <a:p>
            <a:pPr>
              <a:defRPr/>
            </a:pPr>
            <a:endParaRPr lang="tr-TR"/>
          </a:p>
        </p:txBody>
      </p:sp>
      <p:sp>
        <p:nvSpPr>
          <p:cNvPr id="145417" name="Rectangle 9">
            <a:extLst>
              <a:ext uri="{FF2B5EF4-FFF2-40B4-BE49-F238E27FC236}">
                <a16:creationId xmlns:a16="http://schemas.microsoft.com/office/drawing/2014/main" id="{D8CD2DC1-23C3-4DF4-851A-F779F8654E5D}"/>
              </a:ext>
            </a:extLst>
          </p:cNvPr>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fld id="{CCFAE856-AB3D-4917-BF87-CC54954EEFE5}"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4040"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5413"/>
                                        </p:tgtEl>
                                        <p:attrNameLst>
                                          <p:attrName>style.visibility</p:attrName>
                                        </p:attrNameLst>
                                      </p:cBhvr>
                                      <p:to>
                                        <p:strVal val="visible"/>
                                      </p:to>
                                    </p:set>
                                    <p:animEffect transition="in" filter="fade">
                                      <p:cBhvr>
                                        <p:cTn id="7" dur="1000"/>
                                        <p:tgtEl>
                                          <p:spTgt spid="145413"/>
                                        </p:tgtEl>
                                      </p:cBhvr>
                                    </p:animEffect>
                                    <p:anim calcmode="lin" valueType="num">
                                      <p:cBhvr>
                                        <p:cTn id="8" dur="1000" fill="hold"/>
                                        <p:tgtEl>
                                          <p:spTgt spid="145413"/>
                                        </p:tgtEl>
                                        <p:attrNameLst>
                                          <p:attrName>ppt_x</p:attrName>
                                        </p:attrNameLst>
                                      </p:cBhvr>
                                      <p:tavLst>
                                        <p:tav tm="0">
                                          <p:val>
                                            <p:strVal val="#ppt_x"/>
                                          </p:val>
                                        </p:tav>
                                        <p:tav tm="100000">
                                          <p:val>
                                            <p:strVal val="#ppt_x"/>
                                          </p:val>
                                        </p:tav>
                                      </p:tavLst>
                                    </p:anim>
                                    <p:anim calcmode="lin" valueType="num">
                                      <p:cBhvr>
                                        <p:cTn id="9" dur="898" decel="100000" fill="hold"/>
                                        <p:tgtEl>
                                          <p:spTgt spid="145413"/>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4541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45414">
                                            <p:txEl>
                                              <p:pRg st="0" end="0"/>
                                            </p:txEl>
                                          </p:spTgt>
                                        </p:tgtEl>
                                        <p:attrNameLst>
                                          <p:attrName>style.visibility</p:attrName>
                                        </p:attrNameLst>
                                      </p:cBhvr>
                                      <p:to>
                                        <p:strVal val="visible"/>
                                      </p:to>
                                    </p:set>
                                    <p:animEffect transition="in" filter="fade">
                                      <p:cBhvr>
                                        <p:cTn id="15" dur="1000"/>
                                        <p:tgtEl>
                                          <p:spTgt spid="145414">
                                            <p:txEl>
                                              <p:pRg st="0" end="0"/>
                                            </p:txEl>
                                          </p:spTgt>
                                        </p:tgtEl>
                                      </p:cBhvr>
                                    </p:animEffect>
                                    <p:anim calcmode="lin" valueType="num">
                                      <p:cBhvr>
                                        <p:cTn id="16" dur="1000" fill="hold"/>
                                        <p:tgtEl>
                                          <p:spTgt spid="145414">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4541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45414">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45414">
                                            <p:txEl>
                                              <p:pRg st="1" end="1"/>
                                            </p:txEl>
                                          </p:spTgt>
                                        </p:tgtEl>
                                        <p:attrNameLst>
                                          <p:attrName>style.visibility</p:attrName>
                                        </p:attrNameLst>
                                      </p:cBhvr>
                                      <p:to>
                                        <p:strVal val="visible"/>
                                      </p:to>
                                    </p:set>
                                    <p:animEffect transition="in" filter="fade">
                                      <p:cBhvr>
                                        <p:cTn id="21" dur="1000"/>
                                        <p:tgtEl>
                                          <p:spTgt spid="145414">
                                            <p:txEl>
                                              <p:pRg st="1" end="1"/>
                                            </p:txEl>
                                          </p:spTgt>
                                        </p:tgtEl>
                                      </p:cBhvr>
                                    </p:animEffect>
                                    <p:anim calcmode="lin" valueType="num">
                                      <p:cBhvr>
                                        <p:cTn id="22" dur="1000" fill="hold"/>
                                        <p:tgtEl>
                                          <p:spTgt spid="145414">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45414">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45414">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45414">
                                            <p:txEl>
                                              <p:pRg st="2" end="2"/>
                                            </p:txEl>
                                          </p:spTgt>
                                        </p:tgtEl>
                                        <p:attrNameLst>
                                          <p:attrName>style.visibility</p:attrName>
                                        </p:attrNameLst>
                                      </p:cBhvr>
                                      <p:to>
                                        <p:strVal val="visible"/>
                                      </p:to>
                                    </p:set>
                                    <p:animEffect transition="in" filter="fade">
                                      <p:cBhvr>
                                        <p:cTn id="27" dur="1000"/>
                                        <p:tgtEl>
                                          <p:spTgt spid="145414">
                                            <p:txEl>
                                              <p:pRg st="2" end="2"/>
                                            </p:txEl>
                                          </p:spTgt>
                                        </p:tgtEl>
                                      </p:cBhvr>
                                    </p:animEffect>
                                    <p:anim calcmode="lin" valueType="num">
                                      <p:cBhvr>
                                        <p:cTn id="28" dur="1000" fill="hold"/>
                                        <p:tgtEl>
                                          <p:spTgt spid="145414">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45414">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45414">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45414">
                                            <p:txEl>
                                              <p:pRg st="3" end="3"/>
                                            </p:txEl>
                                          </p:spTgt>
                                        </p:tgtEl>
                                        <p:attrNameLst>
                                          <p:attrName>style.visibility</p:attrName>
                                        </p:attrNameLst>
                                      </p:cBhvr>
                                      <p:to>
                                        <p:strVal val="visible"/>
                                      </p:to>
                                    </p:set>
                                    <p:animEffect transition="in" filter="fade">
                                      <p:cBhvr>
                                        <p:cTn id="33" dur="1000"/>
                                        <p:tgtEl>
                                          <p:spTgt spid="145414">
                                            <p:txEl>
                                              <p:pRg st="3" end="3"/>
                                            </p:txEl>
                                          </p:spTgt>
                                        </p:tgtEl>
                                      </p:cBhvr>
                                    </p:animEffect>
                                    <p:anim calcmode="lin" valueType="num">
                                      <p:cBhvr>
                                        <p:cTn id="34" dur="1000" fill="hold"/>
                                        <p:tgtEl>
                                          <p:spTgt spid="145414">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45414">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45414">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45414">
                                            <p:txEl>
                                              <p:pRg st="4" end="4"/>
                                            </p:txEl>
                                          </p:spTgt>
                                        </p:tgtEl>
                                        <p:attrNameLst>
                                          <p:attrName>style.visibility</p:attrName>
                                        </p:attrNameLst>
                                      </p:cBhvr>
                                      <p:to>
                                        <p:strVal val="visible"/>
                                      </p:to>
                                    </p:set>
                                    <p:animEffect transition="in" filter="fade">
                                      <p:cBhvr>
                                        <p:cTn id="39" dur="1000"/>
                                        <p:tgtEl>
                                          <p:spTgt spid="145414">
                                            <p:txEl>
                                              <p:pRg st="4" end="4"/>
                                            </p:txEl>
                                          </p:spTgt>
                                        </p:tgtEl>
                                      </p:cBhvr>
                                    </p:animEffect>
                                    <p:anim calcmode="lin" valueType="num">
                                      <p:cBhvr>
                                        <p:cTn id="40" dur="1000" fill="hold"/>
                                        <p:tgtEl>
                                          <p:spTgt spid="145414">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45414">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4541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p:bldP spid="145414" grpId="0" build="p">
        <p:tmplLst>
          <p:tmpl lvl="1">
            <p:tnLst>
              <p:par>
                <p:cTn presetID="37" presetClass="entr" presetSubtype="0" fill="hold" nodeType="clickEffect">
                  <p:stCondLst>
                    <p:cond delay="0"/>
                  </p:stCondLst>
                  <p:childTnLst>
                    <p:set>
                      <p:cBhvr>
                        <p:cTn dur="1" fill="hold">
                          <p:stCondLst>
                            <p:cond delay="0"/>
                          </p:stCondLst>
                        </p:cTn>
                        <p:tgtEl>
                          <p:spTgt spid="145414"/>
                        </p:tgtEl>
                        <p:attrNameLst>
                          <p:attrName>style.visibility</p:attrName>
                        </p:attrNameLst>
                      </p:cBhvr>
                      <p:to>
                        <p:strVal val="visible"/>
                      </p:to>
                    </p:set>
                    <p:animEffect transition="in" filter="fade">
                      <p:cBhvr>
                        <p:cTn dur="1000"/>
                        <p:tgtEl>
                          <p:spTgt spid="145414"/>
                        </p:tgtEl>
                      </p:cBhvr>
                    </p:animEffect>
                    <p:anim calcmode="lin" valueType="num">
                      <p:cBhvr>
                        <p:cTn dur="1000" fill="hold"/>
                        <p:tgtEl>
                          <p:spTgt spid="145414"/>
                        </p:tgtEl>
                        <p:attrNameLst>
                          <p:attrName>ppt_x</p:attrName>
                        </p:attrNameLst>
                      </p:cBhvr>
                      <p:tavLst>
                        <p:tav tm="0">
                          <p:val>
                            <p:strVal val="#ppt_x"/>
                          </p:val>
                        </p:tav>
                        <p:tav tm="100000">
                          <p:val>
                            <p:strVal val="#ppt_x"/>
                          </p:val>
                        </p:tav>
                      </p:tavLst>
                    </p:anim>
                    <p:anim calcmode="lin" valueType="num">
                      <p:cBhvr>
                        <p:cTn dur="898" decel="100000" fill="hold"/>
                        <p:tgtEl>
                          <p:spTgt spid="145414"/>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5414"/>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45414"/>
                        </p:tgtEl>
                        <p:attrNameLst>
                          <p:attrName>style.visibility</p:attrName>
                        </p:attrNameLst>
                      </p:cBhvr>
                      <p:to>
                        <p:strVal val="visible"/>
                      </p:to>
                    </p:set>
                    <p:animEffect transition="in" filter="fade">
                      <p:cBhvr>
                        <p:cTn dur="1000"/>
                        <p:tgtEl>
                          <p:spTgt spid="145414"/>
                        </p:tgtEl>
                      </p:cBhvr>
                    </p:animEffect>
                    <p:anim calcmode="lin" valueType="num">
                      <p:cBhvr>
                        <p:cTn dur="1000" fill="hold"/>
                        <p:tgtEl>
                          <p:spTgt spid="145414"/>
                        </p:tgtEl>
                        <p:attrNameLst>
                          <p:attrName>ppt_x</p:attrName>
                        </p:attrNameLst>
                      </p:cBhvr>
                      <p:tavLst>
                        <p:tav tm="0">
                          <p:val>
                            <p:strVal val="#ppt_x"/>
                          </p:val>
                        </p:tav>
                        <p:tav tm="100000">
                          <p:val>
                            <p:strVal val="#ppt_x"/>
                          </p:val>
                        </p:tav>
                      </p:tavLst>
                    </p:anim>
                    <p:anim calcmode="lin" valueType="num">
                      <p:cBhvr>
                        <p:cTn dur="898" decel="100000" fill="hold"/>
                        <p:tgtEl>
                          <p:spTgt spid="145414"/>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5414"/>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45414"/>
                        </p:tgtEl>
                        <p:attrNameLst>
                          <p:attrName>style.visibility</p:attrName>
                        </p:attrNameLst>
                      </p:cBhvr>
                      <p:to>
                        <p:strVal val="visible"/>
                      </p:to>
                    </p:set>
                    <p:animEffect transition="in" filter="fade">
                      <p:cBhvr>
                        <p:cTn dur="1000"/>
                        <p:tgtEl>
                          <p:spTgt spid="145414"/>
                        </p:tgtEl>
                      </p:cBhvr>
                    </p:animEffect>
                    <p:anim calcmode="lin" valueType="num">
                      <p:cBhvr>
                        <p:cTn dur="1000" fill="hold"/>
                        <p:tgtEl>
                          <p:spTgt spid="145414"/>
                        </p:tgtEl>
                        <p:attrNameLst>
                          <p:attrName>ppt_x</p:attrName>
                        </p:attrNameLst>
                      </p:cBhvr>
                      <p:tavLst>
                        <p:tav tm="0">
                          <p:val>
                            <p:strVal val="#ppt_x"/>
                          </p:val>
                        </p:tav>
                        <p:tav tm="100000">
                          <p:val>
                            <p:strVal val="#ppt_x"/>
                          </p:val>
                        </p:tav>
                      </p:tavLst>
                    </p:anim>
                    <p:anim calcmode="lin" valueType="num">
                      <p:cBhvr>
                        <p:cTn dur="898" decel="100000" fill="hold"/>
                        <p:tgtEl>
                          <p:spTgt spid="145414"/>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5414"/>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45414"/>
                        </p:tgtEl>
                        <p:attrNameLst>
                          <p:attrName>style.visibility</p:attrName>
                        </p:attrNameLst>
                      </p:cBhvr>
                      <p:to>
                        <p:strVal val="visible"/>
                      </p:to>
                    </p:set>
                    <p:animEffect transition="in" filter="fade">
                      <p:cBhvr>
                        <p:cTn dur="1000"/>
                        <p:tgtEl>
                          <p:spTgt spid="145414"/>
                        </p:tgtEl>
                      </p:cBhvr>
                    </p:animEffect>
                    <p:anim calcmode="lin" valueType="num">
                      <p:cBhvr>
                        <p:cTn dur="1000" fill="hold"/>
                        <p:tgtEl>
                          <p:spTgt spid="145414"/>
                        </p:tgtEl>
                        <p:attrNameLst>
                          <p:attrName>ppt_x</p:attrName>
                        </p:attrNameLst>
                      </p:cBhvr>
                      <p:tavLst>
                        <p:tav tm="0">
                          <p:val>
                            <p:strVal val="#ppt_x"/>
                          </p:val>
                        </p:tav>
                        <p:tav tm="100000">
                          <p:val>
                            <p:strVal val="#ppt_x"/>
                          </p:val>
                        </p:tav>
                      </p:tavLst>
                    </p:anim>
                    <p:anim calcmode="lin" valueType="num">
                      <p:cBhvr>
                        <p:cTn dur="898" decel="100000" fill="hold"/>
                        <p:tgtEl>
                          <p:spTgt spid="145414"/>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5414"/>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45414"/>
                        </p:tgtEl>
                        <p:attrNameLst>
                          <p:attrName>style.visibility</p:attrName>
                        </p:attrNameLst>
                      </p:cBhvr>
                      <p:to>
                        <p:strVal val="visible"/>
                      </p:to>
                    </p:set>
                    <p:animEffect transition="in" filter="fade">
                      <p:cBhvr>
                        <p:cTn dur="1000"/>
                        <p:tgtEl>
                          <p:spTgt spid="145414"/>
                        </p:tgtEl>
                      </p:cBhvr>
                    </p:animEffect>
                    <p:anim calcmode="lin" valueType="num">
                      <p:cBhvr>
                        <p:cTn dur="1000" fill="hold"/>
                        <p:tgtEl>
                          <p:spTgt spid="145414"/>
                        </p:tgtEl>
                        <p:attrNameLst>
                          <p:attrName>ppt_x</p:attrName>
                        </p:attrNameLst>
                      </p:cBhvr>
                      <p:tavLst>
                        <p:tav tm="0">
                          <p:val>
                            <p:strVal val="#ppt_x"/>
                          </p:val>
                        </p:tav>
                        <p:tav tm="100000">
                          <p:val>
                            <p:strVal val="#ppt_x"/>
                          </p:val>
                        </p:tav>
                      </p:tavLst>
                    </p:anim>
                    <p:anim calcmode="lin" valueType="num">
                      <p:cBhvr>
                        <p:cTn dur="898" decel="100000" fill="hold"/>
                        <p:tgtEl>
                          <p:spTgt spid="145414"/>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5414"/>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D143E97E-8F96-477A-9A7B-C0A6788FC083}"/>
              </a:ext>
            </a:extLst>
          </p:cNvPr>
          <p:cNvGrpSpPr>
            <a:grpSpLocks/>
          </p:cNvGrpSpPr>
          <p:nvPr/>
        </p:nvGrpSpPr>
        <p:grpSpPr bwMode="auto">
          <a:xfrm>
            <a:off x="0" y="0"/>
            <a:ext cx="7242175" cy="1981200"/>
            <a:chOff x="0" y="0"/>
            <a:chExt cx="4562" cy="1248"/>
          </a:xfrm>
        </p:grpSpPr>
        <p:sp>
          <p:nvSpPr>
            <p:cNvPr id="148483" name="Freeform 3">
              <a:extLst>
                <a:ext uri="{FF2B5EF4-FFF2-40B4-BE49-F238E27FC236}">
                  <a16:creationId xmlns:a16="http://schemas.microsoft.com/office/drawing/2014/main" id="{E1D5F2B2-3514-4905-A788-ACF44B50DE2F}"/>
                </a:ext>
              </a:extLst>
            </p:cNvPr>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tr-TR">
                <a:latin typeface="Arial" charset="0"/>
              </a:endParaRPr>
            </a:p>
          </p:txBody>
        </p:sp>
        <p:sp>
          <p:nvSpPr>
            <p:cNvPr id="148484" name="Freeform 4">
              <a:extLst>
                <a:ext uri="{FF2B5EF4-FFF2-40B4-BE49-F238E27FC236}">
                  <a16:creationId xmlns:a16="http://schemas.microsoft.com/office/drawing/2014/main" id="{303ED0B8-E233-4C2D-8B82-6D00D92B3215}"/>
                </a:ext>
              </a:extLst>
            </p:cNvPr>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tr-TR">
                <a:latin typeface="Arial" charset="0"/>
              </a:endParaRPr>
            </a:p>
          </p:txBody>
        </p:sp>
      </p:grpSp>
      <p:sp>
        <p:nvSpPr>
          <p:cNvPr id="148485" name="Rectangle 5">
            <a:extLst>
              <a:ext uri="{FF2B5EF4-FFF2-40B4-BE49-F238E27FC236}">
                <a16:creationId xmlns:a16="http://schemas.microsoft.com/office/drawing/2014/main" id="{1297FE8F-9583-473B-AFB8-37F07EB748E0}"/>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48486" name="Rectangle 6">
            <a:extLst>
              <a:ext uri="{FF2B5EF4-FFF2-40B4-BE49-F238E27FC236}">
                <a16:creationId xmlns:a16="http://schemas.microsoft.com/office/drawing/2014/main" id="{1D2563B4-FC9F-4019-A490-A2C6A6905CF2}"/>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48487" name="Rectangle 7">
            <a:extLst>
              <a:ext uri="{FF2B5EF4-FFF2-40B4-BE49-F238E27FC236}">
                <a16:creationId xmlns:a16="http://schemas.microsoft.com/office/drawing/2014/main" id="{A9573958-93B7-4F31-A10E-67B7EBA2929A}"/>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tr-TR"/>
          </a:p>
        </p:txBody>
      </p:sp>
      <p:sp>
        <p:nvSpPr>
          <p:cNvPr id="148488" name="Rectangle 8">
            <a:extLst>
              <a:ext uri="{FF2B5EF4-FFF2-40B4-BE49-F238E27FC236}">
                <a16:creationId xmlns:a16="http://schemas.microsoft.com/office/drawing/2014/main" id="{08EB0105-B2DE-406A-9891-59109309941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tr-TR"/>
          </a:p>
        </p:txBody>
      </p:sp>
      <p:sp>
        <p:nvSpPr>
          <p:cNvPr id="148489" name="Rectangle 9">
            <a:extLst>
              <a:ext uri="{FF2B5EF4-FFF2-40B4-BE49-F238E27FC236}">
                <a16:creationId xmlns:a16="http://schemas.microsoft.com/office/drawing/2014/main" id="{6897112B-284B-443E-BC18-9BEAB2AEF6AB}"/>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panose="020B0604030504040204" pitchFamily="34" charset="0"/>
              </a:defRPr>
            </a:lvl1pPr>
          </a:lstStyle>
          <a:p>
            <a:fld id="{64E9EED7-A820-431A-84BE-92369C681A55}"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404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8485"/>
                                        </p:tgtEl>
                                        <p:attrNameLst>
                                          <p:attrName>style.visibility</p:attrName>
                                        </p:attrNameLst>
                                      </p:cBhvr>
                                      <p:to>
                                        <p:strVal val="visible"/>
                                      </p:to>
                                    </p:set>
                                    <p:animEffect transition="in" filter="fade">
                                      <p:cBhvr>
                                        <p:cTn id="7" dur="1000"/>
                                        <p:tgtEl>
                                          <p:spTgt spid="148485"/>
                                        </p:tgtEl>
                                      </p:cBhvr>
                                    </p:animEffect>
                                    <p:anim calcmode="lin" valueType="num">
                                      <p:cBhvr>
                                        <p:cTn id="8" dur="1000" fill="hold"/>
                                        <p:tgtEl>
                                          <p:spTgt spid="148485"/>
                                        </p:tgtEl>
                                        <p:attrNameLst>
                                          <p:attrName>ppt_x</p:attrName>
                                        </p:attrNameLst>
                                      </p:cBhvr>
                                      <p:tavLst>
                                        <p:tav tm="0">
                                          <p:val>
                                            <p:strVal val="#ppt_x"/>
                                          </p:val>
                                        </p:tav>
                                        <p:tav tm="100000">
                                          <p:val>
                                            <p:strVal val="#ppt_x"/>
                                          </p:val>
                                        </p:tav>
                                      </p:tavLst>
                                    </p:anim>
                                    <p:anim calcmode="lin" valueType="num">
                                      <p:cBhvr>
                                        <p:cTn id="9" dur="898" decel="100000" fill="hold"/>
                                        <p:tgtEl>
                                          <p:spTgt spid="148485"/>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4848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48486">
                                            <p:txEl>
                                              <p:pRg st="0" end="0"/>
                                            </p:txEl>
                                          </p:spTgt>
                                        </p:tgtEl>
                                        <p:attrNameLst>
                                          <p:attrName>style.visibility</p:attrName>
                                        </p:attrNameLst>
                                      </p:cBhvr>
                                      <p:to>
                                        <p:strVal val="visible"/>
                                      </p:to>
                                    </p:set>
                                    <p:animEffect transition="in" filter="fade">
                                      <p:cBhvr>
                                        <p:cTn id="15" dur="1000"/>
                                        <p:tgtEl>
                                          <p:spTgt spid="148486">
                                            <p:txEl>
                                              <p:pRg st="0" end="0"/>
                                            </p:txEl>
                                          </p:spTgt>
                                        </p:tgtEl>
                                      </p:cBhvr>
                                    </p:animEffect>
                                    <p:anim calcmode="lin" valueType="num">
                                      <p:cBhvr>
                                        <p:cTn id="16" dur="1000" fill="hold"/>
                                        <p:tgtEl>
                                          <p:spTgt spid="148486">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4848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48486">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48486">
                                            <p:txEl>
                                              <p:pRg st="1" end="1"/>
                                            </p:txEl>
                                          </p:spTgt>
                                        </p:tgtEl>
                                        <p:attrNameLst>
                                          <p:attrName>style.visibility</p:attrName>
                                        </p:attrNameLst>
                                      </p:cBhvr>
                                      <p:to>
                                        <p:strVal val="visible"/>
                                      </p:to>
                                    </p:set>
                                    <p:animEffect transition="in" filter="fade">
                                      <p:cBhvr>
                                        <p:cTn id="21" dur="1000"/>
                                        <p:tgtEl>
                                          <p:spTgt spid="148486">
                                            <p:txEl>
                                              <p:pRg st="1" end="1"/>
                                            </p:txEl>
                                          </p:spTgt>
                                        </p:tgtEl>
                                      </p:cBhvr>
                                    </p:animEffect>
                                    <p:anim calcmode="lin" valueType="num">
                                      <p:cBhvr>
                                        <p:cTn id="22" dur="1000" fill="hold"/>
                                        <p:tgtEl>
                                          <p:spTgt spid="148486">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48486">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48486">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48486">
                                            <p:txEl>
                                              <p:pRg st="2" end="2"/>
                                            </p:txEl>
                                          </p:spTgt>
                                        </p:tgtEl>
                                        <p:attrNameLst>
                                          <p:attrName>style.visibility</p:attrName>
                                        </p:attrNameLst>
                                      </p:cBhvr>
                                      <p:to>
                                        <p:strVal val="visible"/>
                                      </p:to>
                                    </p:set>
                                    <p:animEffect transition="in" filter="fade">
                                      <p:cBhvr>
                                        <p:cTn id="27" dur="1000"/>
                                        <p:tgtEl>
                                          <p:spTgt spid="148486">
                                            <p:txEl>
                                              <p:pRg st="2" end="2"/>
                                            </p:txEl>
                                          </p:spTgt>
                                        </p:tgtEl>
                                      </p:cBhvr>
                                    </p:animEffect>
                                    <p:anim calcmode="lin" valueType="num">
                                      <p:cBhvr>
                                        <p:cTn id="28" dur="1000" fill="hold"/>
                                        <p:tgtEl>
                                          <p:spTgt spid="148486">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48486">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48486">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48486">
                                            <p:txEl>
                                              <p:pRg st="3" end="3"/>
                                            </p:txEl>
                                          </p:spTgt>
                                        </p:tgtEl>
                                        <p:attrNameLst>
                                          <p:attrName>style.visibility</p:attrName>
                                        </p:attrNameLst>
                                      </p:cBhvr>
                                      <p:to>
                                        <p:strVal val="visible"/>
                                      </p:to>
                                    </p:set>
                                    <p:animEffect transition="in" filter="fade">
                                      <p:cBhvr>
                                        <p:cTn id="33" dur="1000"/>
                                        <p:tgtEl>
                                          <p:spTgt spid="148486">
                                            <p:txEl>
                                              <p:pRg st="3" end="3"/>
                                            </p:txEl>
                                          </p:spTgt>
                                        </p:tgtEl>
                                      </p:cBhvr>
                                    </p:animEffect>
                                    <p:anim calcmode="lin" valueType="num">
                                      <p:cBhvr>
                                        <p:cTn id="34" dur="1000" fill="hold"/>
                                        <p:tgtEl>
                                          <p:spTgt spid="148486">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48486">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48486">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48486">
                                            <p:txEl>
                                              <p:pRg st="4" end="4"/>
                                            </p:txEl>
                                          </p:spTgt>
                                        </p:tgtEl>
                                        <p:attrNameLst>
                                          <p:attrName>style.visibility</p:attrName>
                                        </p:attrNameLst>
                                      </p:cBhvr>
                                      <p:to>
                                        <p:strVal val="visible"/>
                                      </p:to>
                                    </p:set>
                                    <p:animEffect transition="in" filter="fade">
                                      <p:cBhvr>
                                        <p:cTn id="39" dur="1000"/>
                                        <p:tgtEl>
                                          <p:spTgt spid="148486">
                                            <p:txEl>
                                              <p:pRg st="4" end="4"/>
                                            </p:txEl>
                                          </p:spTgt>
                                        </p:tgtEl>
                                      </p:cBhvr>
                                    </p:animEffect>
                                    <p:anim calcmode="lin" valueType="num">
                                      <p:cBhvr>
                                        <p:cTn id="40" dur="1000" fill="hold"/>
                                        <p:tgtEl>
                                          <p:spTgt spid="148486">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48486">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48486">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p:bldP spid="148486" grpId="0" build="p">
        <p:tmplLst>
          <p:tmpl lvl="1">
            <p:tnLst>
              <p:par>
                <p:cTn presetID="37" presetClass="entr" presetSubtype="0" fill="hold" nodeType="clickEffect">
                  <p:stCondLst>
                    <p:cond delay="0"/>
                  </p:stCondLst>
                  <p:childTnLst>
                    <p:set>
                      <p:cBhvr>
                        <p:cTn dur="1" fill="hold">
                          <p:stCondLst>
                            <p:cond delay="0"/>
                          </p:stCondLst>
                        </p:cTn>
                        <p:tgtEl>
                          <p:spTgt spid="148486"/>
                        </p:tgtEl>
                        <p:attrNameLst>
                          <p:attrName>style.visibility</p:attrName>
                        </p:attrNameLst>
                      </p:cBhvr>
                      <p:to>
                        <p:strVal val="visible"/>
                      </p:to>
                    </p:set>
                    <p:animEffect transition="in" filter="fade">
                      <p:cBhvr>
                        <p:cTn dur="1000"/>
                        <p:tgtEl>
                          <p:spTgt spid="148486"/>
                        </p:tgtEl>
                      </p:cBhvr>
                    </p:animEffect>
                    <p:anim calcmode="lin" valueType="num">
                      <p:cBhvr>
                        <p:cTn dur="1000" fill="hold"/>
                        <p:tgtEl>
                          <p:spTgt spid="148486"/>
                        </p:tgtEl>
                        <p:attrNameLst>
                          <p:attrName>ppt_x</p:attrName>
                        </p:attrNameLst>
                      </p:cBhvr>
                      <p:tavLst>
                        <p:tav tm="0">
                          <p:val>
                            <p:strVal val="#ppt_x"/>
                          </p:val>
                        </p:tav>
                        <p:tav tm="100000">
                          <p:val>
                            <p:strVal val="#ppt_x"/>
                          </p:val>
                        </p:tav>
                      </p:tavLst>
                    </p:anim>
                    <p:anim calcmode="lin" valueType="num">
                      <p:cBhvr>
                        <p:cTn dur="898" decel="100000" fill="hold"/>
                        <p:tgtEl>
                          <p:spTgt spid="14848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8486"/>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48486"/>
                        </p:tgtEl>
                        <p:attrNameLst>
                          <p:attrName>style.visibility</p:attrName>
                        </p:attrNameLst>
                      </p:cBhvr>
                      <p:to>
                        <p:strVal val="visible"/>
                      </p:to>
                    </p:set>
                    <p:animEffect transition="in" filter="fade">
                      <p:cBhvr>
                        <p:cTn dur="1000"/>
                        <p:tgtEl>
                          <p:spTgt spid="148486"/>
                        </p:tgtEl>
                      </p:cBhvr>
                    </p:animEffect>
                    <p:anim calcmode="lin" valueType="num">
                      <p:cBhvr>
                        <p:cTn dur="1000" fill="hold"/>
                        <p:tgtEl>
                          <p:spTgt spid="148486"/>
                        </p:tgtEl>
                        <p:attrNameLst>
                          <p:attrName>ppt_x</p:attrName>
                        </p:attrNameLst>
                      </p:cBhvr>
                      <p:tavLst>
                        <p:tav tm="0">
                          <p:val>
                            <p:strVal val="#ppt_x"/>
                          </p:val>
                        </p:tav>
                        <p:tav tm="100000">
                          <p:val>
                            <p:strVal val="#ppt_x"/>
                          </p:val>
                        </p:tav>
                      </p:tavLst>
                    </p:anim>
                    <p:anim calcmode="lin" valueType="num">
                      <p:cBhvr>
                        <p:cTn dur="898" decel="100000" fill="hold"/>
                        <p:tgtEl>
                          <p:spTgt spid="14848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8486"/>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48486"/>
                        </p:tgtEl>
                        <p:attrNameLst>
                          <p:attrName>style.visibility</p:attrName>
                        </p:attrNameLst>
                      </p:cBhvr>
                      <p:to>
                        <p:strVal val="visible"/>
                      </p:to>
                    </p:set>
                    <p:animEffect transition="in" filter="fade">
                      <p:cBhvr>
                        <p:cTn dur="1000"/>
                        <p:tgtEl>
                          <p:spTgt spid="148486"/>
                        </p:tgtEl>
                      </p:cBhvr>
                    </p:animEffect>
                    <p:anim calcmode="lin" valueType="num">
                      <p:cBhvr>
                        <p:cTn dur="1000" fill="hold"/>
                        <p:tgtEl>
                          <p:spTgt spid="148486"/>
                        </p:tgtEl>
                        <p:attrNameLst>
                          <p:attrName>ppt_x</p:attrName>
                        </p:attrNameLst>
                      </p:cBhvr>
                      <p:tavLst>
                        <p:tav tm="0">
                          <p:val>
                            <p:strVal val="#ppt_x"/>
                          </p:val>
                        </p:tav>
                        <p:tav tm="100000">
                          <p:val>
                            <p:strVal val="#ppt_x"/>
                          </p:val>
                        </p:tav>
                      </p:tavLst>
                    </p:anim>
                    <p:anim calcmode="lin" valueType="num">
                      <p:cBhvr>
                        <p:cTn dur="898" decel="100000" fill="hold"/>
                        <p:tgtEl>
                          <p:spTgt spid="14848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8486"/>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48486"/>
                        </p:tgtEl>
                        <p:attrNameLst>
                          <p:attrName>style.visibility</p:attrName>
                        </p:attrNameLst>
                      </p:cBhvr>
                      <p:to>
                        <p:strVal val="visible"/>
                      </p:to>
                    </p:set>
                    <p:animEffect transition="in" filter="fade">
                      <p:cBhvr>
                        <p:cTn dur="1000"/>
                        <p:tgtEl>
                          <p:spTgt spid="148486"/>
                        </p:tgtEl>
                      </p:cBhvr>
                    </p:animEffect>
                    <p:anim calcmode="lin" valueType="num">
                      <p:cBhvr>
                        <p:cTn dur="1000" fill="hold"/>
                        <p:tgtEl>
                          <p:spTgt spid="148486"/>
                        </p:tgtEl>
                        <p:attrNameLst>
                          <p:attrName>ppt_x</p:attrName>
                        </p:attrNameLst>
                      </p:cBhvr>
                      <p:tavLst>
                        <p:tav tm="0">
                          <p:val>
                            <p:strVal val="#ppt_x"/>
                          </p:val>
                        </p:tav>
                        <p:tav tm="100000">
                          <p:val>
                            <p:strVal val="#ppt_x"/>
                          </p:val>
                        </p:tav>
                      </p:tavLst>
                    </p:anim>
                    <p:anim calcmode="lin" valueType="num">
                      <p:cBhvr>
                        <p:cTn dur="898" decel="100000" fill="hold"/>
                        <p:tgtEl>
                          <p:spTgt spid="14848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8486"/>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48486"/>
                        </p:tgtEl>
                        <p:attrNameLst>
                          <p:attrName>style.visibility</p:attrName>
                        </p:attrNameLst>
                      </p:cBhvr>
                      <p:to>
                        <p:strVal val="visible"/>
                      </p:to>
                    </p:set>
                    <p:animEffect transition="in" filter="fade">
                      <p:cBhvr>
                        <p:cTn dur="1000"/>
                        <p:tgtEl>
                          <p:spTgt spid="148486"/>
                        </p:tgtEl>
                      </p:cBhvr>
                    </p:animEffect>
                    <p:anim calcmode="lin" valueType="num">
                      <p:cBhvr>
                        <p:cTn dur="1000" fill="hold"/>
                        <p:tgtEl>
                          <p:spTgt spid="148486"/>
                        </p:tgtEl>
                        <p:attrNameLst>
                          <p:attrName>ppt_x</p:attrName>
                        </p:attrNameLst>
                      </p:cBhvr>
                      <p:tavLst>
                        <p:tav tm="0">
                          <p:val>
                            <p:strVal val="#ppt_x"/>
                          </p:val>
                        </p:tav>
                        <p:tav tm="100000">
                          <p:val>
                            <p:strVal val="#ppt_x"/>
                          </p:val>
                        </p:tav>
                      </p:tavLst>
                    </p:anim>
                    <p:anim calcmode="lin" valueType="num">
                      <p:cBhvr>
                        <p:cTn dur="898" decel="100000" fill="hold"/>
                        <p:tgtEl>
                          <p:spTgt spid="14848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8486"/>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id="{ED8A3F66-F354-4208-A357-4CFF2019049A}"/>
              </a:ext>
            </a:extLst>
          </p:cNvPr>
          <p:cNvGrpSpPr>
            <a:grpSpLocks/>
          </p:cNvGrpSpPr>
          <p:nvPr/>
        </p:nvGrpSpPr>
        <p:grpSpPr bwMode="auto">
          <a:xfrm>
            <a:off x="228600" y="228600"/>
            <a:ext cx="8686800" cy="5943600"/>
            <a:chOff x="144" y="144"/>
            <a:chExt cx="5472" cy="3744"/>
          </a:xfrm>
        </p:grpSpPr>
        <p:sp>
          <p:nvSpPr>
            <p:cNvPr id="151555" name="Rectangle 3">
              <a:extLst>
                <a:ext uri="{FF2B5EF4-FFF2-40B4-BE49-F238E27FC236}">
                  <a16:creationId xmlns:a16="http://schemas.microsoft.com/office/drawing/2014/main" id="{5F236191-3FB3-4142-8BF4-CB96F4F8D9C0}"/>
                </a:ext>
              </a:extLst>
            </p:cNvPr>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a:defRPr/>
              </a:pPr>
              <a:endParaRPr lang="tr-TR" sz="2400">
                <a:latin typeface="Times New Roman" pitchFamily="18" charset="0"/>
              </a:endParaRPr>
            </a:p>
          </p:txBody>
        </p:sp>
        <p:sp>
          <p:nvSpPr>
            <p:cNvPr id="151556" name="Rectangle 4">
              <a:extLst>
                <a:ext uri="{FF2B5EF4-FFF2-40B4-BE49-F238E27FC236}">
                  <a16:creationId xmlns:a16="http://schemas.microsoft.com/office/drawing/2014/main" id="{9CE120D0-DEF2-4FBC-A287-FA4F71BE1BF6}"/>
                </a:ext>
              </a:extLst>
            </p:cNvPr>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a:defRPr/>
              </a:pPr>
              <a:endParaRPr lang="tr-TR" sz="2400">
                <a:latin typeface="Times New Roman" pitchFamily="18" charset="0"/>
              </a:endParaRPr>
            </a:p>
          </p:txBody>
        </p:sp>
        <p:sp>
          <p:nvSpPr>
            <p:cNvPr id="151557" name="Line 5">
              <a:extLst>
                <a:ext uri="{FF2B5EF4-FFF2-40B4-BE49-F238E27FC236}">
                  <a16:creationId xmlns:a16="http://schemas.microsoft.com/office/drawing/2014/main" id="{EC00B719-F2CF-4668-9155-DAFC94E0E8A3}"/>
                </a:ext>
              </a:extLst>
            </p:cNvPr>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a:defRPr/>
              </a:pPr>
              <a:endParaRPr lang="tr-TR">
                <a:latin typeface="Arial" charset="0"/>
              </a:endParaRPr>
            </a:p>
          </p:txBody>
        </p:sp>
      </p:grpSp>
      <p:sp>
        <p:nvSpPr>
          <p:cNvPr id="151558" name="Rectangle 6">
            <a:extLst>
              <a:ext uri="{FF2B5EF4-FFF2-40B4-BE49-F238E27FC236}">
                <a16:creationId xmlns:a16="http://schemas.microsoft.com/office/drawing/2014/main" id="{11CF8EC8-6DDA-4105-A86A-ABC452E72B01}"/>
              </a:ext>
            </a:extLst>
          </p:cNvPr>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a:t>Asıl başlık stili için tıklatın</a:t>
            </a:r>
          </a:p>
        </p:txBody>
      </p:sp>
      <p:sp>
        <p:nvSpPr>
          <p:cNvPr id="151559" name="Rectangle 7">
            <a:extLst>
              <a:ext uri="{FF2B5EF4-FFF2-40B4-BE49-F238E27FC236}">
                <a16:creationId xmlns:a16="http://schemas.microsoft.com/office/drawing/2014/main" id="{DA28C06A-6223-469E-80A0-A0646D2FA7FE}"/>
              </a:ext>
            </a:extLst>
          </p:cNvPr>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51560" name="Rectangle 8">
            <a:extLst>
              <a:ext uri="{FF2B5EF4-FFF2-40B4-BE49-F238E27FC236}">
                <a16:creationId xmlns:a16="http://schemas.microsoft.com/office/drawing/2014/main" id="{E5E9AD9E-EBA3-4814-9CF1-67E73AC3049E}"/>
              </a:ext>
            </a:extLst>
          </p:cNvPr>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latin typeface="Arial" charset="0"/>
              </a:defRPr>
            </a:lvl1pPr>
          </a:lstStyle>
          <a:p>
            <a:pPr>
              <a:defRPr/>
            </a:pPr>
            <a:endParaRPr lang="tr-TR"/>
          </a:p>
        </p:txBody>
      </p:sp>
      <p:sp>
        <p:nvSpPr>
          <p:cNvPr id="151561" name="Rectangle 9">
            <a:extLst>
              <a:ext uri="{FF2B5EF4-FFF2-40B4-BE49-F238E27FC236}">
                <a16:creationId xmlns:a16="http://schemas.microsoft.com/office/drawing/2014/main" id="{A9CD01AB-6AE5-4EFA-A17E-C5658F57512A}"/>
              </a:ext>
            </a:extLst>
          </p:cNvPr>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smtClean="0">
                <a:latin typeface="Arial" charset="0"/>
              </a:defRPr>
            </a:lvl1pPr>
          </a:lstStyle>
          <a:p>
            <a:pPr>
              <a:defRPr/>
            </a:pPr>
            <a:endParaRPr lang="tr-TR"/>
          </a:p>
        </p:txBody>
      </p:sp>
      <p:sp>
        <p:nvSpPr>
          <p:cNvPr id="151562" name="Rectangle 10">
            <a:extLst>
              <a:ext uri="{FF2B5EF4-FFF2-40B4-BE49-F238E27FC236}">
                <a16:creationId xmlns:a16="http://schemas.microsoft.com/office/drawing/2014/main" id="{8C3C7888-EC7B-48C6-B803-1D048FF9C6AA}"/>
              </a:ext>
            </a:extLst>
          </p:cNvPr>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fld id="{7936F94E-BE5B-4163-8B79-68E2FB46FE4D}"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4042"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1558"/>
                                        </p:tgtEl>
                                        <p:attrNameLst>
                                          <p:attrName>style.visibility</p:attrName>
                                        </p:attrNameLst>
                                      </p:cBhvr>
                                      <p:to>
                                        <p:strVal val="visible"/>
                                      </p:to>
                                    </p:set>
                                    <p:animEffect transition="in" filter="fade">
                                      <p:cBhvr>
                                        <p:cTn id="7" dur="1000"/>
                                        <p:tgtEl>
                                          <p:spTgt spid="151558"/>
                                        </p:tgtEl>
                                      </p:cBhvr>
                                    </p:animEffect>
                                    <p:anim calcmode="lin" valueType="num">
                                      <p:cBhvr>
                                        <p:cTn id="8" dur="1000" fill="hold"/>
                                        <p:tgtEl>
                                          <p:spTgt spid="151558"/>
                                        </p:tgtEl>
                                        <p:attrNameLst>
                                          <p:attrName>ppt_x</p:attrName>
                                        </p:attrNameLst>
                                      </p:cBhvr>
                                      <p:tavLst>
                                        <p:tav tm="0">
                                          <p:val>
                                            <p:strVal val="#ppt_x"/>
                                          </p:val>
                                        </p:tav>
                                        <p:tav tm="100000">
                                          <p:val>
                                            <p:strVal val="#ppt_x"/>
                                          </p:val>
                                        </p:tav>
                                      </p:tavLst>
                                    </p:anim>
                                    <p:anim calcmode="lin" valueType="num">
                                      <p:cBhvr>
                                        <p:cTn id="9" dur="898" decel="100000" fill="hold"/>
                                        <p:tgtEl>
                                          <p:spTgt spid="15155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5155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1559">
                                            <p:txEl>
                                              <p:pRg st="0" end="0"/>
                                            </p:txEl>
                                          </p:spTgt>
                                        </p:tgtEl>
                                        <p:attrNameLst>
                                          <p:attrName>style.visibility</p:attrName>
                                        </p:attrNameLst>
                                      </p:cBhvr>
                                      <p:to>
                                        <p:strVal val="visible"/>
                                      </p:to>
                                    </p:set>
                                    <p:animEffect transition="in" filter="fade">
                                      <p:cBhvr>
                                        <p:cTn id="15" dur="1000"/>
                                        <p:tgtEl>
                                          <p:spTgt spid="151559">
                                            <p:txEl>
                                              <p:pRg st="0" end="0"/>
                                            </p:txEl>
                                          </p:spTgt>
                                        </p:tgtEl>
                                      </p:cBhvr>
                                    </p:animEffect>
                                    <p:anim calcmode="lin" valueType="num">
                                      <p:cBhvr>
                                        <p:cTn id="16" dur="1000" fill="hold"/>
                                        <p:tgtEl>
                                          <p:spTgt spid="15155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5155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51559">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51559">
                                            <p:txEl>
                                              <p:pRg st="1" end="1"/>
                                            </p:txEl>
                                          </p:spTgt>
                                        </p:tgtEl>
                                        <p:attrNameLst>
                                          <p:attrName>style.visibility</p:attrName>
                                        </p:attrNameLst>
                                      </p:cBhvr>
                                      <p:to>
                                        <p:strVal val="visible"/>
                                      </p:to>
                                    </p:set>
                                    <p:animEffect transition="in" filter="fade">
                                      <p:cBhvr>
                                        <p:cTn id="21" dur="1000"/>
                                        <p:tgtEl>
                                          <p:spTgt spid="151559">
                                            <p:txEl>
                                              <p:pRg st="1" end="1"/>
                                            </p:txEl>
                                          </p:spTgt>
                                        </p:tgtEl>
                                      </p:cBhvr>
                                    </p:animEffect>
                                    <p:anim calcmode="lin" valueType="num">
                                      <p:cBhvr>
                                        <p:cTn id="22" dur="1000" fill="hold"/>
                                        <p:tgtEl>
                                          <p:spTgt spid="151559">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51559">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51559">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51559">
                                            <p:txEl>
                                              <p:pRg st="2" end="2"/>
                                            </p:txEl>
                                          </p:spTgt>
                                        </p:tgtEl>
                                        <p:attrNameLst>
                                          <p:attrName>style.visibility</p:attrName>
                                        </p:attrNameLst>
                                      </p:cBhvr>
                                      <p:to>
                                        <p:strVal val="visible"/>
                                      </p:to>
                                    </p:set>
                                    <p:animEffect transition="in" filter="fade">
                                      <p:cBhvr>
                                        <p:cTn id="27" dur="1000"/>
                                        <p:tgtEl>
                                          <p:spTgt spid="151559">
                                            <p:txEl>
                                              <p:pRg st="2" end="2"/>
                                            </p:txEl>
                                          </p:spTgt>
                                        </p:tgtEl>
                                      </p:cBhvr>
                                    </p:animEffect>
                                    <p:anim calcmode="lin" valueType="num">
                                      <p:cBhvr>
                                        <p:cTn id="28" dur="1000" fill="hold"/>
                                        <p:tgtEl>
                                          <p:spTgt spid="151559">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51559">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51559">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51559">
                                            <p:txEl>
                                              <p:pRg st="3" end="3"/>
                                            </p:txEl>
                                          </p:spTgt>
                                        </p:tgtEl>
                                        <p:attrNameLst>
                                          <p:attrName>style.visibility</p:attrName>
                                        </p:attrNameLst>
                                      </p:cBhvr>
                                      <p:to>
                                        <p:strVal val="visible"/>
                                      </p:to>
                                    </p:set>
                                    <p:animEffect transition="in" filter="fade">
                                      <p:cBhvr>
                                        <p:cTn id="33" dur="1000"/>
                                        <p:tgtEl>
                                          <p:spTgt spid="151559">
                                            <p:txEl>
                                              <p:pRg st="3" end="3"/>
                                            </p:txEl>
                                          </p:spTgt>
                                        </p:tgtEl>
                                      </p:cBhvr>
                                    </p:animEffect>
                                    <p:anim calcmode="lin" valueType="num">
                                      <p:cBhvr>
                                        <p:cTn id="34" dur="1000" fill="hold"/>
                                        <p:tgtEl>
                                          <p:spTgt spid="151559">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51559">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51559">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51559">
                                            <p:txEl>
                                              <p:pRg st="4" end="4"/>
                                            </p:txEl>
                                          </p:spTgt>
                                        </p:tgtEl>
                                        <p:attrNameLst>
                                          <p:attrName>style.visibility</p:attrName>
                                        </p:attrNameLst>
                                      </p:cBhvr>
                                      <p:to>
                                        <p:strVal val="visible"/>
                                      </p:to>
                                    </p:set>
                                    <p:animEffect transition="in" filter="fade">
                                      <p:cBhvr>
                                        <p:cTn id="39" dur="1000"/>
                                        <p:tgtEl>
                                          <p:spTgt spid="151559">
                                            <p:txEl>
                                              <p:pRg st="4" end="4"/>
                                            </p:txEl>
                                          </p:spTgt>
                                        </p:tgtEl>
                                      </p:cBhvr>
                                    </p:animEffect>
                                    <p:anim calcmode="lin" valueType="num">
                                      <p:cBhvr>
                                        <p:cTn id="40" dur="1000" fill="hold"/>
                                        <p:tgtEl>
                                          <p:spTgt spid="151559">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5155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5155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p:bldP spid="151559" grpId="0" build="p">
        <p:tmplLst>
          <p:tmpl lvl="1">
            <p:tnLst>
              <p:par>
                <p:cTn presetID="37" presetClass="entr" presetSubtype="0" fill="hold" nodeType="clickEffect">
                  <p:stCondLst>
                    <p:cond delay="0"/>
                  </p:stCondLst>
                  <p:childTnLst>
                    <p:set>
                      <p:cBhvr>
                        <p:cTn dur="1" fill="hold">
                          <p:stCondLst>
                            <p:cond delay="0"/>
                          </p:stCondLst>
                        </p:cTn>
                        <p:tgtEl>
                          <p:spTgt spid="151559"/>
                        </p:tgtEl>
                        <p:attrNameLst>
                          <p:attrName>style.visibility</p:attrName>
                        </p:attrNameLst>
                      </p:cBhvr>
                      <p:to>
                        <p:strVal val="visible"/>
                      </p:to>
                    </p:set>
                    <p:animEffect transition="in" filter="fade">
                      <p:cBhvr>
                        <p:cTn dur="1000"/>
                        <p:tgtEl>
                          <p:spTgt spid="151559"/>
                        </p:tgtEl>
                      </p:cBhvr>
                    </p:animEffect>
                    <p:anim calcmode="lin" valueType="num">
                      <p:cBhvr>
                        <p:cTn dur="1000" fill="hold"/>
                        <p:tgtEl>
                          <p:spTgt spid="151559"/>
                        </p:tgtEl>
                        <p:attrNameLst>
                          <p:attrName>ppt_x</p:attrName>
                        </p:attrNameLst>
                      </p:cBhvr>
                      <p:tavLst>
                        <p:tav tm="0">
                          <p:val>
                            <p:strVal val="#ppt_x"/>
                          </p:val>
                        </p:tav>
                        <p:tav tm="100000">
                          <p:val>
                            <p:strVal val="#ppt_x"/>
                          </p:val>
                        </p:tav>
                      </p:tavLst>
                    </p:anim>
                    <p:anim calcmode="lin" valueType="num">
                      <p:cBhvr>
                        <p:cTn dur="898" decel="100000" fill="hold"/>
                        <p:tgtEl>
                          <p:spTgt spid="15155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1559"/>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51559"/>
                        </p:tgtEl>
                        <p:attrNameLst>
                          <p:attrName>style.visibility</p:attrName>
                        </p:attrNameLst>
                      </p:cBhvr>
                      <p:to>
                        <p:strVal val="visible"/>
                      </p:to>
                    </p:set>
                    <p:animEffect transition="in" filter="fade">
                      <p:cBhvr>
                        <p:cTn dur="1000"/>
                        <p:tgtEl>
                          <p:spTgt spid="151559"/>
                        </p:tgtEl>
                      </p:cBhvr>
                    </p:animEffect>
                    <p:anim calcmode="lin" valueType="num">
                      <p:cBhvr>
                        <p:cTn dur="1000" fill="hold"/>
                        <p:tgtEl>
                          <p:spTgt spid="151559"/>
                        </p:tgtEl>
                        <p:attrNameLst>
                          <p:attrName>ppt_x</p:attrName>
                        </p:attrNameLst>
                      </p:cBhvr>
                      <p:tavLst>
                        <p:tav tm="0">
                          <p:val>
                            <p:strVal val="#ppt_x"/>
                          </p:val>
                        </p:tav>
                        <p:tav tm="100000">
                          <p:val>
                            <p:strVal val="#ppt_x"/>
                          </p:val>
                        </p:tav>
                      </p:tavLst>
                    </p:anim>
                    <p:anim calcmode="lin" valueType="num">
                      <p:cBhvr>
                        <p:cTn dur="898" decel="100000" fill="hold"/>
                        <p:tgtEl>
                          <p:spTgt spid="15155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1559"/>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51559"/>
                        </p:tgtEl>
                        <p:attrNameLst>
                          <p:attrName>style.visibility</p:attrName>
                        </p:attrNameLst>
                      </p:cBhvr>
                      <p:to>
                        <p:strVal val="visible"/>
                      </p:to>
                    </p:set>
                    <p:animEffect transition="in" filter="fade">
                      <p:cBhvr>
                        <p:cTn dur="1000"/>
                        <p:tgtEl>
                          <p:spTgt spid="151559"/>
                        </p:tgtEl>
                      </p:cBhvr>
                    </p:animEffect>
                    <p:anim calcmode="lin" valueType="num">
                      <p:cBhvr>
                        <p:cTn dur="1000" fill="hold"/>
                        <p:tgtEl>
                          <p:spTgt spid="151559"/>
                        </p:tgtEl>
                        <p:attrNameLst>
                          <p:attrName>ppt_x</p:attrName>
                        </p:attrNameLst>
                      </p:cBhvr>
                      <p:tavLst>
                        <p:tav tm="0">
                          <p:val>
                            <p:strVal val="#ppt_x"/>
                          </p:val>
                        </p:tav>
                        <p:tav tm="100000">
                          <p:val>
                            <p:strVal val="#ppt_x"/>
                          </p:val>
                        </p:tav>
                      </p:tavLst>
                    </p:anim>
                    <p:anim calcmode="lin" valueType="num">
                      <p:cBhvr>
                        <p:cTn dur="898" decel="100000" fill="hold"/>
                        <p:tgtEl>
                          <p:spTgt spid="15155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1559"/>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51559"/>
                        </p:tgtEl>
                        <p:attrNameLst>
                          <p:attrName>style.visibility</p:attrName>
                        </p:attrNameLst>
                      </p:cBhvr>
                      <p:to>
                        <p:strVal val="visible"/>
                      </p:to>
                    </p:set>
                    <p:animEffect transition="in" filter="fade">
                      <p:cBhvr>
                        <p:cTn dur="1000"/>
                        <p:tgtEl>
                          <p:spTgt spid="151559"/>
                        </p:tgtEl>
                      </p:cBhvr>
                    </p:animEffect>
                    <p:anim calcmode="lin" valueType="num">
                      <p:cBhvr>
                        <p:cTn dur="1000" fill="hold"/>
                        <p:tgtEl>
                          <p:spTgt spid="151559"/>
                        </p:tgtEl>
                        <p:attrNameLst>
                          <p:attrName>ppt_x</p:attrName>
                        </p:attrNameLst>
                      </p:cBhvr>
                      <p:tavLst>
                        <p:tav tm="0">
                          <p:val>
                            <p:strVal val="#ppt_x"/>
                          </p:val>
                        </p:tav>
                        <p:tav tm="100000">
                          <p:val>
                            <p:strVal val="#ppt_x"/>
                          </p:val>
                        </p:tav>
                      </p:tavLst>
                    </p:anim>
                    <p:anim calcmode="lin" valueType="num">
                      <p:cBhvr>
                        <p:cTn dur="898" decel="100000" fill="hold"/>
                        <p:tgtEl>
                          <p:spTgt spid="15155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1559"/>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51559"/>
                        </p:tgtEl>
                        <p:attrNameLst>
                          <p:attrName>style.visibility</p:attrName>
                        </p:attrNameLst>
                      </p:cBhvr>
                      <p:to>
                        <p:strVal val="visible"/>
                      </p:to>
                    </p:set>
                    <p:animEffect transition="in" filter="fade">
                      <p:cBhvr>
                        <p:cTn dur="1000"/>
                        <p:tgtEl>
                          <p:spTgt spid="151559"/>
                        </p:tgtEl>
                      </p:cBhvr>
                    </p:animEffect>
                    <p:anim calcmode="lin" valueType="num">
                      <p:cBhvr>
                        <p:cTn dur="1000" fill="hold"/>
                        <p:tgtEl>
                          <p:spTgt spid="151559"/>
                        </p:tgtEl>
                        <p:attrNameLst>
                          <p:attrName>ppt_x</p:attrName>
                        </p:attrNameLst>
                      </p:cBhvr>
                      <p:tavLst>
                        <p:tav tm="0">
                          <p:val>
                            <p:strVal val="#ppt_x"/>
                          </p:val>
                        </p:tav>
                        <p:tav tm="100000">
                          <p:val>
                            <p:strVal val="#ppt_x"/>
                          </p:val>
                        </p:tav>
                      </p:tavLst>
                    </p:anim>
                    <p:anim calcmode="lin" valueType="num">
                      <p:cBhvr>
                        <p:cTn dur="898" decel="100000" fill="hold"/>
                        <p:tgtEl>
                          <p:spTgt spid="15155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1559"/>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625CFB27-B304-411A-9ECE-2E7779094EA2}"/>
              </a:ext>
            </a:extLst>
          </p:cNvPr>
          <p:cNvSpPr>
            <a:spLocks noGrp="1" noChangeArrowheads="1"/>
          </p:cNvSpPr>
          <p:nvPr>
            <p:ph type="title"/>
          </p:nvPr>
        </p:nvSpPr>
        <p:spPr bwMode="auto">
          <a:xfrm>
            <a:off x="1524000" y="190500"/>
            <a:ext cx="7010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54627" name="Rectangle 3">
            <a:extLst>
              <a:ext uri="{FF2B5EF4-FFF2-40B4-BE49-F238E27FC236}">
                <a16:creationId xmlns:a16="http://schemas.microsoft.com/office/drawing/2014/main" id="{06578F82-3491-4B4E-A70E-AD5A60C1F233}"/>
              </a:ext>
            </a:extLst>
          </p:cNvPr>
          <p:cNvSpPr>
            <a:spLocks noGrp="1" noChangeArrowheads="1"/>
          </p:cNvSpPr>
          <p:nvPr>
            <p:ph type="body" idx="1"/>
          </p:nvPr>
        </p:nvSpPr>
        <p:spPr bwMode="auto">
          <a:xfrm>
            <a:off x="1524000" y="19050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54628" name="Rectangle 4">
            <a:extLst>
              <a:ext uri="{FF2B5EF4-FFF2-40B4-BE49-F238E27FC236}">
                <a16:creationId xmlns:a16="http://schemas.microsoft.com/office/drawing/2014/main" id="{6906DEBB-D899-4160-817C-A0C326C48E27}"/>
              </a:ext>
            </a:extLst>
          </p:cNvPr>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atin typeface="Arial" charset="0"/>
              </a:defRPr>
            </a:lvl1pPr>
          </a:lstStyle>
          <a:p>
            <a:pPr>
              <a:defRPr/>
            </a:pPr>
            <a:endParaRPr lang="tr-TR"/>
          </a:p>
        </p:txBody>
      </p:sp>
      <p:sp>
        <p:nvSpPr>
          <p:cNvPr id="154629" name="Rectangle 5">
            <a:extLst>
              <a:ext uri="{FF2B5EF4-FFF2-40B4-BE49-F238E27FC236}">
                <a16:creationId xmlns:a16="http://schemas.microsoft.com/office/drawing/2014/main" id="{46D1DFA7-32CA-439F-8640-A785FE782992}"/>
              </a:ext>
            </a:extLst>
          </p:cNvPr>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defRPr>
            </a:lvl1pPr>
          </a:lstStyle>
          <a:p>
            <a:pPr>
              <a:defRPr/>
            </a:pPr>
            <a:endParaRPr lang="tr-TR"/>
          </a:p>
        </p:txBody>
      </p:sp>
      <p:sp>
        <p:nvSpPr>
          <p:cNvPr id="154630" name="Rectangle 6">
            <a:extLst>
              <a:ext uri="{FF2B5EF4-FFF2-40B4-BE49-F238E27FC236}">
                <a16:creationId xmlns:a16="http://schemas.microsoft.com/office/drawing/2014/main" id="{EBA022B2-04B7-4BA5-A5EC-0F5CC604BABA}"/>
              </a:ext>
            </a:extLst>
          </p:cNvPr>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4D088CA-D53B-4EB1-A7B6-6EBD02B5E49E}" type="slidenum">
              <a:rPr lang="tr-TR" altLang="tr-TR"/>
              <a:pPr/>
              <a:t>‹#›</a:t>
            </a:fld>
            <a:endParaRPr lang="tr-TR" altLang="tr-TR"/>
          </a:p>
        </p:txBody>
      </p:sp>
      <p:sp>
        <p:nvSpPr>
          <p:cNvPr id="154631" name="Line 7">
            <a:extLst>
              <a:ext uri="{FF2B5EF4-FFF2-40B4-BE49-F238E27FC236}">
                <a16:creationId xmlns:a16="http://schemas.microsoft.com/office/drawing/2014/main" id="{0F60DE01-46E6-4BDB-BFF1-B98580AC1812}"/>
              </a:ext>
            </a:extLst>
          </p:cNvPr>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pPr>
              <a:defRPr/>
            </a:pPr>
            <a:endParaRPr lang="tr-TR">
              <a:latin typeface="Arial" charset="0"/>
            </a:endParaRPr>
          </a:p>
        </p:txBody>
      </p:sp>
      <p:sp>
        <p:nvSpPr>
          <p:cNvPr id="154632" name="Oval 8">
            <a:extLst>
              <a:ext uri="{FF2B5EF4-FFF2-40B4-BE49-F238E27FC236}">
                <a16:creationId xmlns:a16="http://schemas.microsoft.com/office/drawing/2014/main" id="{14E56E44-262E-45FF-8576-B23A12817208}"/>
              </a:ext>
            </a:extLst>
          </p:cNvPr>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a:defRPr/>
            </a:pPr>
            <a:endParaRPr lang="tr-TR" sz="2400">
              <a:latin typeface="Times New Roman" pitchFamily="18" charset="0"/>
            </a:endParaRPr>
          </a:p>
        </p:txBody>
      </p:sp>
      <p:sp>
        <p:nvSpPr>
          <p:cNvPr id="154633" name="Oval 9">
            <a:extLst>
              <a:ext uri="{FF2B5EF4-FFF2-40B4-BE49-F238E27FC236}">
                <a16:creationId xmlns:a16="http://schemas.microsoft.com/office/drawing/2014/main" id="{19464A8B-0E00-42DA-BFCD-F2E9E8164058}"/>
              </a:ext>
            </a:extLst>
          </p:cNvPr>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a:defRPr/>
            </a:pPr>
            <a:endParaRPr lang="tr-TR" sz="2400">
              <a:latin typeface="Times New Roman" pitchFamily="18" charset="0"/>
            </a:endParaRPr>
          </a:p>
        </p:txBody>
      </p:sp>
      <p:sp>
        <p:nvSpPr>
          <p:cNvPr id="154634" name="Oval 10">
            <a:extLst>
              <a:ext uri="{FF2B5EF4-FFF2-40B4-BE49-F238E27FC236}">
                <a16:creationId xmlns:a16="http://schemas.microsoft.com/office/drawing/2014/main" id="{2195FF2B-0648-4FCF-9AC6-4C065F47D293}"/>
              </a:ext>
            </a:extLst>
          </p:cNvPr>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a:defRPr/>
            </a:pPr>
            <a:endParaRPr lang="tr-TR"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43"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fade">
                                      <p:cBhvr>
                                        <p:cTn id="7" dur="1000"/>
                                        <p:tgtEl>
                                          <p:spTgt spid="154626"/>
                                        </p:tgtEl>
                                      </p:cBhvr>
                                    </p:animEffect>
                                    <p:anim calcmode="lin" valueType="num">
                                      <p:cBhvr>
                                        <p:cTn id="8" dur="1000" fill="hold"/>
                                        <p:tgtEl>
                                          <p:spTgt spid="154626"/>
                                        </p:tgtEl>
                                        <p:attrNameLst>
                                          <p:attrName>ppt_x</p:attrName>
                                        </p:attrNameLst>
                                      </p:cBhvr>
                                      <p:tavLst>
                                        <p:tav tm="0">
                                          <p:val>
                                            <p:strVal val="#ppt_x"/>
                                          </p:val>
                                        </p:tav>
                                        <p:tav tm="100000">
                                          <p:val>
                                            <p:strVal val="#ppt_x"/>
                                          </p:val>
                                        </p:tav>
                                      </p:tavLst>
                                    </p:anim>
                                    <p:anim calcmode="lin" valueType="num">
                                      <p:cBhvr>
                                        <p:cTn id="9" dur="898" decel="100000" fill="hold"/>
                                        <p:tgtEl>
                                          <p:spTgt spid="1546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546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4627">
                                            <p:txEl>
                                              <p:pRg st="0" end="0"/>
                                            </p:txEl>
                                          </p:spTgt>
                                        </p:tgtEl>
                                        <p:attrNameLst>
                                          <p:attrName>style.visibility</p:attrName>
                                        </p:attrNameLst>
                                      </p:cBhvr>
                                      <p:to>
                                        <p:strVal val="visible"/>
                                      </p:to>
                                    </p:set>
                                    <p:animEffect transition="in" filter="fade">
                                      <p:cBhvr>
                                        <p:cTn id="15" dur="1000"/>
                                        <p:tgtEl>
                                          <p:spTgt spid="154627">
                                            <p:txEl>
                                              <p:pRg st="0" end="0"/>
                                            </p:txEl>
                                          </p:spTgt>
                                        </p:tgtEl>
                                      </p:cBhvr>
                                    </p:animEffect>
                                    <p:anim calcmode="lin" valueType="num">
                                      <p:cBhvr>
                                        <p:cTn id="16" dur="10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546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546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54627">
                                            <p:txEl>
                                              <p:pRg st="1" end="1"/>
                                            </p:txEl>
                                          </p:spTgt>
                                        </p:tgtEl>
                                        <p:attrNameLst>
                                          <p:attrName>style.visibility</p:attrName>
                                        </p:attrNameLst>
                                      </p:cBhvr>
                                      <p:to>
                                        <p:strVal val="visible"/>
                                      </p:to>
                                    </p:set>
                                    <p:animEffect transition="in" filter="fade">
                                      <p:cBhvr>
                                        <p:cTn id="21" dur="1000"/>
                                        <p:tgtEl>
                                          <p:spTgt spid="154627">
                                            <p:txEl>
                                              <p:pRg st="1" end="1"/>
                                            </p:txEl>
                                          </p:spTgt>
                                        </p:tgtEl>
                                      </p:cBhvr>
                                    </p:animEffect>
                                    <p:anim calcmode="lin" valueType="num">
                                      <p:cBhvr>
                                        <p:cTn id="22" dur="10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546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546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54627">
                                            <p:txEl>
                                              <p:pRg st="2" end="2"/>
                                            </p:txEl>
                                          </p:spTgt>
                                        </p:tgtEl>
                                        <p:attrNameLst>
                                          <p:attrName>style.visibility</p:attrName>
                                        </p:attrNameLst>
                                      </p:cBhvr>
                                      <p:to>
                                        <p:strVal val="visible"/>
                                      </p:to>
                                    </p:set>
                                    <p:animEffect transition="in" filter="fade">
                                      <p:cBhvr>
                                        <p:cTn id="27" dur="1000"/>
                                        <p:tgtEl>
                                          <p:spTgt spid="154627">
                                            <p:txEl>
                                              <p:pRg st="2" end="2"/>
                                            </p:txEl>
                                          </p:spTgt>
                                        </p:tgtEl>
                                      </p:cBhvr>
                                    </p:animEffect>
                                    <p:anim calcmode="lin" valueType="num">
                                      <p:cBhvr>
                                        <p:cTn id="28" dur="10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546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546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54627">
                                            <p:txEl>
                                              <p:pRg st="3" end="3"/>
                                            </p:txEl>
                                          </p:spTgt>
                                        </p:tgtEl>
                                        <p:attrNameLst>
                                          <p:attrName>style.visibility</p:attrName>
                                        </p:attrNameLst>
                                      </p:cBhvr>
                                      <p:to>
                                        <p:strVal val="visible"/>
                                      </p:to>
                                    </p:set>
                                    <p:animEffect transition="in" filter="fade">
                                      <p:cBhvr>
                                        <p:cTn id="33" dur="1000"/>
                                        <p:tgtEl>
                                          <p:spTgt spid="154627">
                                            <p:txEl>
                                              <p:pRg st="3" end="3"/>
                                            </p:txEl>
                                          </p:spTgt>
                                        </p:tgtEl>
                                      </p:cBhvr>
                                    </p:animEffect>
                                    <p:anim calcmode="lin" valueType="num">
                                      <p:cBhvr>
                                        <p:cTn id="34" dur="1000" fill="hold"/>
                                        <p:tgtEl>
                                          <p:spTgt spid="1546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546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546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54627">
                                            <p:txEl>
                                              <p:pRg st="4" end="4"/>
                                            </p:txEl>
                                          </p:spTgt>
                                        </p:tgtEl>
                                        <p:attrNameLst>
                                          <p:attrName>style.visibility</p:attrName>
                                        </p:attrNameLst>
                                      </p:cBhvr>
                                      <p:to>
                                        <p:strVal val="visible"/>
                                      </p:to>
                                    </p:set>
                                    <p:animEffect transition="in" filter="fade">
                                      <p:cBhvr>
                                        <p:cTn id="39" dur="1000"/>
                                        <p:tgtEl>
                                          <p:spTgt spid="154627">
                                            <p:txEl>
                                              <p:pRg st="4" end="4"/>
                                            </p:txEl>
                                          </p:spTgt>
                                        </p:tgtEl>
                                      </p:cBhvr>
                                    </p:animEffect>
                                    <p:anim calcmode="lin" valueType="num">
                                      <p:cBhvr>
                                        <p:cTn id="40" dur="1000" fill="hold"/>
                                        <p:tgtEl>
                                          <p:spTgt spid="1546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546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546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build="p">
        <p:tmplLst>
          <p:tmpl lvl="1">
            <p:tnLst>
              <p:par>
                <p:cTn presetID="37" presetClass="entr" presetSubtype="0" fill="hold" nodeType="clickEffect">
                  <p:stCondLst>
                    <p:cond delay="0"/>
                  </p:stCondLst>
                  <p:childTnLst>
                    <p:set>
                      <p:cBhvr>
                        <p:cTn dur="1" fill="hold">
                          <p:stCondLst>
                            <p:cond delay="0"/>
                          </p:stCondLst>
                        </p:cTn>
                        <p:tgtEl>
                          <p:spTgt spid="154627"/>
                        </p:tgtEl>
                        <p:attrNameLst>
                          <p:attrName>style.visibility</p:attrName>
                        </p:attrNameLst>
                      </p:cBhvr>
                      <p:to>
                        <p:strVal val="visible"/>
                      </p:to>
                    </p:set>
                    <p:animEffect transition="in" filter="fade">
                      <p:cBhvr>
                        <p:cTn dur="1000"/>
                        <p:tgtEl>
                          <p:spTgt spid="154627"/>
                        </p:tgtEl>
                      </p:cBhvr>
                    </p:animEffect>
                    <p:anim calcmode="lin" valueType="num">
                      <p:cBhvr>
                        <p:cTn dur="1000" fill="hold"/>
                        <p:tgtEl>
                          <p:spTgt spid="154627"/>
                        </p:tgtEl>
                        <p:attrNameLst>
                          <p:attrName>ppt_x</p:attrName>
                        </p:attrNameLst>
                      </p:cBhvr>
                      <p:tavLst>
                        <p:tav tm="0">
                          <p:val>
                            <p:strVal val="#ppt_x"/>
                          </p:val>
                        </p:tav>
                        <p:tav tm="100000">
                          <p:val>
                            <p:strVal val="#ppt_x"/>
                          </p:val>
                        </p:tav>
                      </p:tavLst>
                    </p:anim>
                    <p:anim calcmode="lin" valueType="num">
                      <p:cBhvr>
                        <p:cTn dur="898" decel="100000" fill="hold"/>
                        <p:tgtEl>
                          <p:spTgt spid="1546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46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54627"/>
                        </p:tgtEl>
                        <p:attrNameLst>
                          <p:attrName>style.visibility</p:attrName>
                        </p:attrNameLst>
                      </p:cBhvr>
                      <p:to>
                        <p:strVal val="visible"/>
                      </p:to>
                    </p:set>
                    <p:animEffect transition="in" filter="fade">
                      <p:cBhvr>
                        <p:cTn dur="1000"/>
                        <p:tgtEl>
                          <p:spTgt spid="154627"/>
                        </p:tgtEl>
                      </p:cBhvr>
                    </p:animEffect>
                    <p:anim calcmode="lin" valueType="num">
                      <p:cBhvr>
                        <p:cTn dur="1000" fill="hold"/>
                        <p:tgtEl>
                          <p:spTgt spid="154627"/>
                        </p:tgtEl>
                        <p:attrNameLst>
                          <p:attrName>ppt_x</p:attrName>
                        </p:attrNameLst>
                      </p:cBhvr>
                      <p:tavLst>
                        <p:tav tm="0">
                          <p:val>
                            <p:strVal val="#ppt_x"/>
                          </p:val>
                        </p:tav>
                        <p:tav tm="100000">
                          <p:val>
                            <p:strVal val="#ppt_x"/>
                          </p:val>
                        </p:tav>
                      </p:tavLst>
                    </p:anim>
                    <p:anim calcmode="lin" valueType="num">
                      <p:cBhvr>
                        <p:cTn dur="898" decel="100000" fill="hold"/>
                        <p:tgtEl>
                          <p:spTgt spid="1546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46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54627"/>
                        </p:tgtEl>
                        <p:attrNameLst>
                          <p:attrName>style.visibility</p:attrName>
                        </p:attrNameLst>
                      </p:cBhvr>
                      <p:to>
                        <p:strVal val="visible"/>
                      </p:to>
                    </p:set>
                    <p:animEffect transition="in" filter="fade">
                      <p:cBhvr>
                        <p:cTn dur="1000"/>
                        <p:tgtEl>
                          <p:spTgt spid="154627"/>
                        </p:tgtEl>
                      </p:cBhvr>
                    </p:animEffect>
                    <p:anim calcmode="lin" valueType="num">
                      <p:cBhvr>
                        <p:cTn dur="1000" fill="hold"/>
                        <p:tgtEl>
                          <p:spTgt spid="154627"/>
                        </p:tgtEl>
                        <p:attrNameLst>
                          <p:attrName>ppt_x</p:attrName>
                        </p:attrNameLst>
                      </p:cBhvr>
                      <p:tavLst>
                        <p:tav tm="0">
                          <p:val>
                            <p:strVal val="#ppt_x"/>
                          </p:val>
                        </p:tav>
                        <p:tav tm="100000">
                          <p:val>
                            <p:strVal val="#ppt_x"/>
                          </p:val>
                        </p:tav>
                      </p:tavLst>
                    </p:anim>
                    <p:anim calcmode="lin" valueType="num">
                      <p:cBhvr>
                        <p:cTn dur="898" decel="100000" fill="hold"/>
                        <p:tgtEl>
                          <p:spTgt spid="1546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46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54627"/>
                        </p:tgtEl>
                        <p:attrNameLst>
                          <p:attrName>style.visibility</p:attrName>
                        </p:attrNameLst>
                      </p:cBhvr>
                      <p:to>
                        <p:strVal val="visible"/>
                      </p:to>
                    </p:set>
                    <p:animEffect transition="in" filter="fade">
                      <p:cBhvr>
                        <p:cTn dur="1000"/>
                        <p:tgtEl>
                          <p:spTgt spid="154627"/>
                        </p:tgtEl>
                      </p:cBhvr>
                    </p:animEffect>
                    <p:anim calcmode="lin" valueType="num">
                      <p:cBhvr>
                        <p:cTn dur="1000" fill="hold"/>
                        <p:tgtEl>
                          <p:spTgt spid="154627"/>
                        </p:tgtEl>
                        <p:attrNameLst>
                          <p:attrName>ppt_x</p:attrName>
                        </p:attrNameLst>
                      </p:cBhvr>
                      <p:tavLst>
                        <p:tav tm="0">
                          <p:val>
                            <p:strVal val="#ppt_x"/>
                          </p:val>
                        </p:tav>
                        <p:tav tm="100000">
                          <p:val>
                            <p:strVal val="#ppt_x"/>
                          </p:val>
                        </p:tav>
                      </p:tavLst>
                    </p:anim>
                    <p:anim calcmode="lin" valueType="num">
                      <p:cBhvr>
                        <p:cTn dur="898" decel="100000" fill="hold"/>
                        <p:tgtEl>
                          <p:spTgt spid="1546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46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54627"/>
                        </p:tgtEl>
                        <p:attrNameLst>
                          <p:attrName>style.visibility</p:attrName>
                        </p:attrNameLst>
                      </p:cBhvr>
                      <p:to>
                        <p:strVal val="visible"/>
                      </p:to>
                    </p:set>
                    <p:animEffect transition="in" filter="fade">
                      <p:cBhvr>
                        <p:cTn dur="1000"/>
                        <p:tgtEl>
                          <p:spTgt spid="154627"/>
                        </p:tgtEl>
                      </p:cBhvr>
                    </p:animEffect>
                    <p:anim calcmode="lin" valueType="num">
                      <p:cBhvr>
                        <p:cTn dur="1000" fill="hold"/>
                        <p:tgtEl>
                          <p:spTgt spid="154627"/>
                        </p:tgtEl>
                        <p:attrNameLst>
                          <p:attrName>ppt_x</p:attrName>
                        </p:attrNameLst>
                      </p:cBhvr>
                      <p:tavLst>
                        <p:tav tm="0">
                          <p:val>
                            <p:strVal val="#ppt_x"/>
                          </p:val>
                        </p:tav>
                        <p:tav tm="100000">
                          <p:val>
                            <p:strVal val="#ppt_x"/>
                          </p:val>
                        </p:tav>
                      </p:tavLst>
                    </p:anim>
                    <p:anim calcmode="lin" valueType="num">
                      <p:cBhvr>
                        <p:cTn dur="898" decel="100000" fill="hold"/>
                        <p:tgtEl>
                          <p:spTgt spid="1546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4627"/>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52D9F272-519C-4160-86B2-39865EB49B1A}"/>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a:t>Asıl başlık stili için tıklatın</a:t>
            </a:r>
          </a:p>
        </p:txBody>
      </p:sp>
      <p:sp>
        <p:nvSpPr>
          <p:cNvPr id="157699" name="Rectangle 3">
            <a:extLst>
              <a:ext uri="{FF2B5EF4-FFF2-40B4-BE49-F238E27FC236}">
                <a16:creationId xmlns:a16="http://schemas.microsoft.com/office/drawing/2014/main" id="{845814BC-5E84-4393-A7F9-DD5FB1177D3F}"/>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p>
        </p:txBody>
      </p:sp>
      <p:sp>
        <p:nvSpPr>
          <p:cNvPr id="157700" name="Rectangle 4">
            <a:extLst>
              <a:ext uri="{FF2B5EF4-FFF2-40B4-BE49-F238E27FC236}">
                <a16:creationId xmlns:a16="http://schemas.microsoft.com/office/drawing/2014/main" id="{4BE5846E-188A-4DC5-BEC9-16A893075D59}"/>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defRPr/>
            </a:pPr>
            <a:endParaRPr lang="tr-TR" altLang="en-US"/>
          </a:p>
        </p:txBody>
      </p:sp>
      <p:sp>
        <p:nvSpPr>
          <p:cNvPr id="157701" name="Rectangle 5">
            <a:extLst>
              <a:ext uri="{FF2B5EF4-FFF2-40B4-BE49-F238E27FC236}">
                <a16:creationId xmlns:a16="http://schemas.microsoft.com/office/drawing/2014/main" id="{EB25F799-542E-473C-BCEC-015C2ED4951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a:defRPr/>
            </a:pPr>
            <a:endParaRPr lang="tr-TR" altLang="en-US"/>
          </a:p>
        </p:txBody>
      </p:sp>
      <p:sp>
        <p:nvSpPr>
          <p:cNvPr id="157702" name="Rectangle 6">
            <a:extLst>
              <a:ext uri="{FF2B5EF4-FFF2-40B4-BE49-F238E27FC236}">
                <a16:creationId xmlns:a16="http://schemas.microsoft.com/office/drawing/2014/main" id="{21515FE2-2731-4D71-990E-6E60118E457E}"/>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fld id="{1C610831-4608-4EE3-A87C-27039F8BA4CC}" type="slidenum">
              <a:rPr lang="tr-TR" altLang="en-US"/>
              <a:pPr/>
              <a:t>‹#›</a:t>
            </a:fld>
            <a:endParaRPr lang="tr-TR" altLang="en-US"/>
          </a:p>
        </p:txBody>
      </p:sp>
      <p:sp>
        <p:nvSpPr>
          <p:cNvPr id="157703" name="Freeform 7">
            <a:extLst>
              <a:ext uri="{FF2B5EF4-FFF2-40B4-BE49-F238E27FC236}">
                <a16:creationId xmlns:a16="http://schemas.microsoft.com/office/drawing/2014/main" id="{9F526D72-E51D-443D-A4DA-D238EAA51185}"/>
              </a:ext>
            </a:extLst>
          </p:cNvPr>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tr-TR">
              <a:latin typeface="Arial" charset="0"/>
            </a:endParaRPr>
          </a:p>
        </p:txBody>
      </p:sp>
      <p:sp>
        <p:nvSpPr>
          <p:cNvPr id="157704" name="Line 8">
            <a:extLst>
              <a:ext uri="{FF2B5EF4-FFF2-40B4-BE49-F238E27FC236}">
                <a16:creationId xmlns:a16="http://schemas.microsoft.com/office/drawing/2014/main" id="{0306144F-A910-4B81-AEA4-71C631EE756B}"/>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tr-TR">
              <a:latin typeface="Arial" charset="0"/>
            </a:endParaRPr>
          </a:p>
        </p:txBody>
      </p:sp>
    </p:spTree>
  </p:cSld>
  <p:clrMap bg1="lt1" tx1="dk1" bg2="lt2" tx2="dk2" accent1="accent1" accent2="accent2" accent3="accent3" accent4="accent4" accent5="accent5" accent6="accent6" hlink="hlink" folHlink="folHlink"/>
  <p:sldLayoutIdLst>
    <p:sldLayoutId id="2147484044"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fade">
                                      <p:cBhvr>
                                        <p:cTn id="7" dur="1000"/>
                                        <p:tgtEl>
                                          <p:spTgt spid="157698"/>
                                        </p:tgtEl>
                                      </p:cBhvr>
                                    </p:animEffect>
                                    <p:anim calcmode="lin" valueType="num">
                                      <p:cBhvr>
                                        <p:cTn id="8" dur="1000" fill="hold"/>
                                        <p:tgtEl>
                                          <p:spTgt spid="157698"/>
                                        </p:tgtEl>
                                        <p:attrNameLst>
                                          <p:attrName>ppt_x</p:attrName>
                                        </p:attrNameLst>
                                      </p:cBhvr>
                                      <p:tavLst>
                                        <p:tav tm="0">
                                          <p:val>
                                            <p:strVal val="#ppt_x"/>
                                          </p:val>
                                        </p:tav>
                                        <p:tav tm="100000">
                                          <p:val>
                                            <p:strVal val="#ppt_x"/>
                                          </p:val>
                                        </p:tav>
                                      </p:tavLst>
                                    </p:anim>
                                    <p:anim calcmode="lin" valueType="num">
                                      <p:cBhvr>
                                        <p:cTn id="9" dur="898" decel="100000" fill="hold"/>
                                        <p:tgtEl>
                                          <p:spTgt spid="15769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5769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7699">
                                            <p:txEl>
                                              <p:pRg st="0" end="0"/>
                                            </p:txEl>
                                          </p:spTgt>
                                        </p:tgtEl>
                                        <p:attrNameLst>
                                          <p:attrName>style.visibility</p:attrName>
                                        </p:attrNameLst>
                                      </p:cBhvr>
                                      <p:to>
                                        <p:strVal val="visible"/>
                                      </p:to>
                                    </p:set>
                                    <p:animEffect transition="in" filter="fade">
                                      <p:cBhvr>
                                        <p:cTn id="15" dur="1000"/>
                                        <p:tgtEl>
                                          <p:spTgt spid="157699">
                                            <p:txEl>
                                              <p:pRg st="0" end="0"/>
                                            </p:txEl>
                                          </p:spTgt>
                                        </p:tgtEl>
                                      </p:cBhvr>
                                    </p:animEffect>
                                    <p:anim calcmode="lin" valueType="num">
                                      <p:cBhvr>
                                        <p:cTn id="16" dur="10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576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57699">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57699">
                                            <p:txEl>
                                              <p:pRg st="1" end="1"/>
                                            </p:txEl>
                                          </p:spTgt>
                                        </p:tgtEl>
                                        <p:attrNameLst>
                                          <p:attrName>style.visibility</p:attrName>
                                        </p:attrNameLst>
                                      </p:cBhvr>
                                      <p:to>
                                        <p:strVal val="visible"/>
                                      </p:to>
                                    </p:set>
                                    <p:animEffect transition="in" filter="fade">
                                      <p:cBhvr>
                                        <p:cTn id="21" dur="1000"/>
                                        <p:tgtEl>
                                          <p:spTgt spid="157699">
                                            <p:txEl>
                                              <p:pRg st="1" end="1"/>
                                            </p:txEl>
                                          </p:spTgt>
                                        </p:tgtEl>
                                      </p:cBhvr>
                                    </p:animEffect>
                                    <p:anim calcmode="lin" valueType="num">
                                      <p:cBhvr>
                                        <p:cTn id="22" dur="1000" fill="hold"/>
                                        <p:tgtEl>
                                          <p:spTgt spid="157699">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57699">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57699">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57699">
                                            <p:txEl>
                                              <p:pRg st="2" end="2"/>
                                            </p:txEl>
                                          </p:spTgt>
                                        </p:tgtEl>
                                        <p:attrNameLst>
                                          <p:attrName>style.visibility</p:attrName>
                                        </p:attrNameLst>
                                      </p:cBhvr>
                                      <p:to>
                                        <p:strVal val="visible"/>
                                      </p:to>
                                    </p:set>
                                    <p:animEffect transition="in" filter="fade">
                                      <p:cBhvr>
                                        <p:cTn id="27" dur="1000"/>
                                        <p:tgtEl>
                                          <p:spTgt spid="157699">
                                            <p:txEl>
                                              <p:pRg st="2" end="2"/>
                                            </p:txEl>
                                          </p:spTgt>
                                        </p:tgtEl>
                                      </p:cBhvr>
                                    </p:animEffect>
                                    <p:anim calcmode="lin" valueType="num">
                                      <p:cBhvr>
                                        <p:cTn id="28" dur="1000" fill="hold"/>
                                        <p:tgtEl>
                                          <p:spTgt spid="157699">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57699">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57699">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57699">
                                            <p:txEl>
                                              <p:pRg st="3" end="3"/>
                                            </p:txEl>
                                          </p:spTgt>
                                        </p:tgtEl>
                                        <p:attrNameLst>
                                          <p:attrName>style.visibility</p:attrName>
                                        </p:attrNameLst>
                                      </p:cBhvr>
                                      <p:to>
                                        <p:strVal val="visible"/>
                                      </p:to>
                                    </p:set>
                                    <p:animEffect transition="in" filter="fade">
                                      <p:cBhvr>
                                        <p:cTn id="33" dur="1000"/>
                                        <p:tgtEl>
                                          <p:spTgt spid="157699">
                                            <p:txEl>
                                              <p:pRg st="3" end="3"/>
                                            </p:txEl>
                                          </p:spTgt>
                                        </p:tgtEl>
                                      </p:cBhvr>
                                    </p:animEffect>
                                    <p:anim calcmode="lin" valueType="num">
                                      <p:cBhvr>
                                        <p:cTn id="34" dur="1000" fill="hold"/>
                                        <p:tgtEl>
                                          <p:spTgt spid="157699">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57699">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57699">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57699">
                                            <p:txEl>
                                              <p:pRg st="4" end="4"/>
                                            </p:txEl>
                                          </p:spTgt>
                                        </p:tgtEl>
                                        <p:attrNameLst>
                                          <p:attrName>style.visibility</p:attrName>
                                        </p:attrNameLst>
                                      </p:cBhvr>
                                      <p:to>
                                        <p:strVal val="visible"/>
                                      </p:to>
                                    </p:set>
                                    <p:animEffect transition="in" filter="fade">
                                      <p:cBhvr>
                                        <p:cTn id="39" dur="1000"/>
                                        <p:tgtEl>
                                          <p:spTgt spid="157699">
                                            <p:txEl>
                                              <p:pRg st="4" end="4"/>
                                            </p:txEl>
                                          </p:spTgt>
                                        </p:tgtEl>
                                      </p:cBhvr>
                                    </p:animEffect>
                                    <p:anim calcmode="lin" valueType="num">
                                      <p:cBhvr>
                                        <p:cTn id="40" dur="1000" fill="hold"/>
                                        <p:tgtEl>
                                          <p:spTgt spid="157699">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5769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5769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build="p">
        <p:tmplLst>
          <p:tmpl lvl="1">
            <p:tnLst>
              <p:par>
                <p:cTn presetID="37" presetClass="entr" presetSubtype="0" fill="hold" nodeType="clickEffect">
                  <p:stCondLst>
                    <p:cond delay="0"/>
                  </p:stCondLst>
                  <p:childTnLst>
                    <p:set>
                      <p:cBhvr>
                        <p:cTn dur="1" fill="hold">
                          <p:stCondLst>
                            <p:cond delay="0"/>
                          </p:stCondLst>
                        </p:cTn>
                        <p:tgtEl>
                          <p:spTgt spid="157699"/>
                        </p:tgtEl>
                        <p:attrNameLst>
                          <p:attrName>style.visibility</p:attrName>
                        </p:attrNameLst>
                      </p:cBhvr>
                      <p:to>
                        <p:strVal val="visible"/>
                      </p:to>
                    </p:set>
                    <p:animEffect transition="in" filter="fade">
                      <p:cBhvr>
                        <p:cTn dur="1000"/>
                        <p:tgtEl>
                          <p:spTgt spid="157699"/>
                        </p:tgtEl>
                      </p:cBhvr>
                    </p:animEffect>
                    <p:anim calcmode="lin" valueType="num">
                      <p:cBhvr>
                        <p:cTn dur="1000" fill="hold"/>
                        <p:tgtEl>
                          <p:spTgt spid="157699"/>
                        </p:tgtEl>
                        <p:attrNameLst>
                          <p:attrName>ppt_x</p:attrName>
                        </p:attrNameLst>
                      </p:cBhvr>
                      <p:tavLst>
                        <p:tav tm="0">
                          <p:val>
                            <p:strVal val="#ppt_x"/>
                          </p:val>
                        </p:tav>
                        <p:tav tm="100000">
                          <p:val>
                            <p:strVal val="#ppt_x"/>
                          </p:val>
                        </p:tav>
                      </p:tavLst>
                    </p:anim>
                    <p:anim calcmode="lin" valueType="num">
                      <p:cBhvr>
                        <p:cTn dur="898" decel="100000" fill="hold"/>
                        <p:tgtEl>
                          <p:spTgt spid="15769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7699"/>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57699"/>
                        </p:tgtEl>
                        <p:attrNameLst>
                          <p:attrName>style.visibility</p:attrName>
                        </p:attrNameLst>
                      </p:cBhvr>
                      <p:to>
                        <p:strVal val="visible"/>
                      </p:to>
                    </p:set>
                    <p:animEffect transition="in" filter="fade">
                      <p:cBhvr>
                        <p:cTn dur="1000"/>
                        <p:tgtEl>
                          <p:spTgt spid="157699"/>
                        </p:tgtEl>
                      </p:cBhvr>
                    </p:animEffect>
                    <p:anim calcmode="lin" valueType="num">
                      <p:cBhvr>
                        <p:cTn dur="1000" fill="hold"/>
                        <p:tgtEl>
                          <p:spTgt spid="157699"/>
                        </p:tgtEl>
                        <p:attrNameLst>
                          <p:attrName>ppt_x</p:attrName>
                        </p:attrNameLst>
                      </p:cBhvr>
                      <p:tavLst>
                        <p:tav tm="0">
                          <p:val>
                            <p:strVal val="#ppt_x"/>
                          </p:val>
                        </p:tav>
                        <p:tav tm="100000">
                          <p:val>
                            <p:strVal val="#ppt_x"/>
                          </p:val>
                        </p:tav>
                      </p:tavLst>
                    </p:anim>
                    <p:anim calcmode="lin" valueType="num">
                      <p:cBhvr>
                        <p:cTn dur="898" decel="100000" fill="hold"/>
                        <p:tgtEl>
                          <p:spTgt spid="15769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7699"/>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57699"/>
                        </p:tgtEl>
                        <p:attrNameLst>
                          <p:attrName>style.visibility</p:attrName>
                        </p:attrNameLst>
                      </p:cBhvr>
                      <p:to>
                        <p:strVal val="visible"/>
                      </p:to>
                    </p:set>
                    <p:animEffect transition="in" filter="fade">
                      <p:cBhvr>
                        <p:cTn dur="1000"/>
                        <p:tgtEl>
                          <p:spTgt spid="157699"/>
                        </p:tgtEl>
                      </p:cBhvr>
                    </p:animEffect>
                    <p:anim calcmode="lin" valueType="num">
                      <p:cBhvr>
                        <p:cTn dur="1000" fill="hold"/>
                        <p:tgtEl>
                          <p:spTgt spid="157699"/>
                        </p:tgtEl>
                        <p:attrNameLst>
                          <p:attrName>ppt_x</p:attrName>
                        </p:attrNameLst>
                      </p:cBhvr>
                      <p:tavLst>
                        <p:tav tm="0">
                          <p:val>
                            <p:strVal val="#ppt_x"/>
                          </p:val>
                        </p:tav>
                        <p:tav tm="100000">
                          <p:val>
                            <p:strVal val="#ppt_x"/>
                          </p:val>
                        </p:tav>
                      </p:tavLst>
                    </p:anim>
                    <p:anim calcmode="lin" valueType="num">
                      <p:cBhvr>
                        <p:cTn dur="898" decel="100000" fill="hold"/>
                        <p:tgtEl>
                          <p:spTgt spid="15769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7699"/>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57699"/>
                        </p:tgtEl>
                        <p:attrNameLst>
                          <p:attrName>style.visibility</p:attrName>
                        </p:attrNameLst>
                      </p:cBhvr>
                      <p:to>
                        <p:strVal val="visible"/>
                      </p:to>
                    </p:set>
                    <p:animEffect transition="in" filter="fade">
                      <p:cBhvr>
                        <p:cTn dur="1000"/>
                        <p:tgtEl>
                          <p:spTgt spid="157699"/>
                        </p:tgtEl>
                      </p:cBhvr>
                    </p:animEffect>
                    <p:anim calcmode="lin" valueType="num">
                      <p:cBhvr>
                        <p:cTn dur="1000" fill="hold"/>
                        <p:tgtEl>
                          <p:spTgt spid="157699"/>
                        </p:tgtEl>
                        <p:attrNameLst>
                          <p:attrName>ppt_x</p:attrName>
                        </p:attrNameLst>
                      </p:cBhvr>
                      <p:tavLst>
                        <p:tav tm="0">
                          <p:val>
                            <p:strVal val="#ppt_x"/>
                          </p:val>
                        </p:tav>
                        <p:tav tm="100000">
                          <p:val>
                            <p:strVal val="#ppt_x"/>
                          </p:val>
                        </p:tav>
                      </p:tavLst>
                    </p:anim>
                    <p:anim calcmode="lin" valueType="num">
                      <p:cBhvr>
                        <p:cTn dur="898" decel="100000" fill="hold"/>
                        <p:tgtEl>
                          <p:spTgt spid="15769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7699"/>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57699"/>
                        </p:tgtEl>
                        <p:attrNameLst>
                          <p:attrName>style.visibility</p:attrName>
                        </p:attrNameLst>
                      </p:cBhvr>
                      <p:to>
                        <p:strVal val="visible"/>
                      </p:to>
                    </p:set>
                    <p:animEffect transition="in" filter="fade">
                      <p:cBhvr>
                        <p:cTn dur="1000"/>
                        <p:tgtEl>
                          <p:spTgt spid="157699"/>
                        </p:tgtEl>
                      </p:cBhvr>
                    </p:animEffect>
                    <p:anim calcmode="lin" valueType="num">
                      <p:cBhvr>
                        <p:cTn dur="1000" fill="hold"/>
                        <p:tgtEl>
                          <p:spTgt spid="157699"/>
                        </p:tgtEl>
                        <p:attrNameLst>
                          <p:attrName>ppt_x</p:attrName>
                        </p:attrNameLst>
                      </p:cBhvr>
                      <p:tavLst>
                        <p:tav tm="0">
                          <p:val>
                            <p:strVal val="#ppt_x"/>
                          </p:val>
                        </p:tav>
                        <p:tav tm="100000">
                          <p:val>
                            <p:strVal val="#ppt_x"/>
                          </p:val>
                        </p:tav>
                      </p:tavLst>
                    </p:anim>
                    <p:anim calcmode="lin" valueType="num">
                      <p:cBhvr>
                        <p:cTn dur="898" decel="100000" fill="hold"/>
                        <p:tgtEl>
                          <p:spTgt spid="15769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7699"/>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32130DCE-5186-412D-9BB7-6C36A685F079}"/>
              </a:ext>
            </a:extLst>
          </p:cNvPr>
          <p:cNvGrpSpPr>
            <a:grpSpLocks/>
          </p:cNvGrpSpPr>
          <p:nvPr/>
        </p:nvGrpSpPr>
        <p:grpSpPr bwMode="auto">
          <a:xfrm>
            <a:off x="3800475" y="1789113"/>
            <a:ext cx="5340350" cy="5056187"/>
            <a:chOff x="2394" y="1127"/>
            <a:chExt cx="3364" cy="3185"/>
          </a:xfrm>
        </p:grpSpPr>
        <p:sp>
          <p:nvSpPr>
            <p:cNvPr id="165891" name="Rectangle 3">
              <a:extLst>
                <a:ext uri="{FF2B5EF4-FFF2-40B4-BE49-F238E27FC236}">
                  <a16:creationId xmlns:a16="http://schemas.microsoft.com/office/drawing/2014/main" id="{55E2A35B-9478-48F9-9728-AAC5AC6F5E9A}"/>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165892" name="Oval 4">
              <a:extLst>
                <a:ext uri="{FF2B5EF4-FFF2-40B4-BE49-F238E27FC236}">
                  <a16:creationId xmlns:a16="http://schemas.microsoft.com/office/drawing/2014/main" id="{0201FE5F-0027-4855-A876-905A222DD92A}"/>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tr-TR">
                <a:latin typeface="Arial" charset="0"/>
              </a:endParaRPr>
            </a:p>
          </p:txBody>
        </p:sp>
        <p:sp>
          <p:nvSpPr>
            <p:cNvPr id="165893" name="Rectangle 5">
              <a:extLst>
                <a:ext uri="{FF2B5EF4-FFF2-40B4-BE49-F238E27FC236}">
                  <a16:creationId xmlns:a16="http://schemas.microsoft.com/office/drawing/2014/main" id="{7727E7B1-60C9-43F1-8EF7-7A10B587E8FC}"/>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165894" name="Freeform 6">
              <a:extLst>
                <a:ext uri="{FF2B5EF4-FFF2-40B4-BE49-F238E27FC236}">
                  <a16:creationId xmlns:a16="http://schemas.microsoft.com/office/drawing/2014/main" id="{141F76F3-BF09-4DC8-9634-40FCBDBE2F37}"/>
                </a:ext>
              </a:extLst>
            </p:cNvPr>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895" name="Rectangle 7">
              <a:extLst>
                <a:ext uri="{FF2B5EF4-FFF2-40B4-BE49-F238E27FC236}">
                  <a16:creationId xmlns:a16="http://schemas.microsoft.com/office/drawing/2014/main" id="{23D98F2D-1826-4F8D-90A1-FE935E09B7E2}"/>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165896" name="Rectangle 8">
              <a:extLst>
                <a:ext uri="{FF2B5EF4-FFF2-40B4-BE49-F238E27FC236}">
                  <a16:creationId xmlns:a16="http://schemas.microsoft.com/office/drawing/2014/main" id="{DACE0D91-BAAF-4969-A9E5-1D92BFA0916C}"/>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165897" name="Rectangle 9">
              <a:extLst>
                <a:ext uri="{FF2B5EF4-FFF2-40B4-BE49-F238E27FC236}">
                  <a16:creationId xmlns:a16="http://schemas.microsoft.com/office/drawing/2014/main" id="{DE4C600A-A495-4225-AB9F-09236EAB2391}"/>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165898" name="Rectangle 10">
              <a:extLst>
                <a:ext uri="{FF2B5EF4-FFF2-40B4-BE49-F238E27FC236}">
                  <a16:creationId xmlns:a16="http://schemas.microsoft.com/office/drawing/2014/main" id="{71EDED52-C9E1-434D-968D-850EEB235EAF}"/>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165899" name="Rectangle 11">
              <a:extLst>
                <a:ext uri="{FF2B5EF4-FFF2-40B4-BE49-F238E27FC236}">
                  <a16:creationId xmlns:a16="http://schemas.microsoft.com/office/drawing/2014/main" id="{E0BDFB63-A417-4923-85D4-BCA785C61AD7}"/>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165900" name="Freeform 12">
              <a:extLst>
                <a:ext uri="{FF2B5EF4-FFF2-40B4-BE49-F238E27FC236}">
                  <a16:creationId xmlns:a16="http://schemas.microsoft.com/office/drawing/2014/main" id="{BC534E29-4CB7-4699-8967-CA41BA08E8D6}"/>
                </a:ext>
              </a:extLst>
            </p:cNvPr>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01" name="Freeform 13">
              <a:extLst>
                <a:ext uri="{FF2B5EF4-FFF2-40B4-BE49-F238E27FC236}">
                  <a16:creationId xmlns:a16="http://schemas.microsoft.com/office/drawing/2014/main" id="{4EE35750-9209-4DB2-9829-069FA3A98AFB}"/>
                </a:ext>
              </a:extLst>
            </p:cNvPr>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02" name="Freeform 14">
              <a:extLst>
                <a:ext uri="{FF2B5EF4-FFF2-40B4-BE49-F238E27FC236}">
                  <a16:creationId xmlns:a16="http://schemas.microsoft.com/office/drawing/2014/main" id="{6C1EFC5F-3C47-438F-83D4-F6A215F72C84}"/>
                </a:ext>
              </a:extLst>
            </p:cNvPr>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tr-TR">
                <a:latin typeface="Arial" charset="0"/>
              </a:endParaRPr>
            </a:p>
          </p:txBody>
        </p:sp>
        <p:sp>
          <p:nvSpPr>
            <p:cNvPr id="165903" name="Freeform 15">
              <a:extLst>
                <a:ext uri="{FF2B5EF4-FFF2-40B4-BE49-F238E27FC236}">
                  <a16:creationId xmlns:a16="http://schemas.microsoft.com/office/drawing/2014/main" id="{E34687E7-5672-4C5A-9420-2AF3888571FE}"/>
                </a:ext>
              </a:extLst>
            </p:cNvPr>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tr-TR">
                <a:latin typeface="Arial" charset="0"/>
              </a:endParaRPr>
            </a:p>
          </p:txBody>
        </p:sp>
        <p:sp>
          <p:nvSpPr>
            <p:cNvPr id="165904" name="Freeform 16">
              <a:extLst>
                <a:ext uri="{FF2B5EF4-FFF2-40B4-BE49-F238E27FC236}">
                  <a16:creationId xmlns:a16="http://schemas.microsoft.com/office/drawing/2014/main" id="{EAA022DF-1109-4C0C-B048-2D0DA55B2EC7}"/>
                </a:ext>
              </a:extLst>
            </p:cNvPr>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05" name="Freeform 17">
              <a:extLst>
                <a:ext uri="{FF2B5EF4-FFF2-40B4-BE49-F238E27FC236}">
                  <a16:creationId xmlns:a16="http://schemas.microsoft.com/office/drawing/2014/main" id="{8BA74295-FC8E-4BC2-909A-CD91E35CC228}"/>
                </a:ext>
              </a:extLst>
            </p:cNvPr>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06" name="Freeform 18">
              <a:extLst>
                <a:ext uri="{FF2B5EF4-FFF2-40B4-BE49-F238E27FC236}">
                  <a16:creationId xmlns:a16="http://schemas.microsoft.com/office/drawing/2014/main" id="{5142215E-C0F8-47B0-A19B-9F82399E2812}"/>
                </a:ext>
              </a:extLst>
            </p:cNvPr>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07" name="Freeform 19">
              <a:extLst>
                <a:ext uri="{FF2B5EF4-FFF2-40B4-BE49-F238E27FC236}">
                  <a16:creationId xmlns:a16="http://schemas.microsoft.com/office/drawing/2014/main" id="{8CC45E8E-5F52-48C1-8554-773FDE9FE58E}"/>
                </a:ext>
              </a:extLst>
            </p:cNvPr>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08" name="Freeform 20">
              <a:extLst>
                <a:ext uri="{FF2B5EF4-FFF2-40B4-BE49-F238E27FC236}">
                  <a16:creationId xmlns:a16="http://schemas.microsoft.com/office/drawing/2014/main" id="{02821A2A-C233-423F-BD61-D0003B5085CD}"/>
                </a:ext>
              </a:extLst>
            </p:cNvPr>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09" name="Freeform 21">
              <a:extLst>
                <a:ext uri="{FF2B5EF4-FFF2-40B4-BE49-F238E27FC236}">
                  <a16:creationId xmlns:a16="http://schemas.microsoft.com/office/drawing/2014/main" id="{AE8725A3-25B5-4E23-A4DA-5C83DFDB9994}"/>
                </a:ext>
              </a:extLst>
            </p:cNvPr>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10" name="Freeform 22">
              <a:extLst>
                <a:ext uri="{FF2B5EF4-FFF2-40B4-BE49-F238E27FC236}">
                  <a16:creationId xmlns:a16="http://schemas.microsoft.com/office/drawing/2014/main" id="{357AFE67-BE76-4C79-A35C-E0F189493915}"/>
                </a:ext>
              </a:extLst>
            </p:cNvPr>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11" name="Freeform 23">
              <a:extLst>
                <a:ext uri="{FF2B5EF4-FFF2-40B4-BE49-F238E27FC236}">
                  <a16:creationId xmlns:a16="http://schemas.microsoft.com/office/drawing/2014/main" id="{DDDAE2B4-874C-49BA-AB25-B8B2279A50A5}"/>
                </a:ext>
              </a:extLst>
            </p:cNvPr>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tr-TR">
                <a:latin typeface="Arial" charset="0"/>
              </a:endParaRPr>
            </a:p>
          </p:txBody>
        </p:sp>
        <p:sp>
          <p:nvSpPr>
            <p:cNvPr id="165912" name="Freeform 24">
              <a:extLst>
                <a:ext uri="{FF2B5EF4-FFF2-40B4-BE49-F238E27FC236}">
                  <a16:creationId xmlns:a16="http://schemas.microsoft.com/office/drawing/2014/main" id="{12AA1726-D326-4860-8715-5F78D0C7EFF9}"/>
                </a:ext>
              </a:extLst>
            </p:cNvPr>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13" name="Freeform 25">
              <a:extLst>
                <a:ext uri="{FF2B5EF4-FFF2-40B4-BE49-F238E27FC236}">
                  <a16:creationId xmlns:a16="http://schemas.microsoft.com/office/drawing/2014/main" id="{06EB9E46-3B73-4DD8-B3D6-8677F44EB92E}"/>
                </a:ext>
              </a:extLst>
            </p:cNvPr>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14" name="Freeform 26">
              <a:extLst>
                <a:ext uri="{FF2B5EF4-FFF2-40B4-BE49-F238E27FC236}">
                  <a16:creationId xmlns:a16="http://schemas.microsoft.com/office/drawing/2014/main" id="{664D99DC-C23D-472E-959F-48CF3F703ADD}"/>
                </a:ext>
              </a:extLst>
            </p:cNvPr>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15" name="Oval 27">
              <a:extLst>
                <a:ext uri="{FF2B5EF4-FFF2-40B4-BE49-F238E27FC236}">
                  <a16:creationId xmlns:a16="http://schemas.microsoft.com/office/drawing/2014/main" id="{C82A476F-AA36-415F-8954-55BCADFBD81C}"/>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tr-TR">
                <a:latin typeface="Arial" charset="0"/>
              </a:endParaRPr>
            </a:p>
          </p:txBody>
        </p:sp>
        <p:sp>
          <p:nvSpPr>
            <p:cNvPr id="165916" name="Oval 28">
              <a:extLst>
                <a:ext uri="{FF2B5EF4-FFF2-40B4-BE49-F238E27FC236}">
                  <a16:creationId xmlns:a16="http://schemas.microsoft.com/office/drawing/2014/main" id="{E5F588FF-A003-420E-83A3-1FDC71B23B4B}"/>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tr-TR">
                <a:latin typeface="Arial" charset="0"/>
              </a:endParaRPr>
            </a:p>
          </p:txBody>
        </p:sp>
        <p:sp>
          <p:nvSpPr>
            <p:cNvPr id="165917" name="Oval 29">
              <a:extLst>
                <a:ext uri="{FF2B5EF4-FFF2-40B4-BE49-F238E27FC236}">
                  <a16:creationId xmlns:a16="http://schemas.microsoft.com/office/drawing/2014/main" id="{FD80F48F-8878-48B5-90CE-7740050D0B40}"/>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tr-TR">
                <a:latin typeface="Arial" charset="0"/>
              </a:endParaRPr>
            </a:p>
          </p:txBody>
        </p:sp>
        <p:sp>
          <p:nvSpPr>
            <p:cNvPr id="165918" name="Freeform 30">
              <a:extLst>
                <a:ext uri="{FF2B5EF4-FFF2-40B4-BE49-F238E27FC236}">
                  <a16:creationId xmlns:a16="http://schemas.microsoft.com/office/drawing/2014/main" id="{5B2CF00D-5854-41FC-ACC8-D2980D60CF39}"/>
                </a:ext>
              </a:extLst>
            </p:cNvPr>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19" name="Freeform 31">
              <a:extLst>
                <a:ext uri="{FF2B5EF4-FFF2-40B4-BE49-F238E27FC236}">
                  <a16:creationId xmlns:a16="http://schemas.microsoft.com/office/drawing/2014/main" id="{191B8E92-8FCB-4E69-B0D9-76B439003609}"/>
                </a:ext>
              </a:extLst>
            </p:cNvPr>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tr-TR">
                <a:latin typeface="Arial" charset="0"/>
              </a:endParaRPr>
            </a:p>
          </p:txBody>
        </p:sp>
        <p:sp>
          <p:nvSpPr>
            <p:cNvPr id="165920" name="Rectangle 32">
              <a:extLst>
                <a:ext uri="{FF2B5EF4-FFF2-40B4-BE49-F238E27FC236}">
                  <a16:creationId xmlns:a16="http://schemas.microsoft.com/office/drawing/2014/main" id="{9F441463-66BB-404B-9A47-A5FF23150DA3}"/>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tr-TR">
                <a:latin typeface="Arial" charset="0"/>
              </a:endParaRPr>
            </a:p>
          </p:txBody>
        </p:sp>
        <p:sp>
          <p:nvSpPr>
            <p:cNvPr id="165921" name="Rectangle 33">
              <a:extLst>
                <a:ext uri="{FF2B5EF4-FFF2-40B4-BE49-F238E27FC236}">
                  <a16:creationId xmlns:a16="http://schemas.microsoft.com/office/drawing/2014/main" id="{EDAD8260-A9D3-4D90-A930-3B94221DD11C}"/>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tr-TR">
                <a:latin typeface="Arial" charset="0"/>
              </a:endParaRPr>
            </a:p>
          </p:txBody>
        </p:sp>
        <p:sp>
          <p:nvSpPr>
            <p:cNvPr id="165922" name="AutoShape 34">
              <a:extLst>
                <a:ext uri="{FF2B5EF4-FFF2-40B4-BE49-F238E27FC236}">
                  <a16:creationId xmlns:a16="http://schemas.microsoft.com/office/drawing/2014/main" id="{9B22966E-5EC1-455C-BA3C-07D4351781F5}"/>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tr-TR">
                <a:latin typeface="Arial" charset="0"/>
              </a:endParaRPr>
            </a:p>
          </p:txBody>
        </p:sp>
        <p:sp>
          <p:nvSpPr>
            <p:cNvPr id="165923" name="Freeform 35">
              <a:extLst>
                <a:ext uri="{FF2B5EF4-FFF2-40B4-BE49-F238E27FC236}">
                  <a16:creationId xmlns:a16="http://schemas.microsoft.com/office/drawing/2014/main" id="{90A86DA0-73F6-4936-BFDD-7A370B641A4E}"/>
                </a:ext>
              </a:extLst>
            </p:cNvPr>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tr-TR">
                <a:latin typeface="Arial" charset="0"/>
              </a:endParaRPr>
            </a:p>
          </p:txBody>
        </p:sp>
        <p:sp>
          <p:nvSpPr>
            <p:cNvPr id="165924" name="Freeform 36">
              <a:extLst>
                <a:ext uri="{FF2B5EF4-FFF2-40B4-BE49-F238E27FC236}">
                  <a16:creationId xmlns:a16="http://schemas.microsoft.com/office/drawing/2014/main" id="{09583281-837D-4341-BC71-2361FCF295BC}"/>
                </a:ext>
              </a:extLst>
            </p:cNvPr>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tr-TR">
                <a:latin typeface="Arial" charset="0"/>
              </a:endParaRPr>
            </a:p>
          </p:txBody>
        </p:sp>
      </p:grpSp>
      <p:sp>
        <p:nvSpPr>
          <p:cNvPr id="165925" name="Rectangle 37">
            <a:extLst>
              <a:ext uri="{FF2B5EF4-FFF2-40B4-BE49-F238E27FC236}">
                <a16:creationId xmlns:a16="http://schemas.microsoft.com/office/drawing/2014/main" id="{ADB63CED-C2FB-41B5-AF26-6F0ABF7C7D10}"/>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65926" name="Rectangle 38">
            <a:extLst>
              <a:ext uri="{FF2B5EF4-FFF2-40B4-BE49-F238E27FC236}">
                <a16:creationId xmlns:a16="http://schemas.microsoft.com/office/drawing/2014/main" id="{02F154BD-DACE-4E44-B2C2-A64EA76B6A1D}"/>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65927" name="Rectangle 39">
            <a:extLst>
              <a:ext uri="{FF2B5EF4-FFF2-40B4-BE49-F238E27FC236}">
                <a16:creationId xmlns:a16="http://schemas.microsoft.com/office/drawing/2014/main" id="{E6059D18-7892-4A38-A86C-C6EE58F6A112}"/>
              </a:ext>
            </a:extLst>
          </p:cNvPr>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a:defRPr/>
            </a:pPr>
            <a:endParaRPr lang="tr-TR"/>
          </a:p>
        </p:txBody>
      </p:sp>
      <p:sp>
        <p:nvSpPr>
          <p:cNvPr id="165928" name="Rectangle 40">
            <a:extLst>
              <a:ext uri="{FF2B5EF4-FFF2-40B4-BE49-F238E27FC236}">
                <a16:creationId xmlns:a16="http://schemas.microsoft.com/office/drawing/2014/main" id="{80DC1AE4-F5B9-4AF4-A41A-D28FEBADCD9D}"/>
              </a:ext>
            </a:extLst>
          </p:cNvPr>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n-lt"/>
              </a:defRPr>
            </a:lvl1pPr>
          </a:lstStyle>
          <a:p>
            <a:pPr>
              <a:defRPr/>
            </a:pPr>
            <a:endParaRPr lang="tr-TR"/>
          </a:p>
        </p:txBody>
      </p:sp>
      <p:sp>
        <p:nvSpPr>
          <p:cNvPr id="165929" name="Rectangle 41">
            <a:extLst>
              <a:ext uri="{FF2B5EF4-FFF2-40B4-BE49-F238E27FC236}">
                <a16:creationId xmlns:a16="http://schemas.microsoft.com/office/drawing/2014/main" id="{5F9C4517-452B-4BE0-B685-72DC17F820DD}"/>
              </a:ext>
            </a:extLst>
          </p:cNvPr>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D9E028D2-6B24-4D9C-86B3-7FA9E79FEE14}"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4045"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5925"/>
                                        </p:tgtEl>
                                        <p:attrNameLst>
                                          <p:attrName>style.visibility</p:attrName>
                                        </p:attrNameLst>
                                      </p:cBhvr>
                                      <p:to>
                                        <p:strVal val="visible"/>
                                      </p:to>
                                    </p:set>
                                    <p:animEffect transition="in" filter="fade">
                                      <p:cBhvr>
                                        <p:cTn id="7" dur="1000"/>
                                        <p:tgtEl>
                                          <p:spTgt spid="165925"/>
                                        </p:tgtEl>
                                      </p:cBhvr>
                                    </p:animEffect>
                                    <p:anim calcmode="lin" valueType="num">
                                      <p:cBhvr>
                                        <p:cTn id="8" dur="1000" fill="hold"/>
                                        <p:tgtEl>
                                          <p:spTgt spid="165925"/>
                                        </p:tgtEl>
                                        <p:attrNameLst>
                                          <p:attrName>ppt_x</p:attrName>
                                        </p:attrNameLst>
                                      </p:cBhvr>
                                      <p:tavLst>
                                        <p:tav tm="0">
                                          <p:val>
                                            <p:strVal val="#ppt_x"/>
                                          </p:val>
                                        </p:tav>
                                        <p:tav tm="100000">
                                          <p:val>
                                            <p:strVal val="#ppt_x"/>
                                          </p:val>
                                        </p:tav>
                                      </p:tavLst>
                                    </p:anim>
                                    <p:anim calcmode="lin" valueType="num">
                                      <p:cBhvr>
                                        <p:cTn id="9" dur="898" decel="100000" fill="hold"/>
                                        <p:tgtEl>
                                          <p:spTgt spid="165925"/>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6592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5926">
                                            <p:txEl>
                                              <p:pRg st="0" end="0"/>
                                            </p:txEl>
                                          </p:spTgt>
                                        </p:tgtEl>
                                        <p:attrNameLst>
                                          <p:attrName>style.visibility</p:attrName>
                                        </p:attrNameLst>
                                      </p:cBhvr>
                                      <p:to>
                                        <p:strVal val="visible"/>
                                      </p:to>
                                    </p:set>
                                    <p:animEffect transition="in" filter="fade">
                                      <p:cBhvr>
                                        <p:cTn id="15" dur="1000"/>
                                        <p:tgtEl>
                                          <p:spTgt spid="165926">
                                            <p:txEl>
                                              <p:pRg st="0" end="0"/>
                                            </p:txEl>
                                          </p:spTgt>
                                        </p:tgtEl>
                                      </p:cBhvr>
                                    </p:animEffect>
                                    <p:anim calcmode="lin" valueType="num">
                                      <p:cBhvr>
                                        <p:cTn id="16" dur="1000" fill="hold"/>
                                        <p:tgtEl>
                                          <p:spTgt spid="165926">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6592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65926">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65926">
                                            <p:txEl>
                                              <p:pRg st="1" end="1"/>
                                            </p:txEl>
                                          </p:spTgt>
                                        </p:tgtEl>
                                        <p:attrNameLst>
                                          <p:attrName>style.visibility</p:attrName>
                                        </p:attrNameLst>
                                      </p:cBhvr>
                                      <p:to>
                                        <p:strVal val="visible"/>
                                      </p:to>
                                    </p:set>
                                    <p:animEffect transition="in" filter="fade">
                                      <p:cBhvr>
                                        <p:cTn id="21" dur="1000"/>
                                        <p:tgtEl>
                                          <p:spTgt spid="165926">
                                            <p:txEl>
                                              <p:pRg st="1" end="1"/>
                                            </p:txEl>
                                          </p:spTgt>
                                        </p:tgtEl>
                                      </p:cBhvr>
                                    </p:animEffect>
                                    <p:anim calcmode="lin" valueType="num">
                                      <p:cBhvr>
                                        <p:cTn id="22" dur="1000" fill="hold"/>
                                        <p:tgtEl>
                                          <p:spTgt spid="165926">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65926">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65926">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65926">
                                            <p:txEl>
                                              <p:pRg st="2" end="2"/>
                                            </p:txEl>
                                          </p:spTgt>
                                        </p:tgtEl>
                                        <p:attrNameLst>
                                          <p:attrName>style.visibility</p:attrName>
                                        </p:attrNameLst>
                                      </p:cBhvr>
                                      <p:to>
                                        <p:strVal val="visible"/>
                                      </p:to>
                                    </p:set>
                                    <p:animEffect transition="in" filter="fade">
                                      <p:cBhvr>
                                        <p:cTn id="27" dur="1000"/>
                                        <p:tgtEl>
                                          <p:spTgt spid="165926">
                                            <p:txEl>
                                              <p:pRg st="2" end="2"/>
                                            </p:txEl>
                                          </p:spTgt>
                                        </p:tgtEl>
                                      </p:cBhvr>
                                    </p:animEffect>
                                    <p:anim calcmode="lin" valueType="num">
                                      <p:cBhvr>
                                        <p:cTn id="28" dur="1000" fill="hold"/>
                                        <p:tgtEl>
                                          <p:spTgt spid="165926">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65926">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65926">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65926">
                                            <p:txEl>
                                              <p:pRg st="3" end="3"/>
                                            </p:txEl>
                                          </p:spTgt>
                                        </p:tgtEl>
                                        <p:attrNameLst>
                                          <p:attrName>style.visibility</p:attrName>
                                        </p:attrNameLst>
                                      </p:cBhvr>
                                      <p:to>
                                        <p:strVal val="visible"/>
                                      </p:to>
                                    </p:set>
                                    <p:animEffect transition="in" filter="fade">
                                      <p:cBhvr>
                                        <p:cTn id="33" dur="1000"/>
                                        <p:tgtEl>
                                          <p:spTgt spid="165926">
                                            <p:txEl>
                                              <p:pRg st="3" end="3"/>
                                            </p:txEl>
                                          </p:spTgt>
                                        </p:tgtEl>
                                      </p:cBhvr>
                                    </p:animEffect>
                                    <p:anim calcmode="lin" valueType="num">
                                      <p:cBhvr>
                                        <p:cTn id="34" dur="1000" fill="hold"/>
                                        <p:tgtEl>
                                          <p:spTgt spid="165926">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65926">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65926">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65926">
                                            <p:txEl>
                                              <p:pRg st="4" end="4"/>
                                            </p:txEl>
                                          </p:spTgt>
                                        </p:tgtEl>
                                        <p:attrNameLst>
                                          <p:attrName>style.visibility</p:attrName>
                                        </p:attrNameLst>
                                      </p:cBhvr>
                                      <p:to>
                                        <p:strVal val="visible"/>
                                      </p:to>
                                    </p:set>
                                    <p:animEffect transition="in" filter="fade">
                                      <p:cBhvr>
                                        <p:cTn id="39" dur="1000"/>
                                        <p:tgtEl>
                                          <p:spTgt spid="165926">
                                            <p:txEl>
                                              <p:pRg st="4" end="4"/>
                                            </p:txEl>
                                          </p:spTgt>
                                        </p:tgtEl>
                                      </p:cBhvr>
                                    </p:animEffect>
                                    <p:anim calcmode="lin" valueType="num">
                                      <p:cBhvr>
                                        <p:cTn id="40" dur="1000" fill="hold"/>
                                        <p:tgtEl>
                                          <p:spTgt spid="165926">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65926">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65926">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25" grpId="0"/>
      <p:bldP spid="165926" grpId="0" build="p">
        <p:tmplLst>
          <p:tmpl lvl="1">
            <p:tnLst>
              <p:par>
                <p:cTn presetID="37" presetClass="entr" presetSubtype="0" fill="hold" nodeType="clickEffect">
                  <p:stCondLst>
                    <p:cond delay="0"/>
                  </p:stCondLst>
                  <p:childTnLst>
                    <p:set>
                      <p:cBhvr>
                        <p:cTn dur="1" fill="hold">
                          <p:stCondLst>
                            <p:cond delay="0"/>
                          </p:stCondLst>
                        </p:cTn>
                        <p:tgtEl>
                          <p:spTgt spid="165926"/>
                        </p:tgtEl>
                        <p:attrNameLst>
                          <p:attrName>style.visibility</p:attrName>
                        </p:attrNameLst>
                      </p:cBhvr>
                      <p:to>
                        <p:strVal val="visible"/>
                      </p:to>
                    </p:set>
                    <p:animEffect transition="in" filter="fade">
                      <p:cBhvr>
                        <p:cTn dur="1000"/>
                        <p:tgtEl>
                          <p:spTgt spid="165926"/>
                        </p:tgtEl>
                      </p:cBhvr>
                    </p:animEffect>
                    <p:anim calcmode="lin" valueType="num">
                      <p:cBhvr>
                        <p:cTn dur="1000" fill="hold"/>
                        <p:tgtEl>
                          <p:spTgt spid="165926"/>
                        </p:tgtEl>
                        <p:attrNameLst>
                          <p:attrName>ppt_x</p:attrName>
                        </p:attrNameLst>
                      </p:cBhvr>
                      <p:tavLst>
                        <p:tav tm="0">
                          <p:val>
                            <p:strVal val="#ppt_x"/>
                          </p:val>
                        </p:tav>
                        <p:tav tm="100000">
                          <p:val>
                            <p:strVal val="#ppt_x"/>
                          </p:val>
                        </p:tav>
                      </p:tavLst>
                    </p:anim>
                    <p:anim calcmode="lin" valueType="num">
                      <p:cBhvr>
                        <p:cTn dur="898" decel="100000" fill="hold"/>
                        <p:tgtEl>
                          <p:spTgt spid="16592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65926"/>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65926"/>
                        </p:tgtEl>
                        <p:attrNameLst>
                          <p:attrName>style.visibility</p:attrName>
                        </p:attrNameLst>
                      </p:cBhvr>
                      <p:to>
                        <p:strVal val="visible"/>
                      </p:to>
                    </p:set>
                    <p:animEffect transition="in" filter="fade">
                      <p:cBhvr>
                        <p:cTn dur="1000"/>
                        <p:tgtEl>
                          <p:spTgt spid="165926"/>
                        </p:tgtEl>
                      </p:cBhvr>
                    </p:animEffect>
                    <p:anim calcmode="lin" valueType="num">
                      <p:cBhvr>
                        <p:cTn dur="1000" fill="hold"/>
                        <p:tgtEl>
                          <p:spTgt spid="165926"/>
                        </p:tgtEl>
                        <p:attrNameLst>
                          <p:attrName>ppt_x</p:attrName>
                        </p:attrNameLst>
                      </p:cBhvr>
                      <p:tavLst>
                        <p:tav tm="0">
                          <p:val>
                            <p:strVal val="#ppt_x"/>
                          </p:val>
                        </p:tav>
                        <p:tav tm="100000">
                          <p:val>
                            <p:strVal val="#ppt_x"/>
                          </p:val>
                        </p:tav>
                      </p:tavLst>
                    </p:anim>
                    <p:anim calcmode="lin" valueType="num">
                      <p:cBhvr>
                        <p:cTn dur="898" decel="100000" fill="hold"/>
                        <p:tgtEl>
                          <p:spTgt spid="16592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65926"/>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65926"/>
                        </p:tgtEl>
                        <p:attrNameLst>
                          <p:attrName>style.visibility</p:attrName>
                        </p:attrNameLst>
                      </p:cBhvr>
                      <p:to>
                        <p:strVal val="visible"/>
                      </p:to>
                    </p:set>
                    <p:animEffect transition="in" filter="fade">
                      <p:cBhvr>
                        <p:cTn dur="1000"/>
                        <p:tgtEl>
                          <p:spTgt spid="165926"/>
                        </p:tgtEl>
                      </p:cBhvr>
                    </p:animEffect>
                    <p:anim calcmode="lin" valueType="num">
                      <p:cBhvr>
                        <p:cTn dur="1000" fill="hold"/>
                        <p:tgtEl>
                          <p:spTgt spid="165926"/>
                        </p:tgtEl>
                        <p:attrNameLst>
                          <p:attrName>ppt_x</p:attrName>
                        </p:attrNameLst>
                      </p:cBhvr>
                      <p:tavLst>
                        <p:tav tm="0">
                          <p:val>
                            <p:strVal val="#ppt_x"/>
                          </p:val>
                        </p:tav>
                        <p:tav tm="100000">
                          <p:val>
                            <p:strVal val="#ppt_x"/>
                          </p:val>
                        </p:tav>
                      </p:tavLst>
                    </p:anim>
                    <p:anim calcmode="lin" valueType="num">
                      <p:cBhvr>
                        <p:cTn dur="898" decel="100000" fill="hold"/>
                        <p:tgtEl>
                          <p:spTgt spid="16592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65926"/>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65926"/>
                        </p:tgtEl>
                        <p:attrNameLst>
                          <p:attrName>style.visibility</p:attrName>
                        </p:attrNameLst>
                      </p:cBhvr>
                      <p:to>
                        <p:strVal val="visible"/>
                      </p:to>
                    </p:set>
                    <p:animEffect transition="in" filter="fade">
                      <p:cBhvr>
                        <p:cTn dur="1000"/>
                        <p:tgtEl>
                          <p:spTgt spid="165926"/>
                        </p:tgtEl>
                      </p:cBhvr>
                    </p:animEffect>
                    <p:anim calcmode="lin" valueType="num">
                      <p:cBhvr>
                        <p:cTn dur="1000" fill="hold"/>
                        <p:tgtEl>
                          <p:spTgt spid="165926"/>
                        </p:tgtEl>
                        <p:attrNameLst>
                          <p:attrName>ppt_x</p:attrName>
                        </p:attrNameLst>
                      </p:cBhvr>
                      <p:tavLst>
                        <p:tav tm="0">
                          <p:val>
                            <p:strVal val="#ppt_x"/>
                          </p:val>
                        </p:tav>
                        <p:tav tm="100000">
                          <p:val>
                            <p:strVal val="#ppt_x"/>
                          </p:val>
                        </p:tav>
                      </p:tavLst>
                    </p:anim>
                    <p:anim calcmode="lin" valueType="num">
                      <p:cBhvr>
                        <p:cTn dur="898" decel="100000" fill="hold"/>
                        <p:tgtEl>
                          <p:spTgt spid="16592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65926"/>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65926"/>
                        </p:tgtEl>
                        <p:attrNameLst>
                          <p:attrName>style.visibility</p:attrName>
                        </p:attrNameLst>
                      </p:cBhvr>
                      <p:to>
                        <p:strVal val="visible"/>
                      </p:to>
                    </p:set>
                    <p:animEffect transition="in" filter="fade">
                      <p:cBhvr>
                        <p:cTn dur="1000"/>
                        <p:tgtEl>
                          <p:spTgt spid="165926"/>
                        </p:tgtEl>
                      </p:cBhvr>
                    </p:animEffect>
                    <p:anim calcmode="lin" valueType="num">
                      <p:cBhvr>
                        <p:cTn dur="1000" fill="hold"/>
                        <p:tgtEl>
                          <p:spTgt spid="165926"/>
                        </p:tgtEl>
                        <p:attrNameLst>
                          <p:attrName>ppt_x</p:attrName>
                        </p:attrNameLst>
                      </p:cBhvr>
                      <p:tavLst>
                        <p:tav tm="0">
                          <p:val>
                            <p:strVal val="#ppt_x"/>
                          </p:val>
                        </p:tav>
                        <p:tav tm="100000">
                          <p:val>
                            <p:strVal val="#ppt_x"/>
                          </p:val>
                        </p:tav>
                      </p:tavLst>
                    </p:anim>
                    <p:anim calcmode="lin" valueType="num">
                      <p:cBhvr>
                        <p:cTn dur="898" decel="100000" fill="hold"/>
                        <p:tgtEl>
                          <p:spTgt spid="16592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65926"/>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3DDD574F-AA78-4D8E-9844-B6875B8BCFD0}"/>
              </a:ext>
            </a:extLst>
          </p:cNvPr>
          <p:cNvGrpSpPr>
            <a:grpSpLocks/>
          </p:cNvGrpSpPr>
          <p:nvPr/>
        </p:nvGrpSpPr>
        <p:grpSpPr bwMode="auto">
          <a:xfrm>
            <a:off x="-3238500" y="0"/>
            <a:ext cx="11925300" cy="3810000"/>
            <a:chOff x="-2040" y="0"/>
            <a:chExt cx="7512" cy="2400"/>
          </a:xfrm>
        </p:grpSpPr>
        <p:sp>
          <p:nvSpPr>
            <p:cNvPr id="89091" name="AutoShape 3">
              <a:extLst>
                <a:ext uri="{FF2B5EF4-FFF2-40B4-BE49-F238E27FC236}">
                  <a16:creationId xmlns:a16="http://schemas.microsoft.com/office/drawing/2014/main" id="{D1B6805E-15E2-42A0-BDF8-0840E9775DED}"/>
                </a:ext>
              </a:extLst>
            </p:cNvPr>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tr-TR" sz="2400">
                <a:latin typeface="Times New Roman" pitchFamily="18" charset="0"/>
              </a:endParaRPr>
            </a:p>
          </p:txBody>
        </p:sp>
        <p:sp>
          <p:nvSpPr>
            <p:cNvPr id="89092" name="AutoShape 4">
              <a:extLst>
                <a:ext uri="{FF2B5EF4-FFF2-40B4-BE49-F238E27FC236}">
                  <a16:creationId xmlns:a16="http://schemas.microsoft.com/office/drawing/2014/main" id="{9B58C94A-64E4-42F6-8476-59274D115CB7}"/>
                </a:ext>
              </a:extLst>
            </p:cNvPr>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tr-TR" sz="1800">
                <a:latin typeface="Arial" charset="0"/>
              </a:endParaRPr>
            </a:p>
          </p:txBody>
        </p:sp>
        <p:sp>
          <p:nvSpPr>
            <p:cNvPr id="89093" name="Line 5">
              <a:extLst>
                <a:ext uri="{FF2B5EF4-FFF2-40B4-BE49-F238E27FC236}">
                  <a16:creationId xmlns:a16="http://schemas.microsoft.com/office/drawing/2014/main" id="{786B350A-A02E-4980-8329-3053E82A088B}"/>
                </a:ext>
              </a:extLst>
            </p:cNvPr>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tr-TR">
                <a:latin typeface="Arial" charset="0"/>
              </a:endParaRPr>
            </a:p>
          </p:txBody>
        </p:sp>
      </p:grpSp>
      <p:sp>
        <p:nvSpPr>
          <p:cNvPr id="89094" name="Rectangle 6">
            <a:extLst>
              <a:ext uri="{FF2B5EF4-FFF2-40B4-BE49-F238E27FC236}">
                <a16:creationId xmlns:a16="http://schemas.microsoft.com/office/drawing/2014/main" id="{4B01AB2B-49CF-4C7F-9F10-33CE8C3B8A81}"/>
              </a:ext>
            </a:extLst>
          </p:cNvPr>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a:t>Asıl başlık stili için tıklatın</a:t>
            </a:r>
          </a:p>
        </p:txBody>
      </p:sp>
      <p:sp>
        <p:nvSpPr>
          <p:cNvPr id="89095" name="Rectangle 7">
            <a:extLst>
              <a:ext uri="{FF2B5EF4-FFF2-40B4-BE49-F238E27FC236}">
                <a16:creationId xmlns:a16="http://schemas.microsoft.com/office/drawing/2014/main" id="{8AC6A03E-6320-4C70-9E9E-14C9B251FB2C}"/>
              </a:ext>
            </a:extLst>
          </p:cNvPr>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89096" name="Rectangle 8">
            <a:extLst>
              <a:ext uri="{FF2B5EF4-FFF2-40B4-BE49-F238E27FC236}">
                <a16:creationId xmlns:a16="http://schemas.microsoft.com/office/drawing/2014/main" id="{99096D9F-FCB1-4C21-A2F1-9A6C84C3BE44}"/>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a:defRPr/>
            </a:pPr>
            <a:endParaRPr lang="tr-TR"/>
          </a:p>
        </p:txBody>
      </p:sp>
      <p:sp>
        <p:nvSpPr>
          <p:cNvPr id="89097" name="Rectangle 9">
            <a:extLst>
              <a:ext uri="{FF2B5EF4-FFF2-40B4-BE49-F238E27FC236}">
                <a16:creationId xmlns:a16="http://schemas.microsoft.com/office/drawing/2014/main" id="{D37D69AE-FCEF-4858-AEDD-886E79D88E5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n-lt"/>
              </a:defRPr>
            </a:lvl1pPr>
          </a:lstStyle>
          <a:p>
            <a:pPr>
              <a:defRPr/>
            </a:pPr>
            <a:endParaRPr lang="tr-TR"/>
          </a:p>
        </p:txBody>
      </p:sp>
      <p:sp>
        <p:nvSpPr>
          <p:cNvPr id="89098" name="Rectangle 10">
            <a:extLst>
              <a:ext uri="{FF2B5EF4-FFF2-40B4-BE49-F238E27FC236}">
                <a16:creationId xmlns:a16="http://schemas.microsoft.com/office/drawing/2014/main" id="{110CB6C4-04D4-4891-8246-AA049CE65941}"/>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anose="020B0604030504040204" pitchFamily="34" charset="0"/>
              </a:defRPr>
            </a:lvl1pPr>
          </a:lstStyle>
          <a:p>
            <a:fld id="{372B6B75-7016-465A-87F9-DC2428675D41}"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4032"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fade">
                                      <p:cBhvr>
                                        <p:cTn id="7" dur="1000"/>
                                        <p:tgtEl>
                                          <p:spTgt spid="89094"/>
                                        </p:tgtEl>
                                      </p:cBhvr>
                                    </p:animEffect>
                                    <p:anim calcmode="lin" valueType="num">
                                      <p:cBhvr>
                                        <p:cTn id="8" dur="1000" fill="hold"/>
                                        <p:tgtEl>
                                          <p:spTgt spid="89094"/>
                                        </p:tgtEl>
                                        <p:attrNameLst>
                                          <p:attrName>ppt_x</p:attrName>
                                        </p:attrNameLst>
                                      </p:cBhvr>
                                      <p:tavLst>
                                        <p:tav tm="0">
                                          <p:val>
                                            <p:strVal val="#ppt_x"/>
                                          </p:val>
                                        </p:tav>
                                        <p:tav tm="100000">
                                          <p:val>
                                            <p:strVal val="#ppt_x"/>
                                          </p:val>
                                        </p:tav>
                                      </p:tavLst>
                                    </p:anim>
                                    <p:anim calcmode="lin" valueType="num">
                                      <p:cBhvr>
                                        <p:cTn id="9" dur="898" decel="100000" fill="hold"/>
                                        <p:tgtEl>
                                          <p:spTgt spid="890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909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9095">
                                            <p:txEl>
                                              <p:pRg st="0" end="0"/>
                                            </p:txEl>
                                          </p:spTgt>
                                        </p:tgtEl>
                                        <p:attrNameLst>
                                          <p:attrName>style.visibility</p:attrName>
                                        </p:attrNameLst>
                                      </p:cBhvr>
                                      <p:to>
                                        <p:strVal val="visible"/>
                                      </p:to>
                                    </p:set>
                                    <p:animEffect transition="in" filter="fade">
                                      <p:cBhvr>
                                        <p:cTn id="15" dur="1000"/>
                                        <p:tgtEl>
                                          <p:spTgt spid="89095">
                                            <p:txEl>
                                              <p:pRg st="0" end="0"/>
                                            </p:txEl>
                                          </p:spTgt>
                                        </p:tgtEl>
                                      </p:cBhvr>
                                    </p:animEffect>
                                    <p:anim calcmode="lin" valueType="num">
                                      <p:cBhvr>
                                        <p:cTn id="16" dur="1000" fill="hold"/>
                                        <p:tgtEl>
                                          <p:spTgt spid="8909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909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9095">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89095">
                                            <p:txEl>
                                              <p:pRg st="1" end="1"/>
                                            </p:txEl>
                                          </p:spTgt>
                                        </p:tgtEl>
                                        <p:attrNameLst>
                                          <p:attrName>style.visibility</p:attrName>
                                        </p:attrNameLst>
                                      </p:cBhvr>
                                      <p:to>
                                        <p:strVal val="visible"/>
                                      </p:to>
                                    </p:set>
                                    <p:animEffect transition="in" filter="fade">
                                      <p:cBhvr>
                                        <p:cTn id="21" dur="1000"/>
                                        <p:tgtEl>
                                          <p:spTgt spid="89095">
                                            <p:txEl>
                                              <p:pRg st="1" end="1"/>
                                            </p:txEl>
                                          </p:spTgt>
                                        </p:tgtEl>
                                      </p:cBhvr>
                                    </p:animEffect>
                                    <p:anim calcmode="lin" valueType="num">
                                      <p:cBhvr>
                                        <p:cTn id="22" dur="1000" fill="hold"/>
                                        <p:tgtEl>
                                          <p:spTgt spid="89095">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8909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89095">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89095">
                                            <p:txEl>
                                              <p:pRg st="2" end="2"/>
                                            </p:txEl>
                                          </p:spTgt>
                                        </p:tgtEl>
                                        <p:attrNameLst>
                                          <p:attrName>style.visibility</p:attrName>
                                        </p:attrNameLst>
                                      </p:cBhvr>
                                      <p:to>
                                        <p:strVal val="visible"/>
                                      </p:to>
                                    </p:set>
                                    <p:animEffect transition="in" filter="fade">
                                      <p:cBhvr>
                                        <p:cTn id="27" dur="1000"/>
                                        <p:tgtEl>
                                          <p:spTgt spid="89095">
                                            <p:txEl>
                                              <p:pRg st="2" end="2"/>
                                            </p:txEl>
                                          </p:spTgt>
                                        </p:tgtEl>
                                      </p:cBhvr>
                                    </p:animEffect>
                                    <p:anim calcmode="lin" valueType="num">
                                      <p:cBhvr>
                                        <p:cTn id="28" dur="1000" fill="hold"/>
                                        <p:tgtEl>
                                          <p:spTgt spid="89095">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89095">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89095">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89095">
                                            <p:txEl>
                                              <p:pRg st="3" end="3"/>
                                            </p:txEl>
                                          </p:spTgt>
                                        </p:tgtEl>
                                        <p:attrNameLst>
                                          <p:attrName>style.visibility</p:attrName>
                                        </p:attrNameLst>
                                      </p:cBhvr>
                                      <p:to>
                                        <p:strVal val="visible"/>
                                      </p:to>
                                    </p:set>
                                    <p:animEffect transition="in" filter="fade">
                                      <p:cBhvr>
                                        <p:cTn id="33" dur="1000"/>
                                        <p:tgtEl>
                                          <p:spTgt spid="89095">
                                            <p:txEl>
                                              <p:pRg st="3" end="3"/>
                                            </p:txEl>
                                          </p:spTgt>
                                        </p:tgtEl>
                                      </p:cBhvr>
                                    </p:animEffect>
                                    <p:anim calcmode="lin" valueType="num">
                                      <p:cBhvr>
                                        <p:cTn id="34" dur="1000" fill="hold"/>
                                        <p:tgtEl>
                                          <p:spTgt spid="89095">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89095">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89095">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89095">
                                            <p:txEl>
                                              <p:pRg st="4" end="4"/>
                                            </p:txEl>
                                          </p:spTgt>
                                        </p:tgtEl>
                                        <p:attrNameLst>
                                          <p:attrName>style.visibility</p:attrName>
                                        </p:attrNameLst>
                                      </p:cBhvr>
                                      <p:to>
                                        <p:strVal val="visible"/>
                                      </p:to>
                                    </p:set>
                                    <p:animEffect transition="in" filter="fade">
                                      <p:cBhvr>
                                        <p:cTn id="39" dur="1000"/>
                                        <p:tgtEl>
                                          <p:spTgt spid="89095">
                                            <p:txEl>
                                              <p:pRg st="4" end="4"/>
                                            </p:txEl>
                                          </p:spTgt>
                                        </p:tgtEl>
                                      </p:cBhvr>
                                    </p:animEffect>
                                    <p:anim calcmode="lin" valueType="num">
                                      <p:cBhvr>
                                        <p:cTn id="40" dur="1000" fill="hold"/>
                                        <p:tgtEl>
                                          <p:spTgt spid="89095">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8909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8909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p:bldP spid="89095" grpId="0" build="p">
        <p:tmplLst>
          <p:tmpl lvl="1">
            <p:tnLst>
              <p:par>
                <p:cTn presetID="37" presetClass="entr" presetSubtype="0" fill="hold" nodeType="clickEffect">
                  <p:stCondLst>
                    <p:cond delay="0"/>
                  </p:stCondLst>
                  <p:childTnLst>
                    <p:set>
                      <p:cBhvr>
                        <p:cTn dur="1" fill="hold">
                          <p:stCondLst>
                            <p:cond delay="0"/>
                          </p:stCondLst>
                        </p:cTn>
                        <p:tgtEl>
                          <p:spTgt spid="89095"/>
                        </p:tgtEl>
                        <p:attrNameLst>
                          <p:attrName>style.visibility</p:attrName>
                        </p:attrNameLst>
                      </p:cBhvr>
                      <p:to>
                        <p:strVal val="visible"/>
                      </p:to>
                    </p:set>
                    <p:animEffect transition="in" filter="fade">
                      <p:cBhvr>
                        <p:cTn dur="1000"/>
                        <p:tgtEl>
                          <p:spTgt spid="89095"/>
                        </p:tgtEl>
                      </p:cBhvr>
                    </p:animEffect>
                    <p:anim calcmode="lin" valueType="num">
                      <p:cBhvr>
                        <p:cTn dur="1000" fill="hold"/>
                        <p:tgtEl>
                          <p:spTgt spid="89095"/>
                        </p:tgtEl>
                        <p:attrNameLst>
                          <p:attrName>ppt_x</p:attrName>
                        </p:attrNameLst>
                      </p:cBhvr>
                      <p:tavLst>
                        <p:tav tm="0">
                          <p:val>
                            <p:strVal val="#ppt_x"/>
                          </p:val>
                        </p:tav>
                        <p:tav tm="100000">
                          <p:val>
                            <p:strVal val="#ppt_x"/>
                          </p:val>
                        </p:tav>
                      </p:tavLst>
                    </p:anim>
                    <p:anim calcmode="lin" valueType="num">
                      <p:cBhvr>
                        <p:cTn dur="898" decel="100000" fill="hold"/>
                        <p:tgtEl>
                          <p:spTgt spid="8909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89095"/>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89095"/>
                        </p:tgtEl>
                        <p:attrNameLst>
                          <p:attrName>style.visibility</p:attrName>
                        </p:attrNameLst>
                      </p:cBhvr>
                      <p:to>
                        <p:strVal val="visible"/>
                      </p:to>
                    </p:set>
                    <p:animEffect transition="in" filter="fade">
                      <p:cBhvr>
                        <p:cTn dur="1000"/>
                        <p:tgtEl>
                          <p:spTgt spid="89095"/>
                        </p:tgtEl>
                      </p:cBhvr>
                    </p:animEffect>
                    <p:anim calcmode="lin" valueType="num">
                      <p:cBhvr>
                        <p:cTn dur="1000" fill="hold"/>
                        <p:tgtEl>
                          <p:spTgt spid="89095"/>
                        </p:tgtEl>
                        <p:attrNameLst>
                          <p:attrName>ppt_x</p:attrName>
                        </p:attrNameLst>
                      </p:cBhvr>
                      <p:tavLst>
                        <p:tav tm="0">
                          <p:val>
                            <p:strVal val="#ppt_x"/>
                          </p:val>
                        </p:tav>
                        <p:tav tm="100000">
                          <p:val>
                            <p:strVal val="#ppt_x"/>
                          </p:val>
                        </p:tav>
                      </p:tavLst>
                    </p:anim>
                    <p:anim calcmode="lin" valueType="num">
                      <p:cBhvr>
                        <p:cTn dur="898" decel="100000" fill="hold"/>
                        <p:tgtEl>
                          <p:spTgt spid="8909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89095"/>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89095"/>
                        </p:tgtEl>
                        <p:attrNameLst>
                          <p:attrName>style.visibility</p:attrName>
                        </p:attrNameLst>
                      </p:cBhvr>
                      <p:to>
                        <p:strVal val="visible"/>
                      </p:to>
                    </p:set>
                    <p:animEffect transition="in" filter="fade">
                      <p:cBhvr>
                        <p:cTn dur="1000"/>
                        <p:tgtEl>
                          <p:spTgt spid="89095"/>
                        </p:tgtEl>
                      </p:cBhvr>
                    </p:animEffect>
                    <p:anim calcmode="lin" valueType="num">
                      <p:cBhvr>
                        <p:cTn dur="1000" fill="hold"/>
                        <p:tgtEl>
                          <p:spTgt spid="89095"/>
                        </p:tgtEl>
                        <p:attrNameLst>
                          <p:attrName>ppt_x</p:attrName>
                        </p:attrNameLst>
                      </p:cBhvr>
                      <p:tavLst>
                        <p:tav tm="0">
                          <p:val>
                            <p:strVal val="#ppt_x"/>
                          </p:val>
                        </p:tav>
                        <p:tav tm="100000">
                          <p:val>
                            <p:strVal val="#ppt_x"/>
                          </p:val>
                        </p:tav>
                      </p:tavLst>
                    </p:anim>
                    <p:anim calcmode="lin" valueType="num">
                      <p:cBhvr>
                        <p:cTn dur="898" decel="100000" fill="hold"/>
                        <p:tgtEl>
                          <p:spTgt spid="8909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89095"/>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89095"/>
                        </p:tgtEl>
                        <p:attrNameLst>
                          <p:attrName>style.visibility</p:attrName>
                        </p:attrNameLst>
                      </p:cBhvr>
                      <p:to>
                        <p:strVal val="visible"/>
                      </p:to>
                    </p:set>
                    <p:animEffect transition="in" filter="fade">
                      <p:cBhvr>
                        <p:cTn dur="1000"/>
                        <p:tgtEl>
                          <p:spTgt spid="89095"/>
                        </p:tgtEl>
                      </p:cBhvr>
                    </p:animEffect>
                    <p:anim calcmode="lin" valueType="num">
                      <p:cBhvr>
                        <p:cTn dur="1000" fill="hold"/>
                        <p:tgtEl>
                          <p:spTgt spid="89095"/>
                        </p:tgtEl>
                        <p:attrNameLst>
                          <p:attrName>ppt_x</p:attrName>
                        </p:attrNameLst>
                      </p:cBhvr>
                      <p:tavLst>
                        <p:tav tm="0">
                          <p:val>
                            <p:strVal val="#ppt_x"/>
                          </p:val>
                        </p:tav>
                        <p:tav tm="100000">
                          <p:val>
                            <p:strVal val="#ppt_x"/>
                          </p:val>
                        </p:tav>
                      </p:tavLst>
                    </p:anim>
                    <p:anim calcmode="lin" valueType="num">
                      <p:cBhvr>
                        <p:cTn dur="898" decel="100000" fill="hold"/>
                        <p:tgtEl>
                          <p:spTgt spid="8909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89095"/>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89095"/>
                        </p:tgtEl>
                        <p:attrNameLst>
                          <p:attrName>style.visibility</p:attrName>
                        </p:attrNameLst>
                      </p:cBhvr>
                      <p:to>
                        <p:strVal val="visible"/>
                      </p:to>
                    </p:set>
                    <p:animEffect transition="in" filter="fade">
                      <p:cBhvr>
                        <p:cTn dur="1000"/>
                        <p:tgtEl>
                          <p:spTgt spid="89095"/>
                        </p:tgtEl>
                      </p:cBhvr>
                    </p:animEffect>
                    <p:anim calcmode="lin" valueType="num">
                      <p:cBhvr>
                        <p:cTn dur="1000" fill="hold"/>
                        <p:tgtEl>
                          <p:spTgt spid="89095"/>
                        </p:tgtEl>
                        <p:attrNameLst>
                          <p:attrName>ppt_x</p:attrName>
                        </p:attrNameLst>
                      </p:cBhvr>
                      <p:tavLst>
                        <p:tav tm="0">
                          <p:val>
                            <p:strVal val="#ppt_x"/>
                          </p:val>
                        </p:tav>
                        <p:tav tm="100000">
                          <p:val>
                            <p:strVal val="#ppt_x"/>
                          </p:val>
                        </p:tav>
                      </p:tavLst>
                    </p:anim>
                    <p:anim calcmode="lin" valueType="num">
                      <p:cBhvr>
                        <p:cTn dur="898" decel="100000" fill="hold"/>
                        <p:tgtEl>
                          <p:spTgt spid="8909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89095"/>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65017012-D20A-431D-BB48-719784E39167}"/>
              </a:ext>
            </a:extLst>
          </p:cNvPr>
          <p:cNvGrpSpPr>
            <a:grpSpLocks/>
          </p:cNvGrpSpPr>
          <p:nvPr/>
        </p:nvGrpSpPr>
        <p:grpSpPr bwMode="auto">
          <a:xfrm>
            <a:off x="0" y="1422400"/>
            <a:ext cx="9147175" cy="5435600"/>
            <a:chOff x="0" y="896"/>
            <a:chExt cx="5762" cy="3424"/>
          </a:xfrm>
        </p:grpSpPr>
        <p:grpSp>
          <p:nvGrpSpPr>
            <p:cNvPr id="3080" name="Group 3">
              <a:extLst>
                <a:ext uri="{FF2B5EF4-FFF2-40B4-BE49-F238E27FC236}">
                  <a16:creationId xmlns:a16="http://schemas.microsoft.com/office/drawing/2014/main" id="{D8C74782-521F-47C6-8DE9-D7861155D352}"/>
                </a:ext>
              </a:extLst>
            </p:cNvPr>
            <p:cNvGrpSpPr>
              <a:grpSpLocks/>
            </p:cNvGrpSpPr>
            <p:nvPr userDrawn="1"/>
          </p:nvGrpSpPr>
          <p:grpSpPr bwMode="auto">
            <a:xfrm>
              <a:off x="20" y="896"/>
              <a:ext cx="5742" cy="3424"/>
              <a:chOff x="20" y="896"/>
              <a:chExt cx="5742" cy="3424"/>
            </a:xfrm>
          </p:grpSpPr>
          <p:sp>
            <p:nvSpPr>
              <p:cNvPr id="111620" name="Freeform 4">
                <a:extLst>
                  <a:ext uri="{FF2B5EF4-FFF2-40B4-BE49-F238E27FC236}">
                    <a16:creationId xmlns:a16="http://schemas.microsoft.com/office/drawing/2014/main" id="{9F15E374-DE50-4C65-A281-5CDB435CF983}"/>
                  </a:ext>
                </a:extLst>
              </p:cNvPr>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11621" name="Freeform 5">
                <a:extLst>
                  <a:ext uri="{FF2B5EF4-FFF2-40B4-BE49-F238E27FC236}">
                    <a16:creationId xmlns:a16="http://schemas.microsoft.com/office/drawing/2014/main" id="{763FE3A6-17BE-4A32-81D7-27EDFCB6E810}"/>
                  </a:ext>
                </a:extLst>
              </p:cNvPr>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11622" name="Freeform 6">
                <a:extLst>
                  <a:ext uri="{FF2B5EF4-FFF2-40B4-BE49-F238E27FC236}">
                    <a16:creationId xmlns:a16="http://schemas.microsoft.com/office/drawing/2014/main" id="{5DCDCAE7-5BB5-439F-835D-D48F6615BC12}"/>
                  </a:ext>
                </a:extLst>
              </p:cNvPr>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11623" name="Freeform 7">
                <a:extLst>
                  <a:ext uri="{FF2B5EF4-FFF2-40B4-BE49-F238E27FC236}">
                    <a16:creationId xmlns:a16="http://schemas.microsoft.com/office/drawing/2014/main" id="{29BFE051-9FE5-4A38-ABDE-90A8708E7B49}"/>
                  </a:ext>
                </a:extLst>
              </p:cNvPr>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11624" name="Freeform 8">
                <a:extLst>
                  <a:ext uri="{FF2B5EF4-FFF2-40B4-BE49-F238E27FC236}">
                    <a16:creationId xmlns:a16="http://schemas.microsoft.com/office/drawing/2014/main" id="{AB427DBB-A8B3-4FE9-ACC3-8F5495777009}"/>
                  </a:ext>
                </a:extLst>
              </p:cNvPr>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11625" name="Freeform 9">
                <a:extLst>
                  <a:ext uri="{FF2B5EF4-FFF2-40B4-BE49-F238E27FC236}">
                    <a16:creationId xmlns:a16="http://schemas.microsoft.com/office/drawing/2014/main" id="{93DE1C98-6596-4AC3-92F8-F513B4478F00}"/>
                  </a:ext>
                </a:extLst>
              </p:cNvPr>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11626" name="Freeform 10">
                <a:extLst>
                  <a:ext uri="{FF2B5EF4-FFF2-40B4-BE49-F238E27FC236}">
                    <a16:creationId xmlns:a16="http://schemas.microsoft.com/office/drawing/2014/main" id="{86E94212-B72B-412E-A601-6B21EC280296}"/>
                  </a:ext>
                </a:extLst>
              </p:cNvPr>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11627" name="Freeform 11">
                <a:extLst>
                  <a:ext uri="{FF2B5EF4-FFF2-40B4-BE49-F238E27FC236}">
                    <a16:creationId xmlns:a16="http://schemas.microsoft.com/office/drawing/2014/main" id="{24823773-395B-488D-8326-1EB9F87EAE96}"/>
                  </a:ext>
                </a:extLst>
              </p:cNvPr>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11628" name="Freeform 12">
                <a:extLst>
                  <a:ext uri="{FF2B5EF4-FFF2-40B4-BE49-F238E27FC236}">
                    <a16:creationId xmlns:a16="http://schemas.microsoft.com/office/drawing/2014/main" id="{F64703B2-0EC6-4705-AF9A-4B322907B838}"/>
                  </a:ext>
                </a:extLst>
              </p:cNvPr>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11629" name="Freeform 13">
                <a:extLst>
                  <a:ext uri="{FF2B5EF4-FFF2-40B4-BE49-F238E27FC236}">
                    <a16:creationId xmlns:a16="http://schemas.microsoft.com/office/drawing/2014/main" id="{60113012-074C-4DAF-B187-B9FFBA0FC813}"/>
                  </a:ext>
                </a:extLst>
              </p:cNvPr>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11630" name="Freeform 14">
                <a:extLst>
                  <a:ext uri="{FF2B5EF4-FFF2-40B4-BE49-F238E27FC236}">
                    <a16:creationId xmlns:a16="http://schemas.microsoft.com/office/drawing/2014/main" id="{764F47CA-4F31-47B7-831C-AC3378B04A7B}"/>
                  </a:ext>
                </a:extLst>
              </p:cNvPr>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11631" name="Freeform 15">
                <a:extLst>
                  <a:ext uri="{FF2B5EF4-FFF2-40B4-BE49-F238E27FC236}">
                    <a16:creationId xmlns:a16="http://schemas.microsoft.com/office/drawing/2014/main" id="{818ADB86-CCF8-42B1-8336-7234E7119FF0}"/>
                  </a:ext>
                </a:extLst>
              </p:cNvPr>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sp>
            <p:nvSpPr>
              <p:cNvPr id="111632" name="Freeform 16">
                <a:extLst>
                  <a:ext uri="{FF2B5EF4-FFF2-40B4-BE49-F238E27FC236}">
                    <a16:creationId xmlns:a16="http://schemas.microsoft.com/office/drawing/2014/main" id="{008C9D97-DD8A-4369-959A-74393F8AE998}"/>
                  </a:ext>
                </a:extLst>
              </p:cNvPr>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tr-TR">
                  <a:latin typeface="Arial" charset="0"/>
                </a:endParaRPr>
              </a:p>
            </p:txBody>
          </p:sp>
        </p:grpSp>
        <p:grpSp>
          <p:nvGrpSpPr>
            <p:cNvPr id="3081" name="Group 17">
              <a:extLst>
                <a:ext uri="{FF2B5EF4-FFF2-40B4-BE49-F238E27FC236}">
                  <a16:creationId xmlns:a16="http://schemas.microsoft.com/office/drawing/2014/main" id="{49BA5A4D-E8F4-4584-B946-10B0409B97F1}"/>
                </a:ext>
              </a:extLst>
            </p:cNvPr>
            <p:cNvGrpSpPr>
              <a:grpSpLocks/>
            </p:cNvGrpSpPr>
            <p:nvPr userDrawn="1"/>
          </p:nvGrpSpPr>
          <p:grpSpPr bwMode="auto">
            <a:xfrm>
              <a:off x="0" y="2291"/>
              <a:ext cx="1385" cy="1702"/>
              <a:chOff x="0" y="2291"/>
              <a:chExt cx="1385" cy="1702"/>
            </a:xfrm>
          </p:grpSpPr>
          <p:sp>
            <p:nvSpPr>
              <p:cNvPr id="111634" name="Rectangle 18">
                <a:extLst>
                  <a:ext uri="{FF2B5EF4-FFF2-40B4-BE49-F238E27FC236}">
                    <a16:creationId xmlns:a16="http://schemas.microsoft.com/office/drawing/2014/main" id="{B321F44C-5FFC-4487-AB12-C537AC5556EF}"/>
                  </a:ext>
                </a:extLst>
              </p:cNvPr>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35" name="Rectangle 19">
                <a:extLst>
                  <a:ext uri="{FF2B5EF4-FFF2-40B4-BE49-F238E27FC236}">
                    <a16:creationId xmlns:a16="http://schemas.microsoft.com/office/drawing/2014/main" id="{EFE4BA63-9CCE-4D85-9013-CEDC85BE03A2}"/>
                  </a:ext>
                </a:extLst>
              </p:cNvPr>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36" name="Rectangle 20">
                <a:extLst>
                  <a:ext uri="{FF2B5EF4-FFF2-40B4-BE49-F238E27FC236}">
                    <a16:creationId xmlns:a16="http://schemas.microsoft.com/office/drawing/2014/main" id="{16D008C7-C67B-49D2-B78D-3D7416D94C1A}"/>
                  </a:ext>
                </a:extLst>
              </p:cNvPr>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37" name="Rectangle 21">
                <a:extLst>
                  <a:ext uri="{FF2B5EF4-FFF2-40B4-BE49-F238E27FC236}">
                    <a16:creationId xmlns:a16="http://schemas.microsoft.com/office/drawing/2014/main" id="{3DA2A5D2-1EAC-49BA-A6CD-93DA900D9BED}"/>
                  </a:ext>
                </a:extLst>
              </p:cNvPr>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38" name="Rectangle 22">
                <a:extLst>
                  <a:ext uri="{FF2B5EF4-FFF2-40B4-BE49-F238E27FC236}">
                    <a16:creationId xmlns:a16="http://schemas.microsoft.com/office/drawing/2014/main" id="{93515F4E-4F7E-4194-BE00-73052DF90D58}"/>
                  </a:ext>
                </a:extLst>
              </p:cNvPr>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39" name="Rectangle 23">
                <a:extLst>
                  <a:ext uri="{FF2B5EF4-FFF2-40B4-BE49-F238E27FC236}">
                    <a16:creationId xmlns:a16="http://schemas.microsoft.com/office/drawing/2014/main" id="{62B54625-43C5-482B-9853-9A9DA9B7F5EA}"/>
                  </a:ext>
                </a:extLst>
              </p:cNvPr>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40" name="Rectangle 24">
                <a:extLst>
                  <a:ext uri="{FF2B5EF4-FFF2-40B4-BE49-F238E27FC236}">
                    <a16:creationId xmlns:a16="http://schemas.microsoft.com/office/drawing/2014/main" id="{3B1E1BB1-61C6-467C-AC7C-A6138E598D74}"/>
                  </a:ext>
                </a:extLst>
              </p:cNvPr>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41" name="Rectangle 25">
                <a:extLst>
                  <a:ext uri="{FF2B5EF4-FFF2-40B4-BE49-F238E27FC236}">
                    <a16:creationId xmlns:a16="http://schemas.microsoft.com/office/drawing/2014/main" id="{B2A9AF3F-EBEE-44B9-957C-C2F6AD6DF614}"/>
                  </a:ext>
                </a:extLst>
              </p:cNvPr>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42" name="Rectangle 26">
                <a:extLst>
                  <a:ext uri="{FF2B5EF4-FFF2-40B4-BE49-F238E27FC236}">
                    <a16:creationId xmlns:a16="http://schemas.microsoft.com/office/drawing/2014/main" id="{F4AF7555-E6BE-48BD-90FC-9DE987997398}"/>
                  </a:ext>
                </a:extLst>
              </p:cNvPr>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43" name="Rectangle 27">
                <a:extLst>
                  <a:ext uri="{FF2B5EF4-FFF2-40B4-BE49-F238E27FC236}">
                    <a16:creationId xmlns:a16="http://schemas.microsoft.com/office/drawing/2014/main" id="{01E1CE88-6B44-400A-BB97-0D2A4425A603}"/>
                  </a:ext>
                </a:extLst>
              </p:cNvPr>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44" name="Rectangle 28">
                <a:extLst>
                  <a:ext uri="{FF2B5EF4-FFF2-40B4-BE49-F238E27FC236}">
                    <a16:creationId xmlns:a16="http://schemas.microsoft.com/office/drawing/2014/main" id="{C792C885-1B2C-448F-A9C2-786725EB247F}"/>
                  </a:ext>
                </a:extLst>
              </p:cNvPr>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45" name="Rectangle 29">
                <a:extLst>
                  <a:ext uri="{FF2B5EF4-FFF2-40B4-BE49-F238E27FC236}">
                    <a16:creationId xmlns:a16="http://schemas.microsoft.com/office/drawing/2014/main" id="{BE31B4A4-655D-4AE2-95D9-A715D87AA629}"/>
                  </a:ext>
                </a:extLst>
              </p:cNvPr>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46" name="Rectangle 30">
                <a:extLst>
                  <a:ext uri="{FF2B5EF4-FFF2-40B4-BE49-F238E27FC236}">
                    <a16:creationId xmlns:a16="http://schemas.microsoft.com/office/drawing/2014/main" id="{CF87D12F-492B-4129-94C8-00F1ADF55F98}"/>
                  </a:ext>
                </a:extLst>
              </p:cNvPr>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47" name="Rectangle 31">
                <a:extLst>
                  <a:ext uri="{FF2B5EF4-FFF2-40B4-BE49-F238E27FC236}">
                    <a16:creationId xmlns:a16="http://schemas.microsoft.com/office/drawing/2014/main" id="{65BB0847-656C-4AA1-8BBF-A45B8C0F50CF}"/>
                  </a:ext>
                </a:extLst>
              </p:cNvPr>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48" name="Rectangle 32">
                <a:extLst>
                  <a:ext uri="{FF2B5EF4-FFF2-40B4-BE49-F238E27FC236}">
                    <a16:creationId xmlns:a16="http://schemas.microsoft.com/office/drawing/2014/main" id="{C63FA70B-6F3C-45E9-93A7-38EE5EF2F79C}"/>
                  </a:ext>
                </a:extLst>
              </p:cNvPr>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49" name="Rectangle 33">
                <a:extLst>
                  <a:ext uri="{FF2B5EF4-FFF2-40B4-BE49-F238E27FC236}">
                    <a16:creationId xmlns:a16="http://schemas.microsoft.com/office/drawing/2014/main" id="{2860DB99-FF2A-4166-B208-75D6834F8E1A}"/>
                  </a:ext>
                </a:extLst>
              </p:cNvPr>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50" name="Rectangle 34">
                <a:extLst>
                  <a:ext uri="{FF2B5EF4-FFF2-40B4-BE49-F238E27FC236}">
                    <a16:creationId xmlns:a16="http://schemas.microsoft.com/office/drawing/2014/main" id="{71665D21-C636-476C-BB1D-63E209B0D833}"/>
                  </a:ext>
                </a:extLst>
              </p:cNvPr>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51" name="Rectangle 35">
                <a:extLst>
                  <a:ext uri="{FF2B5EF4-FFF2-40B4-BE49-F238E27FC236}">
                    <a16:creationId xmlns:a16="http://schemas.microsoft.com/office/drawing/2014/main" id="{B59952A3-59E3-4287-9191-D9DD166C079A}"/>
                  </a:ext>
                </a:extLst>
              </p:cNvPr>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52" name="Rectangle 36">
                <a:extLst>
                  <a:ext uri="{FF2B5EF4-FFF2-40B4-BE49-F238E27FC236}">
                    <a16:creationId xmlns:a16="http://schemas.microsoft.com/office/drawing/2014/main" id="{DF256A12-EBF4-4F9F-B53F-D34EF66B99D1}"/>
                  </a:ext>
                </a:extLst>
              </p:cNvPr>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53" name="Rectangle 37">
                <a:extLst>
                  <a:ext uri="{FF2B5EF4-FFF2-40B4-BE49-F238E27FC236}">
                    <a16:creationId xmlns:a16="http://schemas.microsoft.com/office/drawing/2014/main" id="{94AD73C2-8577-464B-B203-37597A0E4A81}"/>
                  </a:ext>
                </a:extLst>
              </p:cNvPr>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54" name="Rectangle 38">
                <a:extLst>
                  <a:ext uri="{FF2B5EF4-FFF2-40B4-BE49-F238E27FC236}">
                    <a16:creationId xmlns:a16="http://schemas.microsoft.com/office/drawing/2014/main" id="{52B40B13-4261-43B2-B7D7-6363CC59B0E4}"/>
                  </a:ext>
                </a:extLst>
              </p:cNvPr>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55" name="Rectangle 39">
                <a:extLst>
                  <a:ext uri="{FF2B5EF4-FFF2-40B4-BE49-F238E27FC236}">
                    <a16:creationId xmlns:a16="http://schemas.microsoft.com/office/drawing/2014/main" id="{10E904B8-F0F6-49AC-8DCF-5ED177B74028}"/>
                  </a:ext>
                </a:extLst>
              </p:cNvPr>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56" name="Rectangle 40">
                <a:extLst>
                  <a:ext uri="{FF2B5EF4-FFF2-40B4-BE49-F238E27FC236}">
                    <a16:creationId xmlns:a16="http://schemas.microsoft.com/office/drawing/2014/main" id="{014972D2-E9B5-4D66-9755-7CA6C08F9393}"/>
                  </a:ext>
                </a:extLst>
              </p:cNvPr>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57" name="Rectangle 41">
                <a:extLst>
                  <a:ext uri="{FF2B5EF4-FFF2-40B4-BE49-F238E27FC236}">
                    <a16:creationId xmlns:a16="http://schemas.microsoft.com/office/drawing/2014/main" id="{E87C3EF0-B5EA-4F06-BAF2-DA504E84E564}"/>
                  </a:ext>
                </a:extLst>
              </p:cNvPr>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58" name="Rectangle 42">
                <a:extLst>
                  <a:ext uri="{FF2B5EF4-FFF2-40B4-BE49-F238E27FC236}">
                    <a16:creationId xmlns:a16="http://schemas.microsoft.com/office/drawing/2014/main" id="{707FE17B-DDE5-4756-8CB6-04CA2FC887B2}"/>
                  </a:ext>
                </a:extLst>
              </p:cNvPr>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59" name="Rectangle 43">
                <a:extLst>
                  <a:ext uri="{FF2B5EF4-FFF2-40B4-BE49-F238E27FC236}">
                    <a16:creationId xmlns:a16="http://schemas.microsoft.com/office/drawing/2014/main" id="{B2769C40-F9F2-4B47-B909-FC8ED0D21FCB}"/>
                  </a:ext>
                </a:extLst>
              </p:cNvPr>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60" name="Rectangle 44">
                <a:extLst>
                  <a:ext uri="{FF2B5EF4-FFF2-40B4-BE49-F238E27FC236}">
                    <a16:creationId xmlns:a16="http://schemas.microsoft.com/office/drawing/2014/main" id="{603AAC27-40ED-4F85-8AD9-B2D7769F96E7}"/>
                  </a:ext>
                </a:extLst>
              </p:cNvPr>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61" name="Rectangle 45">
                <a:extLst>
                  <a:ext uri="{FF2B5EF4-FFF2-40B4-BE49-F238E27FC236}">
                    <a16:creationId xmlns:a16="http://schemas.microsoft.com/office/drawing/2014/main" id="{0231B0FF-693B-41EF-BB70-84DE431592DC}"/>
                  </a:ext>
                </a:extLst>
              </p:cNvPr>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62" name="Rectangle 46">
                <a:extLst>
                  <a:ext uri="{FF2B5EF4-FFF2-40B4-BE49-F238E27FC236}">
                    <a16:creationId xmlns:a16="http://schemas.microsoft.com/office/drawing/2014/main" id="{4EE56F3F-E40F-4157-B370-5AF040D41A59}"/>
                  </a:ext>
                </a:extLst>
              </p:cNvPr>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63" name="Rectangle 47">
                <a:extLst>
                  <a:ext uri="{FF2B5EF4-FFF2-40B4-BE49-F238E27FC236}">
                    <a16:creationId xmlns:a16="http://schemas.microsoft.com/office/drawing/2014/main" id="{751F0BBF-A1F3-4B0A-B296-07C059AA34A5}"/>
                  </a:ext>
                </a:extLst>
              </p:cNvPr>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64" name="Rectangle 48">
                <a:extLst>
                  <a:ext uri="{FF2B5EF4-FFF2-40B4-BE49-F238E27FC236}">
                    <a16:creationId xmlns:a16="http://schemas.microsoft.com/office/drawing/2014/main" id="{2D4973F5-6434-4754-80F1-0FC9756547FD}"/>
                  </a:ext>
                </a:extLst>
              </p:cNvPr>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65" name="Rectangle 49">
                <a:extLst>
                  <a:ext uri="{FF2B5EF4-FFF2-40B4-BE49-F238E27FC236}">
                    <a16:creationId xmlns:a16="http://schemas.microsoft.com/office/drawing/2014/main" id="{F195D3EE-301A-4BCB-9DA1-E7AC09A192E6}"/>
                  </a:ext>
                </a:extLst>
              </p:cNvPr>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66" name="Rectangle 50">
                <a:extLst>
                  <a:ext uri="{FF2B5EF4-FFF2-40B4-BE49-F238E27FC236}">
                    <a16:creationId xmlns:a16="http://schemas.microsoft.com/office/drawing/2014/main" id="{226D1B08-B483-4879-9343-CA199ACC00DA}"/>
                  </a:ext>
                </a:extLst>
              </p:cNvPr>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67" name="Rectangle 51">
                <a:extLst>
                  <a:ext uri="{FF2B5EF4-FFF2-40B4-BE49-F238E27FC236}">
                    <a16:creationId xmlns:a16="http://schemas.microsoft.com/office/drawing/2014/main" id="{91B8202E-6ADF-47A1-94A5-3C2E22AE3F52}"/>
                  </a:ext>
                </a:extLst>
              </p:cNvPr>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68" name="Rectangle 52">
                <a:extLst>
                  <a:ext uri="{FF2B5EF4-FFF2-40B4-BE49-F238E27FC236}">
                    <a16:creationId xmlns:a16="http://schemas.microsoft.com/office/drawing/2014/main" id="{30805ECA-0993-4EA7-BCF6-B89AB41EDB98}"/>
                  </a:ext>
                </a:extLst>
              </p:cNvPr>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69" name="Rectangle 53">
                <a:extLst>
                  <a:ext uri="{FF2B5EF4-FFF2-40B4-BE49-F238E27FC236}">
                    <a16:creationId xmlns:a16="http://schemas.microsoft.com/office/drawing/2014/main" id="{C687C76B-F06F-442F-B665-6807AB84C65F}"/>
                  </a:ext>
                </a:extLst>
              </p:cNvPr>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70" name="Rectangle 54">
                <a:extLst>
                  <a:ext uri="{FF2B5EF4-FFF2-40B4-BE49-F238E27FC236}">
                    <a16:creationId xmlns:a16="http://schemas.microsoft.com/office/drawing/2014/main" id="{09F15F2F-A28D-47F4-ADB4-69515026C19A}"/>
                  </a:ext>
                </a:extLst>
              </p:cNvPr>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71" name="Rectangle 55">
                <a:extLst>
                  <a:ext uri="{FF2B5EF4-FFF2-40B4-BE49-F238E27FC236}">
                    <a16:creationId xmlns:a16="http://schemas.microsoft.com/office/drawing/2014/main" id="{EB13A0ED-2114-4DE8-8226-A0506A98CFE3}"/>
                  </a:ext>
                </a:extLst>
              </p:cNvPr>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72" name="Rectangle 56">
                <a:extLst>
                  <a:ext uri="{FF2B5EF4-FFF2-40B4-BE49-F238E27FC236}">
                    <a16:creationId xmlns:a16="http://schemas.microsoft.com/office/drawing/2014/main" id="{0D019605-E97D-4049-9F83-E681763D2533}"/>
                  </a:ext>
                </a:extLst>
              </p:cNvPr>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73" name="Rectangle 57">
                <a:extLst>
                  <a:ext uri="{FF2B5EF4-FFF2-40B4-BE49-F238E27FC236}">
                    <a16:creationId xmlns:a16="http://schemas.microsoft.com/office/drawing/2014/main" id="{52C1736C-B8BC-4437-93B8-8E00E0CC11A7}"/>
                  </a:ext>
                </a:extLst>
              </p:cNvPr>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74" name="Rectangle 58">
                <a:extLst>
                  <a:ext uri="{FF2B5EF4-FFF2-40B4-BE49-F238E27FC236}">
                    <a16:creationId xmlns:a16="http://schemas.microsoft.com/office/drawing/2014/main" id="{07D63992-6F4A-4F70-8532-AC32A81D7D18}"/>
                  </a:ext>
                </a:extLst>
              </p:cNvPr>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75" name="Rectangle 59">
                <a:extLst>
                  <a:ext uri="{FF2B5EF4-FFF2-40B4-BE49-F238E27FC236}">
                    <a16:creationId xmlns:a16="http://schemas.microsoft.com/office/drawing/2014/main" id="{17ADED80-E084-41D4-8239-9D8CE05D6F89}"/>
                  </a:ext>
                </a:extLst>
              </p:cNvPr>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76" name="Rectangle 60">
                <a:extLst>
                  <a:ext uri="{FF2B5EF4-FFF2-40B4-BE49-F238E27FC236}">
                    <a16:creationId xmlns:a16="http://schemas.microsoft.com/office/drawing/2014/main" id="{0A603160-E156-4D3A-8CD2-82AA8C879EAD}"/>
                  </a:ext>
                </a:extLst>
              </p:cNvPr>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77" name="Rectangle 61">
                <a:extLst>
                  <a:ext uri="{FF2B5EF4-FFF2-40B4-BE49-F238E27FC236}">
                    <a16:creationId xmlns:a16="http://schemas.microsoft.com/office/drawing/2014/main" id="{4D1717A9-6FC5-45E7-A03F-7564DCE8C85B}"/>
                  </a:ext>
                </a:extLst>
              </p:cNvPr>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78" name="Rectangle 62">
                <a:extLst>
                  <a:ext uri="{FF2B5EF4-FFF2-40B4-BE49-F238E27FC236}">
                    <a16:creationId xmlns:a16="http://schemas.microsoft.com/office/drawing/2014/main" id="{17C83AA6-70C9-4DE9-B152-7CFA404A5EB5}"/>
                  </a:ext>
                </a:extLst>
              </p:cNvPr>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79" name="Rectangle 63">
                <a:extLst>
                  <a:ext uri="{FF2B5EF4-FFF2-40B4-BE49-F238E27FC236}">
                    <a16:creationId xmlns:a16="http://schemas.microsoft.com/office/drawing/2014/main" id="{B1CE90B4-E8FD-478F-A857-223077956AD3}"/>
                  </a:ext>
                </a:extLst>
              </p:cNvPr>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80" name="Rectangle 64">
                <a:extLst>
                  <a:ext uri="{FF2B5EF4-FFF2-40B4-BE49-F238E27FC236}">
                    <a16:creationId xmlns:a16="http://schemas.microsoft.com/office/drawing/2014/main" id="{39B19C4B-F15D-4B9F-A57B-6ED4FBC9AA43}"/>
                  </a:ext>
                </a:extLst>
              </p:cNvPr>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81" name="Rectangle 65">
                <a:extLst>
                  <a:ext uri="{FF2B5EF4-FFF2-40B4-BE49-F238E27FC236}">
                    <a16:creationId xmlns:a16="http://schemas.microsoft.com/office/drawing/2014/main" id="{DEF95D6B-3ED2-4418-8584-770246D69217}"/>
                  </a:ext>
                </a:extLst>
              </p:cNvPr>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82" name="Rectangle 66">
                <a:extLst>
                  <a:ext uri="{FF2B5EF4-FFF2-40B4-BE49-F238E27FC236}">
                    <a16:creationId xmlns:a16="http://schemas.microsoft.com/office/drawing/2014/main" id="{12FBC1CD-1459-485C-876A-5239BD923F68}"/>
                  </a:ext>
                </a:extLst>
              </p:cNvPr>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83" name="Rectangle 67">
                <a:extLst>
                  <a:ext uri="{FF2B5EF4-FFF2-40B4-BE49-F238E27FC236}">
                    <a16:creationId xmlns:a16="http://schemas.microsoft.com/office/drawing/2014/main" id="{2FA2806F-B2AC-4EAD-B506-0B433AC3DF20}"/>
                  </a:ext>
                </a:extLst>
              </p:cNvPr>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84" name="Rectangle 68">
                <a:extLst>
                  <a:ext uri="{FF2B5EF4-FFF2-40B4-BE49-F238E27FC236}">
                    <a16:creationId xmlns:a16="http://schemas.microsoft.com/office/drawing/2014/main" id="{999E0CCD-168D-447B-A532-1E021AFB3DE4}"/>
                  </a:ext>
                </a:extLst>
              </p:cNvPr>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85" name="Rectangle 69">
                <a:extLst>
                  <a:ext uri="{FF2B5EF4-FFF2-40B4-BE49-F238E27FC236}">
                    <a16:creationId xmlns:a16="http://schemas.microsoft.com/office/drawing/2014/main" id="{49767F0A-9366-41F1-94FD-84F70E6A9FA5}"/>
                  </a:ext>
                </a:extLst>
              </p:cNvPr>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86" name="Rectangle 70">
                <a:extLst>
                  <a:ext uri="{FF2B5EF4-FFF2-40B4-BE49-F238E27FC236}">
                    <a16:creationId xmlns:a16="http://schemas.microsoft.com/office/drawing/2014/main" id="{84C84FCB-D943-4CE1-BFB4-372239CDF8FF}"/>
                  </a:ext>
                </a:extLst>
              </p:cNvPr>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87" name="Rectangle 71">
                <a:extLst>
                  <a:ext uri="{FF2B5EF4-FFF2-40B4-BE49-F238E27FC236}">
                    <a16:creationId xmlns:a16="http://schemas.microsoft.com/office/drawing/2014/main" id="{09C772C6-05E9-420E-AD4E-5A09B816A365}"/>
                  </a:ext>
                </a:extLst>
              </p:cNvPr>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88" name="Rectangle 72">
                <a:extLst>
                  <a:ext uri="{FF2B5EF4-FFF2-40B4-BE49-F238E27FC236}">
                    <a16:creationId xmlns:a16="http://schemas.microsoft.com/office/drawing/2014/main" id="{7058629F-A025-41C7-9ED7-A8F4F2433285}"/>
                  </a:ext>
                </a:extLst>
              </p:cNvPr>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89" name="Rectangle 73">
                <a:extLst>
                  <a:ext uri="{FF2B5EF4-FFF2-40B4-BE49-F238E27FC236}">
                    <a16:creationId xmlns:a16="http://schemas.microsoft.com/office/drawing/2014/main" id="{BC85CB6B-C0C7-4A1F-96F0-C4F816F4AF03}"/>
                  </a:ext>
                </a:extLst>
              </p:cNvPr>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90" name="Rectangle 74">
                <a:extLst>
                  <a:ext uri="{FF2B5EF4-FFF2-40B4-BE49-F238E27FC236}">
                    <a16:creationId xmlns:a16="http://schemas.microsoft.com/office/drawing/2014/main" id="{CE84EE93-C6BB-4E97-A1BC-1C70A84A7004}"/>
                  </a:ext>
                </a:extLst>
              </p:cNvPr>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91" name="Rectangle 75">
                <a:extLst>
                  <a:ext uri="{FF2B5EF4-FFF2-40B4-BE49-F238E27FC236}">
                    <a16:creationId xmlns:a16="http://schemas.microsoft.com/office/drawing/2014/main" id="{584966CD-EBE5-42B6-B9DC-90BFA5B35A00}"/>
                  </a:ext>
                </a:extLst>
              </p:cNvPr>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92" name="Rectangle 76">
                <a:extLst>
                  <a:ext uri="{FF2B5EF4-FFF2-40B4-BE49-F238E27FC236}">
                    <a16:creationId xmlns:a16="http://schemas.microsoft.com/office/drawing/2014/main" id="{DFBE7ED2-91B3-4B37-992F-FD8AEA0502E9}"/>
                  </a:ext>
                </a:extLst>
              </p:cNvPr>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93" name="Rectangle 77">
                <a:extLst>
                  <a:ext uri="{FF2B5EF4-FFF2-40B4-BE49-F238E27FC236}">
                    <a16:creationId xmlns:a16="http://schemas.microsoft.com/office/drawing/2014/main" id="{977CFC47-1687-416D-87F3-3AA7E37BC02A}"/>
                  </a:ext>
                </a:extLst>
              </p:cNvPr>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94" name="Rectangle 78">
                <a:extLst>
                  <a:ext uri="{FF2B5EF4-FFF2-40B4-BE49-F238E27FC236}">
                    <a16:creationId xmlns:a16="http://schemas.microsoft.com/office/drawing/2014/main" id="{08EAEB04-5193-4C03-AEB6-50C5AA748FD8}"/>
                  </a:ext>
                </a:extLst>
              </p:cNvPr>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95" name="Rectangle 79">
                <a:extLst>
                  <a:ext uri="{FF2B5EF4-FFF2-40B4-BE49-F238E27FC236}">
                    <a16:creationId xmlns:a16="http://schemas.microsoft.com/office/drawing/2014/main" id="{A68EE4D7-9A1E-4C5A-9E8C-EB65718B13F6}"/>
                  </a:ext>
                </a:extLst>
              </p:cNvPr>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96" name="Rectangle 80">
                <a:extLst>
                  <a:ext uri="{FF2B5EF4-FFF2-40B4-BE49-F238E27FC236}">
                    <a16:creationId xmlns:a16="http://schemas.microsoft.com/office/drawing/2014/main" id="{A8A1E955-F455-4910-932C-5A67A2A67D53}"/>
                  </a:ext>
                </a:extLst>
              </p:cNvPr>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97" name="Freeform 81">
                <a:extLst>
                  <a:ext uri="{FF2B5EF4-FFF2-40B4-BE49-F238E27FC236}">
                    <a16:creationId xmlns:a16="http://schemas.microsoft.com/office/drawing/2014/main" id="{0AE9ECCB-517E-4985-BF2C-A8A8AAD34341}"/>
                  </a:ext>
                </a:extLst>
              </p:cNvPr>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tr-TR">
                  <a:latin typeface="Arial" charset="0"/>
                </a:endParaRPr>
              </a:p>
            </p:txBody>
          </p:sp>
          <p:sp>
            <p:nvSpPr>
              <p:cNvPr id="111698" name="Rectangle 82">
                <a:extLst>
                  <a:ext uri="{FF2B5EF4-FFF2-40B4-BE49-F238E27FC236}">
                    <a16:creationId xmlns:a16="http://schemas.microsoft.com/office/drawing/2014/main" id="{9F952368-15D1-49D6-A726-29710C1289F8}"/>
                  </a:ext>
                </a:extLst>
              </p:cNvPr>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699" name="Rectangle 83">
                <a:extLst>
                  <a:ext uri="{FF2B5EF4-FFF2-40B4-BE49-F238E27FC236}">
                    <a16:creationId xmlns:a16="http://schemas.microsoft.com/office/drawing/2014/main" id="{BF995EC6-D014-4CBF-97C5-EB60EDA1D491}"/>
                  </a:ext>
                </a:extLst>
              </p:cNvPr>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00" name="Rectangle 84">
                <a:extLst>
                  <a:ext uri="{FF2B5EF4-FFF2-40B4-BE49-F238E27FC236}">
                    <a16:creationId xmlns:a16="http://schemas.microsoft.com/office/drawing/2014/main" id="{2C54A1C7-D65C-483C-BBE1-D56A54AE196E}"/>
                  </a:ext>
                </a:extLst>
              </p:cNvPr>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01" name="Rectangle 85">
                <a:extLst>
                  <a:ext uri="{FF2B5EF4-FFF2-40B4-BE49-F238E27FC236}">
                    <a16:creationId xmlns:a16="http://schemas.microsoft.com/office/drawing/2014/main" id="{5ADD0EEA-A0E7-4E94-B956-69DBD6A0BCB2}"/>
                  </a:ext>
                </a:extLst>
              </p:cNvPr>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02" name="Rectangle 86">
                <a:extLst>
                  <a:ext uri="{FF2B5EF4-FFF2-40B4-BE49-F238E27FC236}">
                    <a16:creationId xmlns:a16="http://schemas.microsoft.com/office/drawing/2014/main" id="{6ABB6677-0BCE-4EC8-BC0D-EE54C54CD138}"/>
                  </a:ext>
                </a:extLst>
              </p:cNvPr>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03" name="Rectangle 87">
                <a:extLst>
                  <a:ext uri="{FF2B5EF4-FFF2-40B4-BE49-F238E27FC236}">
                    <a16:creationId xmlns:a16="http://schemas.microsoft.com/office/drawing/2014/main" id="{EF23C69E-714B-462F-8829-2D292C8A0764}"/>
                  </a:ext>
                </a:extLst>
              </p:cNvPr>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04" name="Rectangle 88">
                <a:extLst>
                  <a:ext uri="{FF2B5EF4-FFF2-40B4-BE49-F238E27FC236}">
                    <a16:creationId xmlns:a16="http://schemas.microsoft.com/office/drawing/2014/main" id="{E48766E9-B9F5-4013-A763-14647D868AC4}"/>
                  </a:ext>
                </a:extLst>
              </p:cNvPr>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05" name="Rectangle 89">
                <a:extLst>
                  <a:ext uri="{FF2B5EF4-FFF2-40B4-BE49-F238E27FC236}">
                    <a16:creationId xmlns:a16="http://schemas.microsoft.com/office/drawing/2014/main" id="{92C2532E-68BF-4C0E-B095-48925DDA6165}"/>
                  </a:ext>
                </a:extLst>
              </p:cNvPr>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06" name="Rectangle 90">
                <a:extLst>
                  <a:ext uri="{FF2B5EF4-FFF2-40B4-BE49-F238E27FC236}">
                    <a16:creationId xmlns:a16="http://schemas.microsoft.com/office/drawing/2014/main" id="{023953B4-1C9D-4B09-AA13-D9F608171405}"/>
                  </a:ext>
                </a:extLst>
              </p:cNvPr>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07" name="Rectangle 91">
                <a:extLst>
                  <a:ext uri="{FF2B5EF4-FFF2-40B4-BE49-F238E27FC236}">
                    <a16:creationId xmlns:a16="http://schemas.microsoft.com/office/drawing/2014/main" id="{287B031B-CBCB-4AB1-9035-990718DE09DD}"/>
                  </a:ext>
                </a:extLst>
              </p:cNvPr>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08" name="Rectangle 92">
                <a:extLst>
                  <a:ext uri="{FF2B5EF4-FFF2-40B4-BE49-F238E27FC236}">
                    <a16:creationId xmlns:a16="http://schemas.microsoft.com/office/drawing/2014/main" id="{D4FC702D-6072-4B09-8F5E-A23E96958633}"/>
                  </a:ext>
                </a:extLst>
              </p:cNvPr>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09" name="Rectangle 93">
                <a:extLst>
                  <a:ext uri="{FF2B5EF4-FFF2-40B4-BE49-F238E27FC236}">
                    <a16:creationId xmlns:a16="http://schemas.microsoft.com/office/drawing/2014/main" id="{77073784-6430-4BD5-8570-490AD56418DE}"/>
                  </a:ext>
                </a:extLst>
              </p:cNvPr>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10" name="Rectangle 94">
                <a:extLst>
                  <a:ext uri="{FF2B5EF4-FFF2-40B4-BE49-F238E27FC236}">
                    <a16:creationId xmlns:a16="http://schemas.microsoft.com/office/drawing/2014/main" id="{2FCD7F48-EB1A-4167-BCFE-C6F3E8CCBDE1}"/>
                  </a:ext>
                </a:extLst>
              </p:cNvPr>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11" name="Rectangle 95">
                <a:extLst>
                  <a:ext uri="{FF2B5EF4-FFF2-40B4-BE49-F238E27FC236}">
                    <a16:creationId xmlns:a16="http://schemas.microsoft.com/office/drawing/2014/main" id="{EF8031F2-BFF7-4C4E-BAE0-ED49D60716F6}"/>
                  </a:ext>
                </a:extLst>
              </p:cNvPr>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12" name="Rectangle 96">
                <a:extLst>
                  <a:ext uri="{FF2B5EF4-FFF2-40B4-BE49-F238E27FC236}">
                    <a16:creationId xmlns:a16="http://schemas.microsoft.com/office/drawing/2014/main" id="{27FA9257-EF4D-4212-B4CD-2EFB4BDAAF7D}"/>
                  </a:ext>
                </a:extLst>
              </p:cNvPr>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13" name="Rectangle 97">
                <a:extLst>
                  <a:ext uri="{FF2B5EF4-FFF2-40B4-BE49-F238E27FC236}">
                    <a16:creationId xmlns:a16="http://schemas.microsoft.com/office/drawing/2014/main" id="{EE54D4D4-ECED-408D-A927-4316D557213B}"/>
                  </a:ext>
                </a:extLst>
              </p:cNvPr>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14" name="Rectangle 98">
                <a:extLst>
                  <a:ext uri="{FF2B5EF4-FFF2-40B4-BE49-F238E27FC236}">
                    <a16:creationId xmlns:a16="http://schemas.microsoft.com/office/drawing/2014/main" id="{2239E57A-F263-4106-B388-154106DA2979}"/>
                  </a:ext>
                </a:extLst>
              </p:cNvPr>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15" name="Rectangle 99">
                <a:extLst>
                  <a:ext uri="{FF2B5EF4-FFF2-40B4-BE49-F238E27FC236}">
                    <a16:creationId xmlns:a16="http://schemas.microsoft.com/office/drawing/2014/main" id="{21BD542E-50AD-430B-9900-DC3BD07CAAEC}"/>
                  </a:ext>
                </a:extLst>
              </p:cNvPr>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16" name="Rectangle 100">
                <a:extLst>
                  <a:ext uri="{FF2B5EF4-FFF2-40B4-BE49-F238E27FC236}">
                    <a16:creationId xmlns:a16="http://schemas.microsoft.com/office/drawing/2014/main" id="{C9FAECFD-5DB6-42D8-A6C6-DFCA4167BD6C}"/>
                  </a:ext>
                </a:extLst>
              </p:cNvPr>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17" name="Rectangle 101">
                <a:extLst>
                  <a:ext uri="{FF2B5EF4-FFF2-40B4-BE49-F238E27FC236}">
                    <a16:creationId xmlns:a16="http://schemas.microsoft.com/office/drawing/2014/main" id="{036D7D63-A5AE-44B1-BCAC-9121C214AAA0}"/>
                  </a:ext>
                </a:extLst>
              </p:cNvPr>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18" name="Rectangle 102">
                <a:extLst>
                  <a:ext uri="{FF2B5EF4-FFF2-40B4-BE49-F238E27FC236}">
                    <a16:creationId xmlns:a16="http://schemas.microsoft.com/office/drawing/2014/main" id="{F8718617-87A5-4136-B6F0-A508EED12C26}"/>
                  </a:ext>
                </a:extLst>
              </p:cNvPr>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19" name="Rectangle 103">
                <a:extLst>
                  <a:ext uri="{FF2B5EF4-FFF2-40B4-BE49-F238E27FC236}">
                    <a16:creationId xmlns:a16="http://schemas.microsoft.com/office/drawing/2014/main" id="{84F2018C-7FBB-4CFA-AADD-B57A84AC3444}"/>
                  </a:ext>
                </a:extLst>
              </p:cNvPr>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20" name="Rectangle 104">
                <a:extLst>
                  <a:ext uri="{FF2B5EF4-FFF2-40B4-BE49-F238E27FC236}">
                    <a16:creationId xmlns:a16="http://schemas.microsoft.com/office/drawing/2014/main" id="{288A86E6-0BFA-4CEB-98A0-A7E5CF5B5990}"/>
                  </a:ext>
                </a:extLst>
              </p:cNvPr>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21" name="Rectangle 105">
                <a:extLst>
                  <a:ext uri="{FF2B5EF4-FFF2-40B4-BE49-F238E27FC236}">
                    <a16:creationId xmlns:a16="http://schemas.microsoft.com/office/drawing/2014/main" id="{C4B9AEF7-0689-4593-B0AF-2EA5F5945353}"/>
                  </a:ext>
                </a:extLst>
              </p:cNvPr>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22" name="Rectangle 106">
                <a:extLst>
                  <a:ext uri="{FF2B5EF4-FFF2-40B4-BE49-F238E27FC236}">
                    <a16:creationId xmlns:a16="http://schemas.microsoft.com/office/drawing/2014/main" id="{CFC5BDBB-228D-4F77-9759-C83F48CB8A57}"/>
                  </a:ext>
                </a:extLst>
              </p:cNvPr>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23" name="Rectangle 107">
                <a:extLst>
                  <a:ext uri="{FF2B5EF4-FFF2-40B4-BE49-F238E27FC236}">
                    <a16:creationId xmlns:a16="http://schemas.microsoft.com/office/drawing/2014/main" id="{72276637-2D8A-468E-A90F-E3B29F82E2EF}"/>
                  </a:ext>
                </a:extLst>
              </p:cNvPr>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24" name="Rectangle 108">
                <a:extLst>
                  <a:ext uri="{FF2B5EF4-FFF2-40B4-BE49-F238E27FC236}">
                    <a16:creationId xmlns:a16="http://schemas.microsoft.com/office/drawing/2014/main" id="{1B5B2166-8E46-452E-901E-68EDD889A1E2}"/>
                  </a:ext>
                </a:extLst>
              </p:cNvPr>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25" name="Rectangle 109">
                <a:extLst>
                  <a:ext uri="{FF2B5EF4-FFF2-40B4-BE49-F238E27FC236}">
                    <a16:creationId xmlns:a16="http://schemas.microsoft.com/office/drawing/2014/main" id="{A6143642-6792-405F-872E-1D42382FB384}"/>
                  </a:ext>
                </a:extLst>
              </p:cNvPr>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26" name="Rectangle 110">
                <a:extLst>
                  <a:ext uri="{FF2B5EF4-FFF2-40B4-BE49-F238E27FC236}">
                    <a16:creationId xmlns:a16="http://schemas.microsoft.com/office/drawing/2014/main" id="{62F8AC23-8E88-461C-994E-036E78E849D0}"/>
                  </a:ext>
                </a:extLst>
              </p:cNvPr>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27" name="Rectangle 111">
                <a:extLst>
                  <a:ext uri="{FF2B5EF4-FFF2-40B4-BE49-F238E27FC236}">
                    <a16:creationId xmlns:a16="http://schemas.microsoft.com/office/drawing/2014/main" id="{2885F08A-C3F4-434F-AB7D-02DD1C7C1970}"/>
                  </a:ext>
                </a:extLst>
              </p:cNvPr>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28" name="Rectangle 112">
                <a:extLst>
                  <a:ext uri="{FF2B5EF4-FFF2-40B4-BE49-F238E27FC236}">
                    <a16:creationId xmlns:a16="http://schemas.microsoft.com/office/drawing/2014/main" id="{EEA42A58-D314-4F1C-BE00-DCFB2B1B4D18}"/>
                  </a:ext>
                </a:extLst>
              </p:cNvPr>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29" name="Rectangle 113">
                <a:extLst>
                  <a:ext uri="{FF2B5EF4-FFF2-40B4-BE49-F238E27FC236}">
                    <a16:creationId xmlns:a16="http://schemas.microsoft.com/office/drawing/2014/main" id="{0B0C451B-BD5A-43E6-B7C2-274C0E0B2A0E}"/>
                  </a:ext>
                </a:extLst>
              </p:cNvPr>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30" name="Rectangle 114">
                <a:extLst>
                  <a:ext uri="{FF2B5EF4-FFF2-40B4-BE49-F238E27FC236}">
                    <a16:creationId xmlns:a16="http://schemas.microsoft.com/office/drawing/2014/main" id="{4099C106-66A5-401E-910C-62EADD0751D2}"/>
                  </a:ext>
                </a:extLst>
              </p:cNvPr>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31" name="Rectangle 115">
                <a:extLst>
                  <a:ext uri="{FF2B5EF4-FFF2-40B4-BE49-F238E27FC236}">
                    <a16:creationId xmlns:a16="http://schemas.microsoft.com/office/drawing/2014/main" id="{836A87E7-3845-4010-8A12-C70540A953C1}"/>
                  </a:ext>
                </a:extLst>
              </p:cNvPr>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32" name="Rectangle 116">
                <a:extLst>
                  <a:ext uri="{FF2B5EF4-FFF2-40B4-BE49-F238E27FC236}">
                    <a16:creationId xmlns:a16="http://schemas.microsoft.com/office/drawing/2014/main" id="{7077F04D-FAD0-48E0-9C4C-680AC7EF5FBE}"/>
                  </a:ext>
                </a:extLst>
              </p:cNvPr>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33" name="Rectangle 117">
                <a:extLst>
                  <a:ext uri="{FF2B5EF4-FFF2-40B4-BE49-F238E27FC236}">
                    <a16:creationId xmlns:a16="http://schemas.microsoft.com/office/drawing/2014/main" id="{05834EE1-9AA6-4866-BCB6-6A9D928ECB5F}"/>
                  </a:ext>
                </a:extLst>
              </p:cNvPr>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34" name="Rectangle 118">
                <a:extLst>
                  <a:ext uri="{FF2B5EF4-FFF2-40B4-BE49-F238E27FC236}">
                    <a16:creationId xmlns:a16="http://schemas.microsoft.com/office/drawing/2014/main" id="{005E5228-C745-4E02-BA6F-CE554C014C6B}"/>
                  </a:ext>
                </a:extLst>
              </p:cNvPr>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35" name="Rectangle 119">
                <a:extLst>
                  <a:ext uri="{FF2B5EF4-FFF2-40B4-BE49-F238E27FC236}">
                    <a16:creationId xmlns:a16="http://schemas.microsoft.com/office/drawing/2014/main" id="{6F4AADAC-2552-4C73-9852-FDAEBBCA7BE6}"/>
                  </a:ext>
                </a:extLst>
              </p:cNvPr>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36" name="Rectangle 120">
                <a:extLst>
                  <a:ext uri="{FF2B5EF4-FFF2-40B4-BE49-F238E27FC236}">
                    <a16:creationId xmlns:a16="http://schemas.microsoft.com/office/drawing/2014/main" id="{EB3B4438-2E67-49E1-8CB1-DD07F4B6736A}"/>
                  </a:ext>
                </a:extLst>
              </p:cNvPr>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37" name="Rectangle 121">
                <a:extLst>
                  <a:ext uri="{FF2B5EF4-FFF2-40B4-BE49-F238E27FC236}">
                    <a16:creationId xmlns:a16="http://schemas.microsoft.com/office/drawing/2014/main" id="{3BA22866-A640-4EAA-92B1-565E34DCDE37}"/>
                  </a:ext>
                </a:extLst>
              </p:cNvPr>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38" name="Rectangle 122">
                <a:extLst>
                  <a:ext uri="{FF2B5EF4-FFF2-40B4-BE49-F238E27FC236}">
                    <a16:creationId xmlns:a16="http://schemas.microsoft.com/office/drawing/2014/main" id="{0414DACC-6432-456E-B7B5-F61116ACF2A5}"/>
                  </a:ext>
                </a:extLst>
              </p:cNvPr>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39" name="Rectangle 123">
                <a:extLst>
                  <a:ext uri="{FF2B5EF4-FFF2-40B4-BE49-F238E27FC236}">
                    <a16:creationId xmlns:a16="http://schemas.microsoft.com/office/drawing/2014/main" id="{79C29CAE-84D5-4A66-AC5A-BEA8AB474AB1}"/>
                  </a:ext>
                </a:extLst>
              </p:cNvPr>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40" name="Rectangle 124">
                <a:extLst>
                  <a:ext uri="{FF2B5EF4-FFF2-40B4-BE49-F238E27FC236}">
                    <a16:creationId xmlns:a16="http://schemas.microsoft.com/office/drawing/2014/main" id="{13F09E6B-EC60-4AA7-9F4B-6E21B6B145EB}"/>
                  </a:ext>
                </a:extLst>
              </p:cNvPr>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41" name="Rectangle 125">
                <a:extLst>
                  <a:ext uri="{FF2B5EF4-FFF2-40B4-BE49-F238E27FC236}">
                    <a16:creationId xmlns:a16="http://schemas.microsoft.com/office/drawing/2014/main" id="{6129676B-7CAF-47E5-A719-A6B0A24C1274}"/>
                  </a:ext>
                </a:extLst>
              </p:cNvPr>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42" name="Rectangle 126">
                <a:extLst>
                  <a:ext uri="{FF2B5EF4-FFF2-40B4-BE49-F238E27FC236}">
                    <a16:creationId xmlns:a16="http://schemas.microsoft.com/office/drawing/2014/main" id="{F5D9BE75-A45E-4783-A6C0-A47E8C47EB59}"/>
                  </a:ext>
                </a:extLst>
              </p:cNvPr>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43" name="Rectangle 127">
                <a:extLst>
                  <a:ext uri="{FF2B5EF4-FFF2-40B4-BE49-F238E27FC236}">
                    <a16:creationId xmlns:a16="http://schemas.microsoft.com/office/drawing/2014/main" id="{01866BE1-E77D-4426-96C8-9569C8113551}"/>
                  </a:ext>
                </a:extLst>
              </p:cNvPr>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44" name="Rectangle 128">
                <a:extLst>
                  <a:ext uri="{FF2B5EF4-FFF2-40B4-BE49-F238E27FC236}">
                    <a16:creationId xmlns:a16="http://schemas.microsoft.com/office/drawing/2014/main" id="{8DEFA55E-AB36-4126-8AA4-849970942AB1}"/>
                  </a:ext>
                </a:extLst>
              </p:cNvPr>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45" name="Rectangle 129">
                <a:extLst>
                  <a:ext uri="{FF2B5EF4-FFF2-40B4-BE49-F238E27FC236}">
                    <a16:creationId xmlns:a16="http://schemas.microsoft.com/office/drawing/2014/main" id="{5A0485BE-1200-42CE-AE0A-BB163AEACC00}"/>
                  </a:ext>
                </a:extLst>
              </p:cNvPr>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46" name="Rectangle 130">
                <a:extLst>
                  <a:ext uri="{FF2B5EF4-FFF2-40B4-BE49-F238E27FC236}">
                    <a16:creationId xmlns:a16="http://schemas.microsoft.com/office/drawing/2014/main" id="{46EFD8EC-D480-4A58-93F1-7F72562AC07C}"/>
                  </a:ext>
                </a:extLst>
              </p:cNvPr>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47" name="Rectangle 131">
                <a:extLst>
                  <a:ext uri="{FF2B5EF4-FFF2-40B4-BE49-F238E27FC236}">
                    <a16:creationId xmlns:a16="http://schemas.microsoft.com/office/drawing/2014/main" id="{13C8FB5E-0935-43E6-90CF-52063D11B0C6}"/>
                  </a:ext>
                </a:extLst>
              </p:cNvPr>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48" name="Rectangle 132">
                <a:extLst>
                  <a:ext uri="{FF2B5EF4-FFF2-40B4-BE49-F238E27FC236}">
                    <a16:creationId xmlns:a16="http://schemas.microsoft.com/office/drawing/2014/main" id="{FC96E20A-B4C0-495F-AF57-2266A8907E56}"/>
                  </a:ext>
                </a:extLst>
              </p:cNvPr>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49" name="Rectangle 133">
                <a:extLst>
                  <a:ext uri="{FF2B5EF4-FFF2-40B4-BE49-F238E27FC236}">
                    <a16:creationId xmlns:a16="http://schemas.microsoft.com/office/drawing/2014/main" id="{B2FABD65-38E3-4A42-979F-0EC8E742D67B}"/>
                  </a:ext>
                </a:extLst>
              </p:cNvPr>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50" name="Rectangle 134">
                <a:extLst>
                  <a:ext uri="{FF2B5EF4-FFF2-40B4-BE49-F238E27FC236}">
                    <a16:creationId xmlns:a16="http://schemas.microsoft.com/office/drawing/2014/main" id="{50D76B9F-7AEC-406E-B0CC-71CA253F0B92}"/>
                  </a:ext>
                </a:extLst>
              </p:cNvPr>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51" name="Rectangle 135">
                <a:extLst>
                  <a:ext uri="{FF2B5EF4-FFF2-40B4-BE49-F238E27FC236}">
                    <a16:creationId xmlns:a16="http://schemas.microsoft.com/office/drawing/2014/main" id="{EB4E2B00-F712-4AD7-A410-6EE49F5E42FC}"/>
                  </a:ext>
                </a:extLst>
              </p:cNvPr>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52" name="Rectangle 136">
                <a:extLst>
                  <a:ext uri="{FF2B5EF4-FFF2-40B4-BE49-F238E27FC236}">
                    <a16:creationId xmlns:a16="http://schemas.microsoft.com/office/drawing/2014/main" id="{2F9D2783-F235-40F3-A087-9C10B323B852}"/>
                  </a:ext>
                </a:extLst>
              </p:cNvPr>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53" name="Rectangle 137">
                <a:extLst>
                  <a:ext uri="{FF2B5EF4-FFF2-40B4-BE49-F238E27FC236}">
                    <a16:creationId xmlns:a16="http://schemas.microsoft.com/office/drawing/2014/main" id="{64868809-015D-4BC6-AD07-9065FA2FC88D}"/>
                  </a:ext>
                </a:extLst>
              </p:cNvPr>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54" name="Freeform 138">
                <a:extLst>
                  <a:ext uri="{FF2B5EF4-FFF2-40B4-BE49-F238E27FC236}">
                    <a16:creationId xmlns:a16="http://schemas.microsoft.com/office/drawing/2014/main" id="{94FC9F0C-BD3A-42F5-B1B0-5FFD43D6A395}"/>
                  </a:ext>
                </a:extLst>
              </p:cNvPr>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11755" name="Freeform 139">
                <a:extLst>
                  <a:ext uri="{FF2B5EF4-FFF2-40B4-BE49-F238E27FC236}">
                    <a16:creationId xmlns:a16="http://schemas.microsoft.com/office/drawing/2014/main" id="{3FFCB911-B79A-4CFC-8DF7-E772CD19D9BE}"/>
                  </a:ext>
                </a:extLst>
              </p:cNvPr>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tr-TR">
                  <a:latin typeface="Arial" charset="0"/>
                </a:endParaRPr>
              </a:p>
            </p:txBody>
          </p:sp>
          <p:sp>
            <p:nvSpPr>
              <p:cNvPr id="111756" name="Freeform 140">
                <a:extLst>
                  <a:ext uri="{FF2B5EF4-FFF2-40B4-BE49-F238E27FC236}">
                    <a16:creationId xmlns:a16="http://schemas.microsoft.com/office/drawing/2014/main" id="{1445F843-E883-4CA4-943F-BCC8363F7C4B}"/>
                  </a:ext>
                </a:extLst>
              </p:cNvPr>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tr-TR">
                  <a:latin typeface="Arial" charset="0"/>
                </a:endParaRPr>
              </a:p>
            </p:txBody>
          </p:sp>
          <p:sp>
            <p:nvSpPr>
              <p:cNvPr id="111757" name="Freeform 141">
                <a:extLst>
                  <a:ext uri="{FF2B5EF4-FFF2-40B4-BE49-F238E27FC236}">
                    <a16:creationId xmlns:a16="http://schemas.microsoft.com/office/drawing/2014/main" id="{4E1E80CE-8DE9-40F6-9F1C-E01AB608CAB9}"/>
                  </a:ext>
                </a:extLst>
              </p:cNvPr>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tr-TR">
                  <a:latin typeface="Arial" charset="0"/>
                </a:endParaRPr>
              </a:p>
            </p:txBody>
          </p:sp>
          <p:sp>
            <p:nvSpPr>
              <p:cNvPr id="111758" name="Freeform 142">
                <a:extLst>
                  <a:ext uri="{FF2B5EF4-FFF2-40B4-BE49-F238E27FC236}">
                    <a16:creationId xmlns:a16="http://schemas.microsoft.com/office/drawing/2014/main" id="{1777CC59-DD40-4D14-A29D-48D9194C3CE1}"/>
                  </a:ext>
                </a:extLst>
              </p:cNvPr>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11759" name="Freeform 143">
                <a:extLst>
                  <a:ext uri="{FF2B5EF4-FFF2-40B4-BE49-F238E27FC236}">
                    <a16:creationId xmlns:a16="http://schemas.microsoft.com/office/drawing/2014/main" id="{CA99066C-964F-450E-8A39-B64404BF6C5A}"/>
                  </a:ext>
                </a:extLst>
              </p:cNvPr>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11760" name="Freeform 144">
                <a:extLst>
                  <a:ext uri="{FF2B5EF4-FFF2-40B4-BE49-F238E27FC236}">
                    <a16:creationId xmlns:a16="http://schemas.microsoft.com/office/drawing/2014/main" id="{A588B05C-BEC2-4A17-A00B-68BA200EC5B9}"/>
                  </a:ext>
                </a:extLst>
              </p:cNvPr>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11761" name="Freeform 145">
                <a:extLst>
                  <a:ext uri="{FF2B5EF4-FFF2-40B4-BE49-F238E27FC236}">
                    <a16:creationId xmlns:a16="http://schemas.microsoft.com/office/drawing/2014/main" id="{B03940F6-D81D-4DB1-AE34-6BE2244CB4CF}"/>
                  </a:ext>
                </a:extLst>
              </p:cNvPr>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tr-TR">
                  <a:latin typeface="Arial" charset="0"/>
                </a:endParaRPr>
              </a:p>
            </p:txBody>
          </p:sp>
          <p:sp>
            <p:nvSpPr>
              <p:cNvPr id="111762" name="Freeform 146">
                <a:extLst>
                  <a:ext uri="{FF2B5EF4-FFF2-40B4-BE49-F238E27FC236}">
                    <a16:creationId xmlns:a16="http://schemas.microsoft.com/office/drawing/2014/main" id="{36BE2B67-C1FC-49DA-BA91-69A55F672AE7}"/>
                  </a:ext>
                </a:extLst>
              </p:cNvPr>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11763" name="Rectangle 147">
                <a:extLst>
                  <a:ext uri="{FF2B5EF4-FFF2-40B4-BE49-F238E27FC236}">
                    <a16:creationId xmlns:a16="http://schemas.microsoft.com/office/drawing/2014/main" id="{2086C14C-2EAC-4AB3-98A3-922E740183B1}"/>
                  </a:ext>
                </a:extLst>
              </p:cNvPr>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64" name="Rectangle 148">
                <a:extLst>
                  <a:ext uri="{FF2B5EF4-FFF2-40B4-BE49-F238E27FC236}">
                    <a16:creationId xmlns:a16="http://schemas.microsoft.com/office/drawing/2014/main" id="{8FEF3CFB-7E3D-4D8D-8A1C-B665A2F00218}"/>
                  </a:ext>
                </a:extLst>
              </p:cNvPr>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tr-TR">
                  <a:latin typeface="Arial" charset="0"/>
                </a:endParaRPr>
              </a:p>
            </p:txBody>
          </p:sp>
          <p:sp>
            <p:nvSpPr>
              <p:cNvPr id="111765" name="Freeform 149">
                <a:extLst>
                  <a:ext uri="{FF2B5EF4-FFF2-40B4-BE49-F238E27FC236}">
                    <a16:creationId xmlns:a16="http://schemas.microsoft.com/office/drawing/2014/main" id="{EB2DEC59-03CE-403C-B5D9-1440247FBC95}"/>
                  </a:ext>
                </a:extLst>
              </p:cNvPr>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tr-TR">
                  <a:latin typeface="Arial" charset="0"/>
                </a:endParaRPr>
              </a:p>
            </p:txBody>
          </p:sp>
          <p:sp>
            <p:nvSpPr>
              <p:cNvPr id="111766" name="Freeform 150">
                <a:extLst>
                  <a:ext uri="{FF2B5EF4-FFF2-40B4-BE49-F238E27FC236}">
                    <a16:creationId xmlns:a16="http://schemas.microsoft.com/office/drawing/2014/main" id="{9D63BEA1-4947-40C3-8E82-58E6460E6066}"/>
                  </a:ext>
                </a:extLst>
              </p:cNvPr>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tr-TR">
                  <a:latin typeface="Arial" charset="0"/>
                </a:endParaRPr>
              </a:p>
            </p:txBody>
          </p:sp>
          <p:sp>
            <p:nvSpPr>
              <p:cNvPr id="111767" name="Freeform 151">
                <a:extLst>
                  <a:ext uri="{FF2B5EF4-FFF2-40B4-BE49-F238E27FC236}">
                    <a16:creationId xmlns:a16="http://schemas.microsoft.com/office/drawing/2014/main" id="{5F919F2A-FEC7-4EED-8E57-458298C03EB7}"/>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tr-TR">
                  <a:latin typeface="Arial" charset="0"/>
                </a:endParaRPr>
              </a:p>
            </p:txBody>
          </p:sp>
          <p:sp>
            <p:nvSpPr>
              <p:cNvPr id="111768" name="Oval 152">
                <a:extLst>
                  <a:ext uri="{FF2B5EF4-FFF2-40B4-BE49-F238E27FC236}">
                    <a16:creationId xmlns:a16="http://schemas.microsoft.com/office/drawing/2014/main" id="{43D83C9B-A2AE-4CAF-893C-C4BEBF489282}"/>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tr-TR">
                  <a:latin typeface="Arial" charset="0"/>
                </a:endParaRPr>
              </a:p>
            </p:txBody>
          </p:sp>
        </p:grpSp>
      </p:grpSp>
      <p:sp>
        <p:nvSpPr>
          <p:cNvPr id="111769" name="Rectangle 153">
            <a:extLst>
              <a:ext uri="{FF2B5EF4-FFF2-40B4-BE49-F238E27FC236}">
                <a16:creationId xmlns:a16="http://schemas.microsoft.com/office/drawing/2014/main" id="{1823381E-E3E5-4D7D-B25B-DCDFDCDEF5FD}"/>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11770" name="Rectangle 154">
            <a:extLst>
              <a:ext uri="{FF2B5EF4-FFF2-40B4-BE49-F238E27FC236}">
                <a16:creationId xmlns:a16="http://schemas.microsoft.com/office/drawing/2014/main" id="{DD75885D-EEDB-4729-86C9-09AD800989B2}"/>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tr-TR"/>
          </a:p>
        </p:txBody>
      </p:sp>
      <p:sp>
        <p:nvSpPr>
          <p:cNvPr id="111771" name="Rectangle 155">
            <a:extLst>
              <a:ext uri="{FF2B5EF4-FFF2-40B4-BE49-F238E27FC236}">
                <a16:creationId xmlns:a16="http://schemas.microsoft.com/office/drawing/2014/main" id="{E1ACBCD1-71C6-47BD-BFAC-8E1C63FE347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defRPr>
            </a:lvl1pPr>
          </a:lstStyle>
          <a:p>
            <a:pPr>
              <a:defRPr/>
            </a:pPr>
            <a:endParaRPr lang="tr-TR"/>
          </a:p>
        </p:txBody>
      </p:sp>
      <p:sp>
        <p:nvSpPr>
          <p:cNvPr id="111772" name="Rectangle 156">
            <a:extLst>
              <a:ext uri="{FF2B5EF4-FFF2-40B4-BE49-F238E27FC236}">
                <a16:creationId xmlns:a16="http://schemas.microsoft.com/office/drawing/2014/main" id="{87F57058-2165-403E-A0A4-D78E4DADC9F5}"/>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140654C6-FAD8-4482-B990-F6D64C395351}" type="slidenum">
              <a:rPr lang="tr-TR" altLang="tr-TR"/>
              <a:pPr/>
              <a:t>‹#›</a:t>
            </a:fld>
            <a:endParaRPr lang="tr-TR" altLang="tr-TR"/>
          </a:p>
        </p:txBody>
      </p:sp>
      <p:sp>
        <p:nvSpPr>
          <p:cNvPr id="111773" name="Rectangle 157">
            <a:extLst>
              <a:ext uri="{FF2B5EF4-FFF2-40B4-BE49-F238E27FC236}">
                <a16:creationId xmlns:a16="http://schemas.microsoft.com/office/drawing/2014/main" id="{DE0C43C4-2B99-4FF6-9017-E715B71A563B}"/>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cSld>
  <p:clrMap bg1="dk2" tx1="lt1" bg2="dk1" tx2="lt2" accent1="accent1" accent2="accent2" accent3="accent3" accent4="accent4" accent5="accent5" accent6="accent6" hlink="hlink" folHlink="folHlink"/>
  <p:sldLayoutIdLst>
    <p:sldLayoutId id="2147484033"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1769"/>
                                        </p:tgtEl>
                                        <p:attrNameLst>
                                          <p:attrName>style.visibility</p:attrName>
                                        </p:attrNameLst>
                                      </p:cBhvr>
                                      <p:to>
                                        <p:strVal val="visible"/>
                                      </p:to>
                                    </p:set>
                                    <p:animEffect transition="in" filter="fade">
                                      <p:cBhvr>
                                        <p:cTn id="7" dur="1000"/>
                                        <p:tgtEl>
                                          <p:spTgt spid="111769"/>
                                        </p:tgtEl>
                                      </p:cBhvr>
                                    </p:animEffect>
                                    <p:anim calcmode="lin" valueType="num">
                                      <p:cBhvr>
                                        <p:cTn id="8" dur="1000" fill="hold"/>
                                        <p:tgtEl>
                                          <p:spTgt spid="111769"/>
                                        </p:tgtEl>
                                        <p:attrNameLst>
                                          <p:attrName>ppt_x</p:attrName>
                                        </p:attrNameLst>
                                      </p:cBhvr>
                                      <p:tavLst>
                                        <p:tav tm="0">
                                          <p:val>
                                            <p:strVal val="#ppt_x"/>
                                          </p:val>
                                        </p:tav>
                                        <p:tav tm="100000">
                                          <p:val>
                                            <p:strVal val="#ppt_x"/>
                                          </p:val>
                                        </p:tav>
                                      </p:tavLst>
                                    </p:anim>
                                    <p:anim calcmode="lin" valueType="num">
                                      <p:cBhvr>
                                        <p:cTn id="9" dur="898" decel="100000" fill="hold"/>
                                        <p:tgtEl>
                                          <p:spTgt spid="11176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1176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1773">
                                            <p:txEl>
                                              <p:pRg st="0" end="0"/>
                                            </p:txEl>
                                          </p:spTgt>
                                        </p:tgtEl>
                                        <p:attrNameLst>
                                          <p:attrName>style.visibility</p:attrName>
                                        </p:attrNameLst>
                                      </p:cBhvr>
                                      <p:to>
                                        <p:strVal val="visible"/>
                                      </p:to>
                                    </p:set>
                                    <p:animEffect transition="in" filter="fade">
                                      <p:cBhvr>
                                        <p:cTn id="15" dur="1000"/>
                                        <p:tgtEl>
                                          <p:spTgt spid="111773">
                                            <p:txEl>
                                              <p:pRg st="0" end="0"/>
                                            </p:txEl>
                                          </p:spTgt>
                                        </p:tgtEl>
                                      </p:cBhvr>
                                    </p:animEffect>
                                    <p:anim calcmode="lin" valueType="num">
                                      <p:cBhvr>
                                        <p:cTn id="16" dur="1000" fill="hold"/>
                                        <p:tgtEl>
                                          <p:spTgt spid="11177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1177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1177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11773">
                                            <p:txEl>
                                              <p:pRg st="1" end="1"/>
                                            </p:txEl>
                                          </p:spTgt>
                                        </p:tgtEl>
                                        <p:attrNameLst>
                                          <p:attrName>style.visibility</p:attrName>
                                        </p:attrNameLst>
                                      </p:cBhvr>
                                      <p:to>
                                        <p:strVal val="visible"/>
                                      </p:to>
                                    </p:set>
                                    <p:animEffect transition="in" filter="fade">
                                      <p:cBhvr>
                                        <p:cTn id="21" dur="1000"/>
                                        <p:tgtEl>
                                          <p:spTgt spid="111773">
                                            <p:txEl>
                                              <p:pRg st="1" end="1"/>
                                            </p:txEl>
                                          </p:spTgt>
                                        </p:tgtEl>
                                      </p:cBhvr>
                                    </p:animEffect>
                                    <p:anim calcmode="lin" valueType="num">
                                      <p:cBhvr>
                                        <p:cTn id="22" dur="1000" fill="hold"/>
                                        <p:tgtEl>
                                          <p:spTgt spid="11177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1177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1177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11773">
                                            <p:txEl>
                                              <p:pRg st="2" end="2"/>
                                            </p:txEl>
                                          </p:spTgt>
                                        </p:tgtEl>
                                        <p:attrNameLst>
                                          <p:attrName>style.visibility</p:attrName>
                                        </p:attrNameLst>
                                      </p:cBhvr>
                                      <p:to>
                                        <p:strVal val="visible"/>
                                      </p:to>
                                    </p:set>
                                    <p:animEffect transition="in" filter="fade">
                                      <p:cBhvr>
                                        <p:cTn id="27" dur="1000"/>
                                        <p:tgtEl>
                                          <p:spTgt spid="111773">
                                            <p:txEl>
                                              <p:pRg st="2" end="2"/>
                                            </p:txEl>
                                          </p:spTgt>
                                        </p:tgtEl>
                                      </p:cBhvr>
                                    </p:animEffect>
                                    <p:anim calcmode="lin" valueType="num">
                                      <p:cBhvr>
                                        <p:cTn id="28" dur="1000" fill="hold"/>
                                        <p:tgtEl>
                                          <p:spTgt spid="11177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1177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1177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11773">
                                            <p:txEl>
                                              <p:pRg st="3" end="3"/>
                                            </p:txEl>
                                          </p:spTgt>
                                        </p:tgtEl>
                                        <p:attrNameLst>
                                          <p:attrName>style.visibility</p:attrName>
                                        </p:attrNameLst>
                                      </p:cBhvr>
                                      <p:to>
                                        <p:strVal val="visible"/>
                                      </p:to>
                                    </p:set>
                                    <p:animEffect transition="in" filter="fade">
                                      <p:cBhvr>
                                        <p:cTn id="33" dur="1000"/>
                                        <p:tgtEl>
                                          <p:spTgt spid="111773">
                                            <p:txEl>
                                              <p:pRg st="3" end="3"/>
                                            </p:txEl>
                                          </p:spTgt>
                                        </p:tgtEl>
                                      </p:cBhvr>
                                    </p:animEffect>
                                    <p:anim calcmode="lin" valueType="num">
                                      <p:cBhvr>
                                        <p:cTn id="34" dur="1000" fill="hold"/>
                                        <p:tgtEl>
                                          <p:spTgt spid="11177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1177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1177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11773">
                                            <p:txEl>
                                              <p:pRg st="4" end="4"/>
                                            </p:txEl>
                                          </p:spTgt>
                                        </p:tgtEl>
                                        <p:attrNameLst>
                                          <p:attrName>style.visibility</p:attrName>
                                        </p:attrNameLst>
                                      </p:cBhvr>
                                      <p:to>
                                        <p:strVal val="visible"/>
                                      </p:to>
                                    </p:set>
                                    <p:animEffect transition="in" filter="fade">
                                      <p:cBhvr>
                                        <p:cTn id="39" dur="1000"/>
                                        <p:tgtEl>
                                          <p:spTgt spid="111773">
                                            <p:txEl>
                                              <p:pRg st="4" end="4"/>
                                            </p:txEl>
                                          </p:spTgt>
                                        </p:tgtEl>
                                      </p:cBhvr>
                                    </p:animEffect>
                                    <p:anim calcmode="lin" valueType="num">
                                      <p:cBhvr>
                                        <p:cTn id="40" dur="1000" fill="hold"/>
                                        <p:tgtEl>
                                          <p:spTgt spid="11177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1177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1177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69" grpId="0"/>
      <p:bldP spid="111773" grpId="0" build="p">
        <p:tmplLst>
          <p:tmpl lvl="1">
            <p:tnLst>
              <p:par>
                <p:cTn presetID="37" presetClass="entr" presetSubtype="0" fill="hold" nodeType="clickEffect">
                  <p:stCondLst>
                    <p:cond delay="0"/>
                  </p:stCondLst>
                  <p:childTnLst>
                    <p:set>
                      <p:cBhvr>
                        <p:cTn dur="1" fill="hold">
                          <p:stCondLst>
                            <p:cond delay="0"/>
                          </p:stCondLst>
                        </p:cTn>
                        <p:tgtEl>
                          <p:spTgt spid="111773"/>
                        </p:tgtEl>
                        <p:attrNameLst>
                          <p:attrName>style.visibility</p:attrName>
                        </p:attrNameLst>
                      </p:cBhvr>
                      <p:to>
                        <p:strVal val="visible"/>
                      </p:to>
                    </p:set>
                    <p:animEffect transition="in" filter="fade">
                      <p:cBhvr>
                        <p:cTn dur="1000"/>
                        <p:tgtEl>
                          <p:spTgt spid="111773"/>
                        </p:tgtEl>
                      </p:cBhvr>
                    </p:animEffect>
                    <p:anim calcmode="lin" valueType="num">
                      <p:cBhvr>
                        <p:cTn dur="1000" fill="hold"/>
                        <p:tgtEl>
                          <p:spTgt spid="111773"/>
                        </p:tgtEl>
                        <p:attrNameLst>
                          <p:attrName>ppt_x</p:attrName>
                        </p:attrNameLst>
                      </p:cBhvr>
                      <p:tavLst>
                        <p:tav tm="0">
                          <p:val>
                            <p:strVal val="#ppt_x"/>
                          </p:val>
                        </p:tav>
                        <p:tav tm="100000">
                          <p:val>
                            <p:strVal val="#ppt_x"/>
                          </p:val>
                        </p:tav>
                      </p:tavLst>
                    </p:anim>
                    <p:anim calcmode="lin" valueType="num">
                      <p:cBhvr>
                        <p:cTn dur="898" decel="100000" fill="hold"/>
                        <p:tgtEl>
                          <p:spTgt spid="11177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1177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11773"/>
                        </p:tgtEl>
                        <p:attrNameLst>
                          <p:attrName>style.visibility</p:attrName>
                        </p:attrNameLst>
                      </p:cBhvr>
                      <p:to>
                        <p:strVal val="visible"/>
                      </p:to>
                    </p:set>
                    <p:animEffect transition="in" filter="fade">
                      <p:cBhvr>
                        <p:cTn dur="1000"/>
                        <p:tgtEl>
                          <p:spTgt spid="111773"/>
                        </p:tgtEl>
                      </p:cBhvr>
                    </p:animEffect>
                    <p:anim calcmode="lin" valueType="num">
                      <p:cBhvr>
                        <p:cTn dur="1000" fill="hold"/>
                        <p:tgtEl>
                          <p:spTgt spid="111773"/>
                        </p:tgtEl>
                        <p:attrNameLst>
                          <p:attrName>ppt_x</p:attrName>
                        </p:attrNameLst>
                      </p:cBhvr>
                      <p:tavLst>
                        <p:tav tm="0">
                          <p:val>
                            <p:strVal val="#ppt_x"/>
                          </p:val>
                        </p:tav>
                        <p:tav tm="100000">
                          <p:val>
                            <p:strVal val="#ppt_x"/>
                          </p:val>
                        </p:tav>
                      </p:tavLst>
                    </p:anim>
                    <p:anim calcmode="lin" valueType="num">
                      <p:cBhvr>
                        <p:cTn dur="898" decel="100000" fill="hold"/>
                        <p:tgtEl>
                          <p:spTgt spid="11177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1177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11773"/>
                        </p:tgtEl>
                        <p:attrNameLst>
                          <p:attrName>style.visibility</p:attrName>
                        </p:attrNameLst>
                      </p:cBhvr>
                      <p:to>
                        <p:strVal val="visible"/>
                      </p:to>
                    </p:set>
                    <p:animEffect transition="in" filter="fade">
                      <p:cBhvr>
                        <p:cTn dur="1000"/>
                        <p:tgtEl>
                          <p:spTgt spid="111773"/>
                        </p:tgtEl>
                      </p:cBhvr>
                    </p:animEffect>
                    <p:anim calcmode="lin" valueType="num">
                      <p:cBhvr>
                        <p:cTn dur="1000" fill="hold"/>
                        <p:tgtEl>
                          <p:spTgt spid="111773"/>
                        </p:tgtEl>
                        <p:attrNameLst>
                          <p:attrName>ppt_x</p:attrName>
                        </p:attrNameLst>
                      </p:cBhvr>
                      <p:tavLst>
                        <p:tav tm="0">
                          <p:val>
                            <p:strVal val="#ppt_x"/>
                          </p:val>
                        </p:tav>
                        <p:tav tm="100000">
                          <p:val>
                            <p:strVal val="#ppt_x"/>
                          </p:val>
                        </p:tav>
                      </p:tavLst>
                    </p:anim>
                    <p:anim calcmode="lin" valueType="num">
                      <p:cBhvr>
                        <p:cTn dur="898" decel="100000" fill="hold"/>
                        <p:tgtEl>
                          <p:spTgt spid="11177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1177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11773"/>
                        </p:tgtEl>
                        <p:attrNameLst>
                          <p:attrName>style.visibility</p:attrName>
                        </p:attrNameLst>
                      </p:cBhvr>
                      <p:to>
                        <p:strVal val="visible"/>
                      </p:to>
                    </p:set>
                    <p:animEffect transition="in" filter="fade">
                      <p:cBhvr>
                        <p:cTn dur="1000"/>
                        <p:tgtEl>
                          <p:spTgt spid="111773"/>
                        </p:tgtEl>
                      </p:cBhvr>
                    </p:animEffect>
                    <p:anim calcmode="lin" valueType="num">
                      <p:cBhvr>
                        <p:cTn dur="1000" fill="hold"/>
                        <p:tgtEl>
                          <p:spTgt spid="111773"/>
                        </p:tgtEl>
                        <p:attrNameLst>
                          <p:attrName>ppt_x</p:attrName>
                        </p:attrNameLst>
                      </p:cBhvr>
                      <p:tavLst>
                        <p:tav tm="0">
                          <p:val>
                            <p:strVal val="#ppt_x"/>
                          </p:val>
                        </p:tav>
                        <p:tav tm="100000">
                          <p:val>
                            <p:strVal val="#ppt_x"/>
                          </p:val>
                        </p:tav>
                      </p:tavLst>
                    </p:anim>
                    <p:anim calcmode="lin" valueType="num">
                      <p:cBhvr>
                        <p:cTn dur="898" decel="100000" fill="hold"/>
                        <p:tgtEl>
                          <p:spTgt spid="11177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1177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11773"/>
                        </p:tgtEl>
                        <p:attrNameLst>
                          <p:attrName>style.visibility</p:attrName>
                        </p:attrNameLst>
                      </p:cBhvr>
                      <p:to>
                        <p:strVal val="visible"/>
                      </p:to>
                    </p:set>
                    <p:animEffect transition="in" filter="fade">
                      <p:cBhvr>
                        <p:cTn dur="1000"/>
                        <p:tgtEl>
                          <p:spTgt spid="111773"/>
                        </p:tgtEl>
                      </p:cBhvr>
                    </p:animEffect>
                    <p:anim calcmode="lin" valueType="num">
                      <p:cBhvr>
                        <p:cTn dur="1000" fill="hold"/>
                        <p:tgtEl>
                          <p:spTgt spid="111773"/>
                        </p:tgtEl>
                        <p:attrNameLst>
                          <p:attrName>ppt_x</p:attrName>
                        </p:attrNameLst>
                      </p:cBhvr>
                      <p:tavLst>
                        <p:tav tm="0">
                          <p:val>
                            <p:strVal val="#ppt_x"/>
                          </p:val>
                        </p:tav>
                        <p:tav tm="100000">
                          <p:val>
                            <p:strVal val="#ppt_x"/>
                          </p:val>
                        </p:tav>
                      </p:tavLst>
                    </p:anim>
                    <p:anim calcmode="lin" valueType="num">
                      <p:cBhvr>
                        <p:cTn dur="898" decel="100000" fill="hold"/>
                        <p:tgtEl>
                          <p:spTgt spid="11177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11773"/>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D6E39884-C2F1-45E8-9BCF-D110C5F2D694}"/>
              </a:ext>
            </a:extLst>
          </p:cNvPr>
          <p:cNvGrpSpPr>
            <a:grpSpLocks/>
          </p:cNvGrpSpPr>
          <p:nvPr/>
        </p:nvGrpSpPr>
        <p:grpSpPr bwMode="auto">
          <a:xfrm>
            <a:off x="0" y="0"/>
            <a:ext cx="9159875" cy="6870700"/>
            <a:chOff x="0" y="0"/>
            <a:chExt cx="5770" cy="4328"/>
          </a:xfrm>
        </p:grpSpPr>
        <p:sp>
          <p:nvSpPr>
            <p:cNvPr id="123907" name="Rectangle 3">
              <a:extLst>
                <a:ext uri="{FF2B5EF4-FFF2-40B4-BE49-F238E27FC236}">
                  <a16:creationId xmlns:a16="http://schemas.microsoft.com/office/drawing/2014/main" id="{CA3B9CEB-48CC-4F63-AA54-60D8D20EDF4A}"/>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tr-TR" sz="1800">
                <a:latin typeface="Arial" charset="0"/>
              </a:endParaRPr>
            </a:p>
          </p:txBody>
        </p:sp>
        <p:sp>
          <p:nvSpPr>
            <p:cNvPr id="123908" name="Rectangle 4">
              <a:extLst>
                <a:ext uri="{FF2B5EF4-FFF2-40B4-BE49-F238E27FC236}">
                  <a16:creationId xmlns:a16="http://schemas.microsoft.com/office/drawing/2014/main" id="{5E6220E8-D8E5-4ABF-9FBE-49BD454169B0}"/>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tr-TR" sz="1800">
                <a:latin typeface="Arial" charset="0"/>
              </a:endParaRPr>
            </a:p>
          </p:txBody>
        </p:sp>
        <p:sp>
          <p:nvSpPr>
            <p:cNvPr id="123909" name="Rectangle 5">
              <a:extLst>
                <a:ext uri="{FF2B5EF4-FFF2-40B4-BE49-F238E27FC236}">
                  <a16:creationId xmlns:a16="http://schemas.microsoft.com/office/drawing/2014/main" id="{E8F7731F-1EEE-4982-A2FA-8C8E87FE3FE9}"/>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tr-TR" sz="1800">
                <a:latin typeface="Arial" charset="0"/>
              </a:endParaRPr>
            </a:p>
          </p:txBody>
        </p:sp>
        <p:grpSp>
          <p:nvGrpSpPr>
            <p:cNvPr id="4107" name="Group 6">
              <a:extLst>
                <a:ext uri="{FF2B5EF4-FFF2-40B4-BE49-F238E27FC236}">
                  <a16:creationId xmlns:a16="http://schemas.microsoft.com/office/drawing/2014/main" id="{BDE5DC2C-C1D5-40D7-8575-247BE6CFD4ED}"/>
                </a:ext>
              </a:extLst>
            </p:cNvPr>
            <p:cNvGrpSpPr>
              <a:grpSpLocks/>
            </p:cNvGrpSpPr>
            <p:nvPr/>
          </p:nvGrpSpPr>
          <p:grpSpPr bwMode="auto">
            <a:xfrm>
              <a:off x="4944" y="1"/>
              <a:ext cx="816" cy="3974"/>
              <a:chOff x="4944" y="1"/>
              <a:chExt cx="816" cy="3974"/>
            </a:xfrm>
          </p:grpSpPr>
          <p:grpSp>
            <p:nvGrpSpPr>
              <p:cNvPr id="4119" name="Group 7">
                <a:extLst>
                  <a:ext uri="{FF2B5EF4-FFF2-40B4-BE49-F238E27FC236}">
                    <a16:creationId xmlns:a16="http://schemas.microsoft.com/office/drawing/2014/main" id="{D0389F85-F532-4D91-A7A2-C005DDFCCBDD}"/>
                  </a:ext>
                </a:extLst>
              </p:cNvPr>
              <p:cNvGrpSpPr>
                <a:grpSpLocks/>
              </p:cNvGrpSpPr>
              <p:nvPr userDrawn="1"/>
            </p:nvGrpSpPr>
            <p:grpSpPr bwMode="auto">
              <a:xfrm>
                <a:off x="5280" y="1"/>
                <a:ext cx="480" cy="1430"/>
                <a:chOff x="5280" y="1"/>
                <a:chExt cx="480" cy="1430"/>
              </a:xfrm>
            </p:grpSpPr>
            <p:grpSp>
              <p:nvGrpSpPr>
                <p:cNvPr id="4140" name="Group 8">
                  <a:extLst>
                    <a:ext uri="{FF2B5EF4-FFF2-40B4-BE49-F238E27FC236}">
                      <a16:creationId xmlns:a16="http://schemas.microsoft.com/office/drawing/2014/main" id="{8E9124F4-FFD6-4D79-A584-F27DDFA38139}"/>
                    </a:ext>
                  </a:extLst>
                </p:cNvPr>
                <p:cNvGrpSpPr>
                  <a:grpSpLocks/>
                </p:cNvGrpSpPr>
                <p:nvPr userDrawn="1"/>
              </p:nvGrpSpPr>
              <p:grpSpPr bwMode="auto">
                <a:xfrm rot="-5400000">
                  <a:off x="5484" y="0"/>
                  <a:ext cx="174" cy="176"/>
                  <a:chOff x="1657" y="323"/>
                  <a:chExt cx="1691" cy="2560"/>
                </a:xfrm>
              </p:grpSpPr>
              <p:grpSp>
                <p:nvGrpSpPr>
                  <p:cNvPr id="4149" name="Group 9">
                    <a:extLst>
                      <a:ext uri="{FF2B5EF4-FFF2-40B4-BE49-F238E27FC236}">
                        <a16:creationId xmlns:a16="http://schemas.microsoft.com/office/drawing/2014/main" id="{2312BE3C-75EE-400A-BF6F-9FEBB8BC04A4}"/>
                      </a:ext>
                    </a:extLst>
                  </p:cNvPr>
                  <p:cNvGrpSpPr>
                    <a:grpSpLocks/>
                  </p:cNvGrpSpPr>
                  <p:nvPr/>
                </p:nvGrpSpPr>
                <p:grpSpPr bwMode="auto">
                  <a:xfrm>
                    <a:off x="1657" y="323"/>
                    <a:ext cx="1691" cy="2560"/>
                    <a:chOff x="1657" y="323"/>
                    <a:chExt cx="1691" cy="2560"/>
                  </a:xfrm>
                </p:grpSpPr>
                <p:sp>
                  <p:nvSpPr>
                    <p:cNvPr id="123914" name="Freeform 10">
                      <a:extLst>
                        <a:ext uri="{FF2B5EF4-FFF2-40B4-BE49-F238E27FC236}">
                          <a16:creationId xmlns:a16="http://schemas.microsoft.com/office/drawing/2014/main" id="{8352A708-4D47-4971-BB48-5EB415D7BF36}"/>
                        </a:ext>
                      </a:extLst>
                    </p:cNvPr>
                    <p:cNvSpPr>
                      <a:spLocks/>
                    </p:cNvSpPr>
                    <p:nvPr/>
                  </p:nvSpPr>
                  <p:spPr bwMode="auto">
                    <a:xfrm>
                      <a:off x="212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123915" name="Freeform 11">
                      <a:extLst>
                        <a:ext uri="{FF2B5EF4-FFF2-40B4-BE49-F238E27FC236}">
                          <a16:creationId xmlns:a16="http://schemas.microsoft.com/office/drawing/2014/main" id="{6CDFB5AA-9E66-4346-BD67-047A8AE3627A}"/>
                        </a:ext>
                      </a:extLst>
                    </p:cNvPr>
                    <p:cNvSpPr>
                      <a:spLocks/>
                    </p:cNvSpPr>
                    <p:nvPr/>
                  </p:nvSpPr>
                  <p:spPr bwMode="auto">
                    <a:xfrm>
                      <a:off x="1667"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grpSp>
              <p:sp>
                <p:nvSpPr>
                  <p:cNvPr id="123916" name="Oval 12">
                    <a:extLst>
                      <a:ext uri="{FF2B5EF4-FFF2-40B4-BE49-F238E27FC236}">
                        <a16:creationId xmlns:a16="http://schemas.microsoft.com/office/drawing/2014/main" id="{34D29419-5308-4B0B-9DD2-20A230251E2F}"/>
                      </a:ext>
                    </a:extLst>
                  </p:cNvPr>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tr-TR">
                      <a:latin typeface="Arial" charset="0"/>
                    </a:endParaRPr>
                  </a:p>
                </p:txBody>
              </p:sp>
              <p:sp>
                <p:nvSpPr>
                  <p:cNvPr id="123917" name="Freeform 13">
                    <a:extLst>
                      <a:ext uri="{FF2B5EF4-FFF2-40B4-BE49-F238E27FC236}">
                        <a16:creationId xmlns:a16="http://schemas.microsoft.com/office/drawing/2014/main" id="{558082E9-191D-4C54-9BE6-76D42FF91A7F}"/>
                      </a:ext>
                    </a:extLst>
                  </p:cNvPr>
                  <p:cNvSpPr>
                    <a:spLocks/>
                  </p:cNvSpPr>
                  <p:nvPr/>
                </p:nvSpPr>
                <p:spPr bwMode="auto">
                  <a:xfrm>
                    <a:off x="260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123918" name="Freeform 14">
                    <a:extLst>
                      <a:ext uri="{FF2B5EF4-FFF2-40B4-BE49-F238E27FC236}">
                        <a16:creationId xmlns:a16="http://schemas.microsoft.com/office/drawing/2014/main" id="{74384656-18F4-4117-A6DD-EAB8BF616D9D}"/>
                      </a:ext>
                    </a:extLst>
                  </p:cNvPr>
                  <p:cNvSpPr>
                    <a:spLocks/>
                  </p:cNvSpPr>
                  <p:nvPr/>
                </p:nvSpPr>
                <p:spPr bwMode="auto">
                  <a:xfrm>
                    <a:off x="267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123919" name="Freeform 15">
                    <a:extLst>
                      <a:ext uri="{FF2B5EF4-FFF2-40B4-BE49-F238E27FC236}">
                        <a16:creationId xmlns:a16="http://schemas.microsoft.com/office/drawing/2014/main" id="{497EF3D2-F74E-4DE2-A315-735718BD1F24}"/>
                      </a:ext>
                    </a:extLst>
                  </p:cNvPr>
                  <p:cNvSpPr>
                    <a:spLocks/>
                  </p:cNvSpPr>
                  <p:nvPr/>
                </p:nvSpPr>
                <p:spPr bwMode="auto">
                  <a:xfrm>
                    <a:off x="2425"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123920" name="Freeform 16">
                    <a:extLst>
                      <a:ext uri="{FF2B5EF4-FFF2-40B4-BE49-F238E27FC236}">
                        <a16:creationId xmlns:a16="http://schemas.microsoft.com/office/drawing/2014/main" id="{306D6280-CA06-4B53-9038-BEA24808D4A0}"/>
                      </a:ext>
                    </a:extLst>
                  </p:cNvPr>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123921" name="Freeform 17">
                    <a:extLst>
                      <a:ext uri="{FF2B5EF4-FFF2-40B4-BE49-F238E27FC236}">
                        <a16:creationId xmlns:a16="http://schemas.microsoft.com/office/drawing/2014/main" id="{F7D15986-A812-4223-9E4B-20FD4721D333}"/>
                      </a:ext>
                    </a:extLst>
                  </p:cNvPr>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grpSp>
            <p:pic>
              <p:nvPicPr>
                <p:cNvPr id="4141" name="Picture 18">
                  <a:extLst>
                    <a:ext uri="{FF2B5EF4-FFF2-40B4-BE49-F238E27FC236}">
                      <a16:creationId xmlns:a16="http://schemas.microsoft.com/office/drawing/2014/main" id="{75A08E48-639A-4982-A502-E747173CAEA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2" name="Picture 19">
                  <a:extLst>
                    <a:ext uri="{FF2B5EF4-FFF2-40B4-BE49-F238E27FC236}">
                      <a16:creationId xmlns:a16="http://schemas.microsoft.com/office/drawing/2014/main" id="{1D46E0D3-15E6-4B92-93E5-4226C0EBF47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3" name="Picture 20">
                  <a:extLst>
                    <a:ext uri="{FF2B5EF4-FFF2-40B4-BE49-F238E27FC236}">
                      <a16:creationId xmlns:a16="http://schemas.microsoft.com/office/drawing/2014/main" id="{69AB5CF4-6824-4D55-9619-4161E72DE35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4" name="Picture 21">
                  <a:extLst>
                    <a:ext uri="{FF2B5EF4-FFF2-40B4-BE49-F238E27FC236}">
                      <a16:creationId xmlns:a16="http://schemas.microsoft.com/office/drawing/2014/main" id="{C5C23020-A25A-4099-BDD8-3F0492EDDD0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5" name="Picture 22">
                  <a:extLst>
                    <a:ext uri="{FF2B5EF4-FFF2-40B4-BE49-F238E27FC236}">
                      <a16:creationId xmlns:a16="http://schemas.microsoft.com/office/drawing/2014/main" id="{310B1FA1-C2E9-4857-B065-D50ED25CEA9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6" name="Picture 23">
                  <a:extLst>
                    <a:ext uri="{FF2B5EF4-FFF2-40B4-BE49-F238E27FC236}">
                      <a16:creationId xmlns:a16="http://schemas.microsoft.com/office/drawing/2014/main" id="{0659719D-2992-4AA8-B8F4-0ED460DC022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 name="Picture 24">
                  <a:extLst>
                    <a:ext uri="{FF2B5EF4-FFF2-40B4-BE49-F238E27FC236}">
                      <a16:creationId xmlns:a16="http://schemas.microsoft.com/office/drawing/2014/main" id="{7900B580-4738-4A42-8C3B-E0C0D5EDEB6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8" name="Picture 25">
                  <a:extLst>
                    <a:ext uri="{FF2B5EF4-FFF2-40B4-BE49-F238E27FC236}">
                      <a16:creationId xmlns:a16="http://schemas.microsoft.com/office/drawing/2014/main" id="{F878689E-343C-469A-87CB-7324BA9BCEB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20" name="Group 26">
                <a:extLst>
                  <a:ext uri="{FF2B5EF4-FFF2-40B4-BE49-F238E27FC236}">
                    <a16:creationId xmlns:a16="http://schemas.microsoft.com/office/drawing/2014/main" id="{9ED2945F-03F0-4E22-8DB6-649BFD7F9598}"/>
                  </a:ext>
                </a:extLst>
              </p:cNvPr>
              <p:cNvGrpSpPr>
                <a:grpSpLocks/>
              </p:cNvGrpSpPr>
              <p:nvPr userDrawn="1"/>
            </p:nvGrpSpPr>
            <p:grpSpPr bwMode="auto">
              <a:xfrm>
                <a:off x="4944" y="1008"/>
                <a:ext cx="522" cy="2967"/>
                <a:chOff x="4944" y="1008"/>
                <a:chExt cx="522" cy="2967"/>
              </a:xfrm>
            </p:grpSpPr>
            <p:pic>
              <p:nvPicPr>
                <p:cNvPr id="4121" name="Picture 27">
                  <a:extLst>
                    <a:ext uri="{FF2B5EF4-FFF2-40B4-BE49-F238E27FC236}">
                      <a16:creationId xmlns:a16="http://schemas.microsoft.com/office/drawing/2014/main" id="{AED1058C-F102-4963-BA1A-78393E419CA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28">
                  <a:extLst>
                    <a:ext uri="{FF2B5EF4-FFF2-40B4-BE49-F238E27FC236}">
                      <a16:creationId xmlns:a16="http://schemas.microsoft.com/office/drawing/2014/main" id="{5B5204FA-B4FE-40C5-90C5-1298DF619BE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9">
                  <a:extLst>
                    <a:ext uri="{FF2B5EF4-FFF2-40B4-BE49-F238E27FC236}">
                      <a16:creationId xmlns:a16="http://schemas.microsoft.com/office/drawing/2014/main" id="{B4FAC59C-B7A0-49CC-969C-DF8D50EF783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30">
                  <a:extLst>
                    <a:ext uri="{FF2B5EF4-FFF2-40B4-BE49-F238E27FC236}">
                      <a16:creationId xmlns:a16="http://schemas.microsoft.com/office/drawing/2014/main" id="{62E41EA2-8144-4485-9968-04A93576BCA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31">
                  <a:extLst>
                    <a:ext uri="{FF2B5EF4-FFF2-40B4-BE49-F238E27FC236}">
                      <a16:creationId xmlns:a16="http://schemas.microsoft.com/office/drawing/2014/main" id="{DE92AE23-5557-4C4C-868B-FD95FB6C4E3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Picture 32">
                  <a:extLst>
                    <a:ext uri="{FF2B5EF4-FFF2-40B4-BE49-F238E27FC236}">
                      <a16:creationId xmlns:a16="http://schemas.microsoft.com/office/drawing/2014/main" id="{C692F0CC-7089-459F-A8B5-B1E2CB88945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Picture 33">
                  <a:extLst>
                    <a:ext uri="{FF2B5EF4-FFF2-40B4-BE49-F238E27FC236}">
                      <a16:creationId xmlns:a16="http://schemas.microsoft.com/office/drawing/2014/main" id="{62CDDFD2-D16E-4A5B-BFE4-87DFC159E1C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34">
                  <a:extLst>
                    <a:ext uri="{FF2B5EF4-FFF2-40B4-BE49-F238E27FC236}">
                      <a16:creationId xmlns:a16="http://schemas.microsoft.com/office/drawing/2014/main" id="{D3B5D422-BB56-4C7F-A4EB-0115577BA8E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Picture 35">
                  <a:extLst>
                    <a:ext uri="{FF2B5EF4-FFF2-40B4-BE49-F238E27FC236}">
                      <a16:creationId xmlns:a16="http://schemas.microsoft.com/office/drawing/2014/main" id="{B5EC0F1D-65F8-4B40-B0A7-00B453E2A76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Picture 36">
                  <a:extLst>
                    <a:ext uri="{FF2B5EF4-FFF2-40B4-BE49-F238E27FC236}">
                      <a16:creationId xmlns:a16="http://schemas.microsoft.com/office/drawing/2014/main" id="{52F41E4C-94C7-43A3-9753-9B276052081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37">
                  <a:extLst>
                    <a:ext uri="{FF2B5EF4-FFF2-40B4-BE49-F238E27FC236}">
                      <a16:creationId xmlns:a16="http://schemas.microsoft.com/office/drawing/2014/main" id="{7B877803-501E-443E-AE07-DDB76E7FF53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Picture 38">
                  <a:extLst>
                    <a:ext uri="{FF2B5EF4-FFF2-40B4-BE49-F238E27FC236}">
                      <a16:creationId xmlns:a16="http://schemas.microsoft.com/office/drawing/2014/main" id="{A422017D-E5DD-4DBE-AE9D-14E326E984B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Picture 39">
                  <a:extLst>
                    <a:ext uri="{FF2B5EF4-FFF2-40B4-BE49-F238E27FC236}">
                      <a16:creationId xmlns:a16="http://schemas.microsoft.com/office/drawing/2014/main" id="{4F80E46B-6857-448D-9822-FCB777736FB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Picture 40">
                  <a:extLst>
                    <a:ext uri="{FF2B5EF4-FFF2-40B4-BE49-F238E27FC236}">
                      <a16:creationId xmlns:a16="http://schemas.microsoft.com/office/drawing/2014/main" id="{39AC306A-9082-420F-AB69-6207BAA80E6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Picture 41">
                  <a:extLst>
                    <a:ext uri="{FF2B5EF4-FFF2-40B4-BE49-F238E27FC236}">
                      <a16:creationId xmlns:a16="http://schemas.microsoft.com/office/drawing/2014/main" id="{60EC7779-E327-484E-A01A-D44C182DEC7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Picture 42">
                  <a:extLst>
                    <a:ext uri="{FF2B5EF4-FFF2-40B4-BE49-F238E27FC236}">
                      <a16:creationId xmlns:a16="http://schemas.microsoft.com/office/drawing/2014/main" id="{7FF7CAC8-8E5A-4966-ADA5-BF9030EB2BD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Picture 43">
                  <a:extLst>
                    <a:ext uri="{FF2B5EF4-FFF2-40B4-BE49-F238E27FC236}">
                      <a16:creationId xmlns:a16="http://schemas.microsoft.com/office/drawing/2014/main" id="{F0C731FE-D6FF-440E-BEDC-0FCE3C864C1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Picture 44">
                  <a:extLst>
                    <a:ext uri="{FF2B5EF4-FFF2-40B4-BE49-F238E27FC236}">
                      <a16:creationId xmlns:a16="http://schemas.microsoft.com/office/drawing/2014/main" id="{C6ED278B-EE87-49A9-BCFC-FDD966B52E7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Picture 45">
                  <a:extLst>
                    <a:ext uri="{FF2B5EF4-FFF2-40B4-BE49-F238E27FC236}">
                      <a16:creationId xmlns:a16="http://schemas.microsoft.com/office/drawing/2014/main" id="{5AEBF9BE-2D8C-485E-9530-8164322304A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3950" name="Freeform 46">
              <a:extLst>
                <a:ext uri="{FF2B5EF4-FFF2-40B4-BE49-F238E27FC236}">
                  <a16:creationId xmlns:a16="http://schemas.microsoft.com/office/drawing/2014/main" id="{CC4FDE4D-D6BA-4597-A534-91B3C1157C04}"/>
                </a:ext>
              </a:extLst>
            </p:cNvPr>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123951" name="Freeform 47">
              <a:extLst>
                <a:ext uri="{FF2B5EF4-FFF2-40B4-BE49-F238E27FC236}">
                  <a16:creationId xmlns:a16="http://schemas.microsoft.com/office/drawing/2014/main" id="{8CA340A9-F8FE-4F65-A061-C3754338F950}"/>
                </a:ext>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123952" name="Freeform 48">
              <a:extLst>
                <a:ext uri="{FF2B5EF4-FFF2-40B4-BE49-F238E27FC236}">
                  <a16:creationId xmlns:a16="http://schemas.microsoft.com/office/drawing/2014/main" id="{A6E06F0D-8A85-472D-9F2C-63F3AB381AE1}"/>
                </a:ext>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tr-TR">
                <a:latin typeface="Arial" charset="0"/>
              </a:endParaRPr>
            </a:p>
          </p:txBody>
        </p:sp>
        <p:sp>
          <p:nvSpPr>
            <p:cNvPr id="123953" name="Freeform 49" descr="kimonopat1">
              <a:extLst>
                <a:ext uri="{FF2B5EF4-FFF2-40B4-BE49-F238E27FC236}">
                  <a16:creationId xmlns:a16="http://schemas.microsoft.com/office/drawing/2014/main" id="{B3A4C232-91A7-4161-A9E5-B8A5700CF8DC}"/>
                </a:ext>
              </a:extLst>
            </p:cNvPr>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pPr>
                <a:defRPr/>
              </a:pPr>
              <a:endParaRPr lang="tr-TR">
                <a:latin typeface="Arial" charset="0"/>
              </a:endParaRPr>
            </a:p>
          </p:txBody>
        </p:sp>
        <p:sp>
          <p:nvSpPr>
            <p:cNvPr id="123954" name="Freeform 50" descr="kimonopat1">
              <a:extLst>
                <a:ext uri="{FF2B5EF4-FFF2-40B4-BE49-F238E27FC236}">
                  <a16:creationId xmlns:a16="http://schemas.microsoft.com/office/drawing/2014/main" id="{B0A54486-7C33-44D8-A86C-70CA8CCF009F}"/>
                </a:ext>
              </a:extLst>
            </p:cNvPr>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pPr>
                <a:defRPr/>
              </a:pPr>
              <a:endParaRPr lang="tr-TR">
                <a:latin typeface="Arial" charset="0"/>
              </a:endParaRPr>
            </a:p>
          </p:txBody>
        </p:sp>
        <p:sp>
          <p:nvSpPr>
            <p:cNvPr id="123955" name="Freeform 51">
              <a:extLst>
                <a:ext uri="{FF2B5EF4-FFF2-40B4-BE49-F238E27FC236}">
                  <a16:creationId xmlns:a16="http://schemas.microsoft.com/office/drawing/2014/main" id="{157B1C9C-0B39-42B0-921C-C667FEAEBF6D}"/>
                </a:ext>
              </a:extLst>
            </p:cNvPr>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123956" name="Freeform 52">
              <a:extLst>
                <a:ext uri="{FF2B5EF4-FFF2-40B4-BE49-F238E27FC236}">
                  <a16:creationId xmlns:a16="http://schemas.microsoft.com/office/drawing/2014/main" id="{315568C9-931A-4D4B-9B06-3CB309FC6653}"/>
                </a:ext>
              </a:extLst>
            </p:cNvPr>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tr-TR">
                <a:latin typeface="Arial" charset="0"/>
              </a:endParaRPr>
            </a:p>
          </p:txBody>
        </p:sp>
        <p:sp>
          <p:nvSpPr>
            <p:cNvPr id="123957" name="Freeform 53">
              <a:extLst>
                <a:ext uri="{FF2B5EF4-FFF2-40B4-BE49-F238E27FC236}">
                  <a16:creationId xmlns:a16="http://schemas.microsoft.com/office/drawing/2014/main" id="{035A350F-3FAB-4E0F-BD0B-AE212FCFE81A}"/>
                </a:ext>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tr-TR">
                <a:latin typeface="Arial" charset="0"/>
              </a:endParaRPr>
            </a:p>
          </p:txBody>
        </p:sp>
        <p:sp>
          <p:nvSpPr>
            <p:cNvPr id="123958" name="Rectangle 54">
              <a:extLst>
                <a:ext uri="{FF2B5EF4-FFF2-40B4-BE49-F238E27FC236}">
                  <a16:creationId xmlns:a16="http://schemas.microsoft.com/office/drawing/2014/main" id="{83173EA4-70EE-4451-A702-3A2E2FC2501D}"/>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tr-TR" sz="1800">
                <a:latin typeface="Arial" charset="0"/>
              </a:endParaRPr>
            </a:p>
          </p:txBody>
        </p:sp>
        <p:sp>
          <p:nvSpPr>
            <p:cNvPr id="123959" name="Freeform 55">
              <a:extLst>
                <a:ext uri="{FF2B5EF4-FFF2-40B4-BE49-F238E27FC236}">
                  <a16:creationId xmlns:a16="http://schemas.microsoft.com/office/drawing/2014/main" id="{0076C467-72B7-45D0-8D69-5B3C4C4DAF80}"/>
                </a:ext>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tr-TR">
                <a:latin typeface="Arial" charset="0"/>
              </a:endParaRPr>
            </a:p>
          </p:txBody>
        </p:sp>
        <p:sp>
          <p:nvSpPr>
            <p:cNvPr id="123960" name="AutoShape 56">
              <a:extLst>
                <a:ext uri="{FF2B5EF4-FFF2-40B4-BE49-F238E27FC236}">
                  <a16:creationId xmlns:a16="http://schemas.microsoft.com/office/drawing/2014/main" id="{9AA63BEF-11F8-40BA-BBAD-136FC1D1BA70}"/>
                </a:ext>
              </a:extLst>
            </p:cNvPr>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tr-TR" sz="1800">
                <a:latin typeface="Arial" charset="0"/>
              </a:endParaRPr>
            </a:p>
          </p:txBody>
        </p:sp>
      </p:grpSp>
      <p:sp>
        <p:nvSpPr>
          <p:cNvPr id="123961" name="Rectangle 57">
            <a:extLst>
              <a:ext uri="{FF2B5EF4-FFF2-40B4-BE49-F238E27FC236}">
                <a16:creationId xmlns:a16="http://schemas.microsoft.com/office/drawing/2014/main" id="{2019A38A-702E-4AFD-9E29-041044C73917}"/>
              </a:ext>
            </a:extLst>
          </p:cNvPr>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23962" name="Rectangle 58">
            <a:extLst>
              <a:ext uri="{FF2B5EF4-FFF2-40B4-BE49-F238E27FC236}">
                <a16:creationId xmlns:a16="http://schemas.microsoft.com/office/drawing/2014/main" id="{7251EE87-0496-4BBE-8A71-509461DF832E}"/>
              </a:ext>
            </a:extLst>
          </p:cNvPr>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23963" name="Rectangle 59">
            <a:extLst>
              <a:ext uri="{FF2B5EF4-FFF2-40B4-BE49-F238E27FC236}">
                <a16:creationId xmlns:a16="http://schemas.microsoft.com/office/drawing/2014/main" id="{BF5A3F5D-8905-47B1-9A95-9D06C7E4BA3B}"/>
              </a:ext>
            </a:extLst>
          </p:cNvPr>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tr-TR"/>
          </a:p>
        </p:txBody>
      </p:sp>
      <p:sp>
        <p:nvSpPr>
          <p:cNvPr id="123964" name="Rectangle 60">
            <a:extLst>
              <a:ext uri="{FF2B5EF4-FFF2-40B4-BE49-F238E27FC236}">
                <a16:creationId xmlns:a16="http://schemas.microsoft.com/office/drawing/2014/main" id="{0D69D11D-58DA-4223-847E-7C5DD0CC9876}"/>
              </a:ext>
            </a:extLst>
          </p:cNvPr>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defRPr>
            </a:lvl1pPr>
          </a:lstStyle>
          <a:p>
            <a:pPr>
              <a:defRPr/>
            </a:pPr>
            <a:endParaRPr lang="tr-TR"/>
          </a:p>
        </p:txBody>
      </p:sp>
      <p:sp>
        <p:nvSpPr>
          <p:cNvPr id="123965" name="Rectangle 61">
            <a:extLst>
              <a:ext uri="{FF2B5EF4-FFF2-40B4-BE49-F238E27FC236}">
                <a16:creationId xmlns:a16="http://schemas.microsoft.com/office/drawing/2014/main" id="{38B69278-7C6A-404C-8BE0-34E7F12C036F}"/>
              </a:ext>
            </a:extLst>
          </p:cNvPr>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343ECE10-CE08-4838-8C9D-D5F39C5E1E0E}"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4034"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3961"/>
                                        </p:tgtEl>
                                        <p:attrNameLst>
                                          <p:attrName>style.visibility</p:attrName>
                                        </p:attrNameLst>
                                      </p:cBhvr>
                                      <p:to>
                                        <p:strVal val="visible"/>
                                      </p:to>
                                    </p:set>
                                    <p:animEffect transition="in" filter="fade">
                                      <p:cBhvr>
                                        <p:cTn id="7" dur="1000"/>
                                        <p:tgtEl>
                                          <p:spTgt spid="123961"/>
                                        </p:tgtEl>
                                      </p:cBhvr>
                                    </p:animEffect>
                                    <p:anim calcmode="lin" valueType="num">
                                      <p:cBhvr>
                                        <p:cTn id="8" dur="1000" fill="hold"/>
                                        <p:tgtEl>
                                          <p:spTgt spid="123961"/>
                                        </p:tgtEl>
                                        <p:attrNameLst>
                                          <p:attrName>ppt_x</p:attrName>
                                        </p:attrNameLst>
                                      </p:cBhvr>
                                      <p:tavLst>
                                        <p:tav tm="0">
                                          <p:val>
                                            <p:strVal val="#ppt_x"/>
                                          </p:val>
                                        </p:tav>
                                        <p:tav tm="100000">
                                          <p:val>
                                            <p:strVal val="#ppt_x"/>
                                          </p:val>
                                        </p:tav>
                                      </p:tavLst>
                                    </p:anim>
                                    <p:anim calcmode="lin" valueType="num">
                                      <p:cBhvr>
                                        <p:cTn id="9" dur="898" decel="100000" fill="hold"/>
                                        <p:tgtEl>
                                          <p:spTgt spid="123961"/>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2396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3962">
                                            <p:txEl>
                                              <p:pRg st="0" end="0"/>
                                            </p:txEl>
                                          </p:spTgt>
                                        </p:tgtEl>
                                        <p:attrNameLst>
                                          <p:attrName>style.visibility</p:attrName>
                                        </p:attrNameLst>
                                      </p:cBhvr>
                                      <p:to>
                                        <p:strVal val="visible"/>
                                      </p:to>
                                    </p:set>
                                    <p:animEffect transition="in" filter="fade">
                                      <p:cBhvr>
                                        <p:cTn id="15" dur="1000"/>
                                        <p:tgtEl>
                                          <p:spTgt spid="123962">
                                            <p:txEl>
                                              <p:pRg st="0" end="0"/>
                                            </p:txEl>
                                          </p:spTgt>
                                        </p:tgtEl>
                                      </p:cBhvr>
                                    </p:animEffect>
                                    <p:anim calcmode="lin" valueType="num">
                                      <p:cBhvr>
                                        <p:cTn id="16" dur="1000" fill="hold"/>
                                        <p:tgtEl>
                                          <p:spTgt spid="123962">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23962">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23962">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23962">
                                            <p:txEl>
                                              <p:pRg st="1" end="1"/>
                                            </p:txEl>
                                          </p:spTgt>
                                        </p:tgtEl>
                                        <p:attrNameLst>
                                          <p:attrName>style.visibility</p:attrName>
                                        </p:attrNameLst>
                                      </p:cBhvr>
                                      <p:to>
                                        <p:strVal val="visible"/>
                                      </p:to>
                                    </p:set>
                                    <p:animEffect transition="in" filter="fade">
                                      <p:cBhvr>
                                        <p:cTn id="21" dur="1000"/>
                                        <p:tgtEl>
                                          <p:spTgt spid="123962">
                                            <p:txEl>
                                              <p:pRg st="1" end="1"/>
                                            </p:txEl>
                                          </p:spTgt>
                                        </p:tgtEl>
                                      </p:cBhvr>
                                    </p:animEffect>
                                    <p:anim calcmode="lin" valueType="num">
                                      <p:cBhvr>
                                        <p:cTn id="22" dur="1000" fill="hold"/>
                                        <p:tgtEl>
                                          <p:spTgt spid="123962">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23962">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23962">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23962">
                                            <p:txEl>
                                              <p:pRg st="2" end="2"/>
                                            </p:txEl>
                                          </p:spTgt>
                                        </p:tgtEl>
                                        <p:attrNameLst>
                                          <p:attrName>style.visibility</p:attrName>
                                        </p:attrNameLst>
                                      </p:cBhvr>
                                      <p:to>
                                        <p:strVal val="visible"/>
                                      </p:to>
                                    </p:set>
                                    <p:animEffect transition="in" filter="fade">
                                      <p:cBhvr>
                                        <p:cTn id="27" dur="1000"/>
                                        <p:tgtEl>
                                          <p:spTgt spid="123962">
                                            <p:txEl>
                                              <p:pRg st="2" end="2"/>
                                            </p:txEl>
                                          </p:spTgt>
                                        </p:tgtEl>
                                      </p:cBhvr>
                                    </p:animEffect>
                                    <p:anim calcmode="lin" valueType="num">
                                      <p:cBhvr>
                                        <p:cTn id="28" dur="1000" fill="hold"/>
                                        <p:tgtEl>
                                          <p:spTgt spid="123962">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23962">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23962">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23962">
                                            <p:txEl>
                                              <p:pRg st="3" end="3"/>
                                            </p:txEl>
                                          </p:spTgt>
                                        </p:tgtEl>
                                        <p:attrNameLst>
                                          <p:attrName>style.visibility</p:attrName>
                                        </p:attrNameLst>
                                      </p:cBhvr>
                                      <p:to>
                                        <p:strVal val="visible"/>
                                      </p:to>
                                    </p:set>
                                    <p:animEffect transition="in" filter="fade">
                                      <p:cBhvr>
                                        <p:cTn id="33" dur="1000"/>
                                        <p:tgtEl>
                                          <p:spTgt spid="123962">
                                            <p:txEl>
                                              <p:pRg st="3" end="3"/>
                                            </p:txEl>
                                          </p:spTgt>
                                        </p:tgtEl>
                                      </p:cBhvr>
                                    </p:animEffect>
                                    <p:anim calcmode="lin" valueType="num">
                                      <p:cBhvr>
                                        <p:cTn id="34" dur="1000" fill="hold"/>
                                        <p:tgtEl>
                                          <p:spTgt spid="123962">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23962">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23962">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3962">
                                            <p:txEl>
                                              <p:pRg st="4" end="4"/>
                                            </p:txEl>
                                          </p:spTgt>
                                        </p:tgtEl>
                                        <p:attrNameLst>
                                          <p:attrName>style.visibility</p:attrName>
                                        </p:attrNameLst>
                                      </p:cBhvr>
                                      <p:to>
                                        <p:strVal val="visible"/>
                                      </p:to>
                                    </p:set>
                                    <p:animEffect transition="in" filter="fade">
                                      <p:cBhvr>
                                        <p:cTn id="39" dur="1000"/>
                                        <p:tgtEl>
                                          <p:spTgt spid="123962">
                                            <p:txEl>
                                              <p:pRg st="4" end="4"/>
                                            </p:txEl>
                                          </p:spTgt>
                                        </p:tgtEl>
                                      </p:cBhvr>
                                    </p:animEffect>
                                    <p:anim calcmode="lin" valueType="num">
                                      <p:cBhvr>
                                        <p:cTn id="40" dur="1000" fill="hold"/>
                                        <p:tgtEl>
                                          <p:spTgt spid="123962">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23962">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23962">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61" grpId="0"/>
      <p:bldP spid="123962" grpId="0" build="p">
        <p:tmplLst>
          <p:tmpl lvl="1">
            <p:tnLst>
              <p:par>
                <p:cTn presetID="37" presetClass="entr" presetSubtype="0" fill="hold" nodeType="clickEffect">
                  <p:stCondLst>
                    <p:cond delay="0"/>
                  </p:stCondLst>
                  <p:childTnLst>
                    <p:set>
                      <p:cBhvr>
                        <p:cTn dur="1" fill="hold">
                          <p:stCondLst>
                            <p:cond delay="0"/>
                          </p:stCondLst>
                        </p:cTn>
                        <p:tgtEl>
                          <p:spTgt spid="123962"/>
                        </p:tgtEl>
                        <p:attrNameLst>
                          <p:attrName>style.visibility</p:attrName>
                        </p:attrNameLst>
                      </p:cBhvr>
                      <p:to>
                        <p:strVal val="visible"/>
                      </p:to>
                    </p:set>
                    <p:animEffect transition="in" filter="fade">
                      <p:cBhvr>
                        <p:cTn dur="1000"/>
                        <p:tgtEl>
                          <p:spTgt spid="123962"/>
                        </p:tgtEl>
                      </p:cBhvr>
                    </p:animEffect>
                    <p:anim calcmode="lin" valueType="num">
                      <p:cBhvr>
                        <p:cTn dur="1000" fill="hold"/>
                        <p:tgtEl>
                          <p:spTgt spid="123962"/>
                        </p:tgtEl>
                        <p:attrNameLst>
                          <p:attrName>ppt_x</p:attrName>
                        </p:attrNameLst>
                      </p:cBhvr>
                      <p:tavLst>
                        <p:tav tm="0">
                          <p:val>
                            <p:strVal val="#ppt_x"/>
                          </p:val>
                        </p:tav>
                        <p:tav tm="100000">
                          <p:val>
                            <p:strVal val="#ppt_x"/>
                          </p:val>
                        </p:tav>
                      </p:tavLst>
                    </p:anim>
                    <p:anim calcmode="lin" valueType="num">
                      <p:cBhvr>
                        <p:cTn dur="898" decel="100000" fill="hold"/>
                        <p:tgtEl>
                          <p:spTgt spid="12396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23962"/>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23962"/>
                        </p:tgtEl>
                        <p:attrNameLst>
                          <p:attrName>style.visibility</p:attrName>
                        </p:attrNameLst>
                      </p:cBhvr>
                      <p:to>
                        <p:strVal val="visible"/>
                      </p:to>
                    </p:set>
                    <p:animEffect transition="in" filter="fade">
                      <p:cBhvr>
                        <p:cTn dur="1000"/>
                        <p:tgtEl>
                          <p:spTgt spid="123962"/>
                        </p:tgtEl>
                      </p:cBhvr>
                    </p:animEffect>
                    <p:anim calcmode="lin" valueType="num">
                      <p:cBhvr>
                        <p:cTn dur="1000" fill="hold"/>
                        <p:tgtEl>
                          <p:spTgt spid="123962"/>
                        </p:tgtEl>
                        <p:attrNameLst>
                          <p:attrName>ppt_x</p:attrName>
                        </p:attrNameLst>
                      </p:cBhvr>
                      <p:tavLst>
                        <p:tav tm="0">
                          <p:val>
                            <p:strVal val="#ppt_x"/>
                          </p:val>
                        </p:tav>
                        <p:tav tm="100000">
                          <p:val>
                            <p:strVal val="#ppt_x"/>
                          </p:val>
                        </p:tav>
                      </p:tavLst>
                    </p:anim>
                    <p:anim calcmode="lin" valueType="num">
                      <p:cBhvr>
                        <p:cTn dur="898" decel="100000" fill="hold"/>
                        <p:tgtEl>
                          <p:spTgt spid="12396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23962"/>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23962"/>
                        </p:tgtEl>
                        <p:attrNameLst>
                          <p:attrName>style.visibility</p:attrName>
                        </p:attrNameLst>
                      </p:cBhvr>
                      <p:to>
                        <p:strVal val="visible"/>
                      </p:to>
                    </p:set>
                    <p:animEffect transition="in" filter="fade">
                      <p:cBhvr>
                        <p:cTn dur="1000"/>
                        <p:tgtEl>
                          <p:spTgt spid="123962"/>
                        </p:tgtEl>
                      </p:cBhvr>
                    </p:animEffect>
                    <p:anim calcmode="lin" valueType="num">
                      <p:cBhvr>
                        <p:cTn dur="1000" fill="hold"/>
                        <p:tgtEl>
                          <p:spTgt spid="123962"/>
                        </p:tgtEl>
                        <p:attrNameLst>
                          <p:attrName>ppt_x</p:attrName>
                        </p:attrNameLst>
                      </p:cBhvr>
                      <p:tavLst>
                        <p:tav tm="0">
                          <p:val>
                            <p:strVal val="#ppt_x"/>
                          </p:val>
                        </p:tav>
                        <p:tav tm="100000">
                          <p:val>
                            <p:strVal val="#ppt_x"/>
                          </p:val>
                        </p:tav>
                      </p:tavLst>
                    </p:anim>
                    <p:anim calcmode="lin" valueType="num">
                      <p:cBhvr>
                        <p:cTn dur="898" decel="100000" fill="hold"/>
                        <p:tgtEl>
                          <p:spTgt spid="12396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23962"/>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23962"/>
                        </p:tgtEl>
                        <p:attrNameLst>
                          <p:attrName>style.visibility</p:attrName>
                        </p:attrNameLst>
                      </p:cBhvr>
                      <p:to>
                        <p:strVal val="visible"/>
                      </p:to>
                    </p:set>
                    <p:animEffect transition="in" filter="fade">
                      <p:cBhvr>
                        <p:cTn dur="1000"/>
                        <p:tgtEl>
                          <p:spTgt spid="123962"/>
                        </p:tgtEl>
                      </p:cBhvr>
                    </p:animEffect>
                    <p:anim calcmode="lin" valueType="num">
                      <p:cBhvr>
                        <p:cTn dur="1000" fill="hold"/>
                        <p:tgtEl>
                          <p:spTgt spid="123962"/>
                        </p:tgtEl>
                        <p:attrNameLst>
                          <p:attrName>ppt_x</p:attrName>
                        </p:attrNameLst>
                      </p:cBhvr>
                      <p:tavLst>
                        <p:tav tm="0">
                          <p:val>
                            <p:strVal val="#ppt_x"/>
                          </p:val>
                        </p:tav>
                        <p:tav tm="100000">
                          <p:val>
                            <p:strVal val="#ppt_x"/>
                          </p:val>
                        </p:tav>
                      </p:tavLst>
                    </p:anim>
                    <p:anim calcmode="lin" valueType="num">
                      <p:cBhvr>
                        <p:cTn dur="898" decel="100000" fill="hold"/>
                        <p:tgtEl>
                          <p:spTgt spid="12396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23962"/>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23962"/>
                        </p:tgtEl>
                        <p:attrNameLst>
                          <p:attrName>style.visibility</p:attrName>
                        </p:attrNameLst>
                      </p:cBhvr>
                      <p:to>
                        <p:strVal val="visible"/>
                      </p:to>
                    </p:set>
                    <p:animEffect transition="in" filter="fade">
                      <p:cBhvr>
                        <p:cTn dur="1000"/>
                        <p:tgtEl>
                          <p:spTgt spid="123962"/>
                        </p:tgtEl>
                      </p:cBhvr>
                    </p:animEffect>
                    <p:anim calcmode="lin" valueType="num">
                      <p:cBhvr>
                        <p:cTn dur="1000" fill="hold"/>
                        <p:tgtEl>
                          <p:spTgt spid="123962"/>
                        </p:tgtEl>
                        <p:attrNameLst>
                          <p:attrName>ppt_x</p:attrName>
                        </p:attrNameLst>
                      </p:cBhvr>
                      <p:tavLst>
                        <p:tav tm="0">
                          <p:val>
                            <p:strVal val="#ppt_x"/>
                          </p:val>
                        </p:tav>
                        <p:tav tm="100000">
                          <p:val>
                            <p:strVal val="#ppt_x"/>
                          </p:val>
                        </p:tav>
                      </p:tavLst>
                    </p:anim>
                    <p:anim calcmode="lin" valueType="num">
                      <p:cBhvr>
                        <p:cTn dur="898" decel="100000" fill="hold"/>
                        <p:tgtEl>
                          <p:spTgt spid="12396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23962"/>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54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91447DDD-1EA4-4B25-9F75-97EA9DC64422}"/>
              </a:ext>
            </a:extLst>
          </p:cNvPr>
          <p:cNvGrpSpPr>
            <a:grpSpLocks/>
          </p:cNvGrpSpPr>
          <p:nvPr/>
        </p:nvGrpSpPr>
        <p:grpSpPr bwMode="auto">
          <a:xfrm>
            <a:off x="0" y="0"/>
            <a:ext cx="9144000" cy="6858000"/>
            <a:chOff x="0" y="0"/>
            <a:chExt cx="5760" cy="4320"/>
          </a:xfrm>
        </p:grpSpPr>
        <p:sp>
          <p:nvSpPr>
            <p:cNvPr id="130051" name="Freeform 3">
              <a:extLst>
                <a:ext uri="{FF2B5EF4-FFF2-40B4-BE49-F238E27FC236}">
                  <a16:creationId xmlns:a16="http://schemas.microsoft.com/office/drawing/2014/main" id="{F7310F36-AF83-4552-AAD4-4C14032E8796}"/>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latin typeface="Arial" charset="0"/>
              </a:endParaRPr>
            </a:p>
          </p:txBody>
        </p:sp>
        <p:sp>
          <p:nvSpPr>
            <p:cNvPr id="130052" name="Freeform 4">
              <a:extLst>
                <a:ext uri="{FF2B5EF4-FFF2-40B4-BE49-F238E27FC236}">
                  <a16:creationId xmlns:a16="http://schemas.microsoft.com/office/drawing/2014/main" id="{70AB1363-40DF-4D37-AE6E-351E0A5B77E6}"/>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tr-TR">
                <a:latin typeface="Arial" charset="0"/>
              </a:endParaRPr>
            </a:p>
          </p:txBody>
        </p:sp>
      </p:grpSp>
      <p:sp>
        <p:nvSpPr>
          <p:cNvPr id="130053" name="Freeform 5">
            <a:extLst>
              <a:ext uri="{FF2B5EF4-FFF2-40B4-BE49-F238E27FC236}">
                <a16:creationId xmlns:a16="http://schemas.microsoft.com/office/drawing/2014/main" id="{4169944F-2E04-4CD7-AFAA-6A686AFC550E}"/>
              </a:ext>
            </a:extLst>
          </p:cNvPr>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tr-TR">
              <a:latin typeface="Arial" charset="0"/>
            </a:endParaRPr>
          </a:p>
        </p:txBody>
      </p:sp>
      <p:grpSp>
        <p:nvGrpSpPr>
          <p:cNvPr id="5124" name="Group 6">
            <a:extLst>
              <a:ext uri="{FF2B5EF4-FFF2-40B4-BE49-F238E27FC236}">
                <a16:creationId xmlns:a16="http://schemas.microsoft.com/office/drawing/2014/main" id="{E8AF98E7-BCF5-4E0F-81CB-172894E58EF4}"/>
              </a:ext>
            </a:extLst>
          </p:cNvPr>
          <p:cNvGrpSpPr>
            <a:grpSpLocks/>
          </p:cNvGrpSpPr>
          <p:nvPr/>
        </p:nvGrpSpPr>
        <p:grpSpPr bwMode="auto">
          <a:xfrm>
            <a:off x="0" y="6019800"/>
            <a:ext cx="7848600" cy="857250"/>
            <a:chOff x="0" y="3792"/>
            <a:chExt cx="4944" cy="540"/>
          </a:xfrm>
        </p:grpSpPr>
        <p:sp>
          <p:nvSpPr>
            <p:cNvPr id="130055" name="Freeform 7">
              <a:extLst>
                <a:ext uri="{FF2B5EF4-FFF2-40B4-BE49-F238E27FC236}">
                  <a16:creationId xmlns:a16="http://schemas.microsoft.com/office/drawing/2014/main" id="{C5870491-67B0-4530-8D21-24341E1D2EE2}"/>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tr-TR">
                <a:latin typeface="Arial" charset="0"/>
              </a:endParaRPr>
            </a:p>
          </p:txBody>
        </p:sp>
        <p:grpSp>
          <p:nvGrpSpPr>
            <p:cNvPr id="5138" name="Group 8">
              <a:extLst>
                <a:ext uri="{FF2B5EF4-FFF2-40B4-BE49-F238E27FC236}">
                  <a16:creationId xmlns:a16="http://schemas.microsoft.com/office/drawing/2014/main" id="{EC2C8CE7-4B0C-459F-849D-351B201F3D7B}"/>
                </a:ext>
              </a:extLst>
            </p:cNvPr>
            <p:cNvGrpSpPr>
              <a:grpSpLocks/>
            </p:cNvGrpSpPr>
            <p:nvPr userDrawn="1"/>
          </p:nvGrpSpPr>
          <p:grpSpPr bwMode="auto">
            <a:xfrm>
              <a:off x="2486" y="3792"/>
              <a:ext cx="2458" cy="540"/>
              <a:chOff x="2486" y="3792"/>
              <a:chExt cx="2458" cy="540"/>
            </a:xfrm>
          </p:grpSpPr>
          <p:sp>
            <p:nvSpPr>
              <p:cNvPr id="130057" name="Freeform 9">
                <a:extLst>
                  <a:ext uri="{FF2B5EF4-FFF2-40B4-BE49-F238E27FC236}">
                    <a16:creationId xmlns:a16="http://schemas.microsoft.com/office/drawing/2014/main" id="{FA1A9CF1-F43E-424A-B1DA-10C99825F9B3}"/>
                  </a:ext>
                </a:extLst>
              </p:cNvPr>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0058" name="Freeform 10">
                <a:extLst>
                  <a:ext uri="{FF2B5EF4-FFF2-40B4-BE49-F238E27FC236}">
                    <a16:creationId xmlns:a16="http://schemas.microsoft.com/office/drawing/2014/main" id="{5391177C-AD86-49FE-BD3D-E9575584873C}"/>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0059" name="Freeform 11">
                <a:extLst>
                  <a:ext uri="{FF2B5EF4-FFF2-40B4-BE49-F238E27FC236}">
                    <a16:creationId xmlns:a16="http://schemas.microsoft.com/office/drawing/2014/main" id="{91E312D6-1F69-4588-815E-18C239EEE7B4}"/>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0060" name="Freeform 12">
                <a:extLst>
                  <a:ext uri="{FF2B5EF4-FFF2-40B4-BE49-F238E27FC236}">
                    <a16:creationId xmlns:a16="http://schemas.microsoft.com/office/drawing/2014/main" id="{D03395B6-BC8C-4271-AB6E-B239A61331F2}"/>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0061" name="Freeform 13">
                <a:extLst>
                  <a:ext uri="{FF2B5EF4-FFF2-40B4-BE49-F238E27FC236}">
                    <a16:creationId xmlns:a16="http://schemas.microsoft.com/office/drawing/2014/main" id="{4829C4F2-2778-4D94-BA3F-9B4B0B6E24C2}"/>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tr-TR">
                  <a:latin typeface="Arial" charset="0"/>
                </a:endParaRPr>
              </a:p>
            </p:txBody>
          </p:sp>
        </p:grpSp>
        <p:sp>
          <p:nvSpPr>
            <p:cNvPr id="130062" name="Freeform 14">
              <a:extLst>
                <a:ext uri="{FF2B5EF4-FFF2-40B4-BE49-F238E27FC236}">
                  <a16:creationId xmlns:a16="http://schemas.microsoft.com/office/drawing/2014/main" id="{013B3EBC-51DF-4712-A1C5-D6687A5B1F75}"/>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tr-TR">
                <a:latin typeface="Arial" charset="0"/>
              </a:endParaRPr>
            </a:p>
          </p:txBody>
        </p:sp>
      </p:grpSp>
      <p:grpSp>
        <p:nvGrpSpPr>
          <p:cNvPr id="5125" name="Group 15">
            <a:extLst>
              <a:ext uri="{FF2B5EF4-FFF2-40B4-BE49-F238E27FC236}">
                <a16:creationId xmlns:a16="http://schemas.microsoft.com/office/drawing/2014/main" id="{726BF487-DD46-41B7-92B0-117BBEF84E03}"/>
              </a:ext>
            </a:extLst>
          </p:cNvPr>
          <p:cNvGrpSpPr>
            <a:grpSpLocks/>
          </p:cNvGrpSpPr>
          <p:nvPr/>
        </p:nvGrpSpPr>
        <p:grpSpPr bwMode="auto">
          <a:xfrm>
            <a:off x="627063" y="6021388"/>
            <a:ext cx="5684837" cy="849312"/>
            <a:chOff x="395" y="3793"/>
            <a:chExt cx="3581" cy="535"/>
          </a:xfrm>
        </p:grpSpPr>
        <p:sp>
          <p:nvSpPr>
            <p:cNvPr id="130064" name="Freeform 16">
              <a:extLst>
                <a:ext uri="{FF2B5EF4-FFF2-40B4-BE49-F238E27FC236}">
                  <a16:creationId xmlns:a16="http://schemas.microsoft.com/office/drawing/2014/main" id="{0C949CA8-ED4A-45E9-9227-A0F61F2D1C75}"/>
                </a:ext>
              </a:extLst>
            </p:cNvPr>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0065" name="Freeform 17">
              <a:extLst>
                <a:ext uri="{FF2B5EF4-FFF2-40B4-BE49-F238E27FC236}">
                  <a16:creationId xmlns:a16="http://schemas.microsoft.com/office/drawing/2014/main" id="{949E53A8-027F-4ECC-8AA8-F1FFF5B76CA2}"/>
                </a:ext>
              </a:extLst>
            </p:cNvPr>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0066" name="Freeform 18">
              <a:extLst>
                <a:ext uri="{FF2B5EF4-FFF2-40B4-BE49-F238E27FC236}">
                  <a16:creationId xmlns:a16="http://schemas.microsoft.com/office/drawing/2014/main" id="{A9D9C431-DB66-41B1-80B4-2A6C46DC9CF3}"/>
                </a:ext>
              </a:extLst>
            </p:cNvPr>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0067" name="Freeform 19">
              <a:extLst>
                <a:ext uri="{FF2B5EF4-FFF2-40B4-BE49-F238E27FC236}">
                  <a16:creationId xmlns:a16="http://schemas.microsoft.com/office/drawing/2014/main" id="{6884FB8D-AA55-404E-8A55-FB9769859D9D}"/>
                </a:ext>
              </a:extLst>
            </p:cNvPr>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0068" name="Freeform 20">
              <a:extLst>
                <a:ext uri="{FF2B5EF4-FFF2-40B4-BE49-F238E27FC236}">
                  <a16:creationId xmlns:a16="http://schemas.microsoft.com/office/drawing/2014/main" id="{3374D0ED-A268-42BD-9E99-3B0AF44F28CA}"/>
                </a:ext>
              </a:extLst>
            </p:cNvPr>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tr-TR">
                <a:latin typeface="Arial" charset="0"/>
              </a:endParaRPr>
            </a:p>
          </p:txBody>
        </p:sp>
        <p:sp>
          <p:nvSpPr>
            <p:cNvPr id="130069" name="Freeform 21">
              <a:extLst>
                <a:ext uri="{FF2B5EF4-FFF2-40B4-BE49-F238E27FC236}">
                  <a16:creationId xmlns:a16="http://schemas.microsoft.com/office/drawing/2014/main" id="{8EDFAF55-F06F-4F43-8998-B95BC90DAB0B}"/>
                </a:ext>
              </a:extLst>
            </p:cNvPr>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tr-TR">
                <a:latin typeface="Arial" charset="0"/>
              </a:endParaRPr>
            </a:p>
          </p:txBody>
        </p:sp>
      </p:grpSp>
      <p:sp>
        <p:nvSpPr>
          <p:cNvPr id="130070" name="Rectangle 22">
            <a:extLst>
              <a:ext uri="{FF2B5EF4-FFF2-40B4-BE49-F238E27FC236}">
                <a16:creationId xmlns:a16="http://schemas.microsoft.com/office/drawing/2014/main" id="{1B6BD717-65BD-4042-A2A1-0186A2F13FB6}"/>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30071" name="Rectangle 23">
            <a:extLst>
              <a:ext uri="{FF2B5EF4-FFF2-40B4-BE49-F238E27FC236}">
                <a16:creationId xmlns:a16="http://schemas.microsoft.com/office/drawing/2014/main" id="{27B33D91-16F3-404D-A196-317053D538A2}"/>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30072" name="Rectangle 24">
            <a:extLst>
              <a:ext uri="{FF2B5EF4-FFF2-40B4-BE49-F238E27FC236}">
                <a16:creationId xmlns:a16="http://schemas.microsoft.com/office/drawing/2014/main" id="{F6CE944B-E6B2-42A9-922B-F9A88E989152}"/>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C0C0C0"/>
                  </a:outerShdw>
                </a:effectLst>
                <a:latin typeface="Arial" charset="0"/>
              </a:defRPr>
            </a:lvl1pPr>
          </a:lstStyle>
          <a:p>
            <a:pPr>
              <a:defRPr/>
            </a:pPr>
            <a:endParaRPr lang="tr-TR"/>
          </a:p>
        </p:txBody>
      </p:sp>
      <p:sp>
        <p:nvSpPr>
          <p:cNvPr id="130073" name="Rectangle 25">
            <a:extLst>
              <a:ext uri="{FF2B5EF4-FFF2-40B4-BE49-F238E27FC236}">
                <a16:creationId xmlns:a16="http://schemas.microsoft.com/office/drawing/2014/main" id="{9BB54BD6-FC09-4674-B61A-A99A94B748B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C0C0C0"/>
                  </a:outerShdw>
                </a:effectLst>
                <a:latin typeface="Arial" charset="0"/>
              </a:defRPr>
            </a:lvl1pPr>
          </a:lstStyle>
          <a:p>
            <a:pPr>
              <a:defRPr/>
            </a:pPr>
            <a:endParaRPr lang="tr-TR"/>
          </a:p>
        </p:txBody>
      </p:sp>
      <p:sp>
        <p:nvSpPr>
          <p:cNvPr id="130074" name="Rectangle 26">
            <a:extLst>
              <a:ext uri="{FF2B5EF4-FFF2-40B4-BE49-F238E27FC236}">
                <a16:creationId xmlns:a16="http://schemas.microsoft.com/office/drawing/2014/main" id="{DA7A3AAD-F718-447B-B1B0-36B3ABEA80B1}"/>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FFFFFF"/>
                  </a:outerShdw>
                </a:effectLst>
              </a:defRPr>
            </a:lvl1pPr>
          </a:lstStyle>
          <a:p>
            <a:fld id="{78144027-9ED8-4B0E-AAAC-2F9774431866}"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4035"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0070"/>
                                        </p:tgtEl>
                                        <p:attrNameLst>
                                          <p:attrName>style.visibility</p:attrName>
                                        </p:attrNameLst>
                                      </p:cBhvr>
                                      <p:to>
                                        <p:strVal val="visible"/>
                                      </p:to>
                                    </p:set>
                                    <p:animEffect transition="in" filter="fade">
                                      <p:cBhvr>
                                        <p:cTn id="7" dur="1000"/>
                                        <p:tgtEl>
                                          <p:spTgt spid="130070"/>
                                        </p:tgtEl>
                                      </p:cBhvr>
                                    </p:animEffect>
                                    <p:anim calcmode="lin" valueType="num">
                                      <p:cBhvr>
                                        <p:cTn id="8" dur="1000" fill="hold"/>
                                        <p:tgtEl>
                                          <p:spTgt spid="130070"/>
                                        </p:tgtEl>
                                        <p:attrNameLst>
                                          <p:attrName>ppt_x</p:attrName>
                                        </p:attrNameLst>
                                      </p:cBhvr>
                                      <p:tavLst>
                                        <p:tav tm="0">
                                          <p:val>
                                            <p:strVal val="#ppt_x"/>
                                          </p:val>
                                        </p:tav>
                                        <p:tav tm="100000">
                                          <p:val>
                                            <p:strVal val="#ppt_x"/>
                                          </p:val>
                                        </p:tav>
                                      </p:tavLst>
                                    </p:anim>
                                    <p:anim calcmode="lin" valueType="num">
                                      <p:cBhvr>
                                        <p:cTn id="9" dur="898" decel="100000" fill="hold"/>
                                        <p:tgtEl>
                                          <p:spTgt spid="1300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300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0071">
                                            <p:txEl>
                                              <p:pRg st="0" end="0"/>
                                            </p:txEl>
                                          </p:spTgt>
                                        </p:tgtEl>
                                        <p:attrNameLst>
                                          <p:attrName>style.visibility</p:attrName>
                                        </p:attrNameLst>
                                      </p:cBhvr>
                                      <p:to>
                                        <p:strVal val="visible"/>
                                      </p:to>
                                    </p:set>
                                    <p:animEffect transition="in" filter="fade">
                                      <p:cBhvr>
                                        <p:cTn id="15" dur="1000"/>
                                        <p:tgtEl>
                                          <p:spTgt spid="130071">
                                            <p:txEl>
                                              <p:pRg st="0" end="0"/>
                                            </p:txEl>
                                          </p:spTgt>
                                        </p:tgtEl>
                                      </p:cBhvr>
                                    </p:animEffect>
                                    <p:anim calcmode="lin" valueType="num">
                                      <p:cBhvr>
                                        <p:cTn id="16" dur="1000" fill="hold"/>
                                        <p:tgtEl>
                                          <p:spTgt spid="13007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00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0071">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30071">
                                            <p:txEl>
                                              <p:pRg st="1" end="1"/>
                                            </p:txEl>
                                          </p:spTgt>
                                        </p:tgtEl>
                                        <p:attrNameLst>
                                          <p:attrName>style.visibility</p:attrName>
                                        </p:attrNameLst>
                                      </p:cBhvr>
                                      <p:to>
                                        <p:strVal val="visible"/>
                                      </p:to>
                                    </p:set>
                                    <p:animEffect transition="in" filter="fade">
                                      <p:cBhvr>
                                        <p:cTn id="21" dur="1000"/>
                                        <p:tgtEl>
                                          <p:spTgt spid="130071">
                                            <p:txEl>
                                              <p:pRg st="1" end="1"/>
                                            </p:txEl>
                                          </p:spTgt>
                                        </p:tgtEl>
                                      </p:cBhvr>
                                    </p:animEffect>
                                    <p:anim calcmode="lin" valueType="num">
                                      <p:cBhvr>
                                        <p:cTn id="22" dur="1000" fill="hold"/>
                                        <p:tgtEl>
                                          <p:spTgt spid="130071">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30071">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30071">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30071">
                                            <p:txEl>
                                              <p:pRg st="2" end="2"/>
                                            </p:txEl>
                                          </p:spTgt>
                                        </p:tgtEl>
                                        <p:attrNameLst>
                                          <p:attrName>style.visibility</p:attrName>
                                        </p:attrNameLst>
                                      </p:cBhvr>
                                      <p:to>
                                        <p:strVal val="visible"/>
                                      </p:to>
                                    </p:set>
                                    <p:animEffect transition="in" filter="fade">
                                      <p:cBhvr>
                                        <p:cTn id="27" dur="1000"/>
                                        <p:tgtEl>
                                          <p:spTgt spid="130071">
                                            <p:txEl>
                                              <p:pRg st="2" end="2"/>
                                            </p:txEl>
                                          </p:spTgt>
                                        </p:tgtEl>
                                      </p:cBhvr>
                                    </p:animEffect>
                                    <p:anim calcmode="lin" valueType="num">
                                      <p:cBhvr>
                                        <p:cTn id="28" dur="1000" fill="hold"/>
                                        <p:tgtEl>
                                          <p:spTgt spid="13007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3007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30071">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0071">
                                            <p:txEl>
                                              <p:pRg st="3" end="3"/>
                                            </p:txEl>
                                          </p:spTgt>
                                        </p:tgtEl>
                                        <p:attrNameLst>
                                          <p:attrName>style.visibility</p:attrName>
                                        </p:attrNameLst>
                                      </p:cBhvr>
                                      <p:to>
                                        <p:strVal val="visible"/>
                                      </p:to>
                                    </p:set>
                                    <p:animEffect transition="in" filter="fade">
                                      <p:cBhvr>
                                        <p:cTn id="33" dur="1000"/>
                                        <p:tgtEl>
                                          <p:spTgt spid="130071">
                                            <p:txEl>
                                              <p:pRg st="3" end="3"/>
                                            </p:txEl>
                                          </p:spTgt>
                                        </p:tgtEl>
                                      </p:cBhvr>
                                    </p:animEffect>
                                    <p:anim calcmode="lin" valueType="num">
                                      <p:cBhvr>
                                        <p:cTn id="34" dur="1000" fill="hold"/>
                                        <p:tgtEl>
                                          <p:spTgt spid="130071">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30071">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30071">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0071">
                                            <p:txEl>
                                              <p:pRg st="4" end="4"/>
                                            </p:txEl>
                                          </p:spTgt>
                                        </p:tgtEl>
                                        <p:attrNameLst>
                                          <p:attrName>style.visibility</p:attrName>
                                        </p:attrNameLst>
                                      </p:cBhvr>
                                      <p:to>
                                        <p:strVal val="visible"/>
                                      </p:to>
                                    </p:set>
                                    <p:animEffect transition="in" filter="fade">
                                      <p:cBhvr>
                                        <p:cTn id="39" dur="1000"/>
                                        <p:tgtEl>
                                          <p:spTgt spid="130071">
                                            <p:txEl>
                                              <p:pRg st="4" end="4"/>
                                            </p:txEl>
                                          </p:spTgt>
                                        </p:tgtEl>
                                      </p:cBhvr>
                                    </p:animEffect>
                                    <p:anim calcmode="lin" valueType="num">
                                      <p:cBhvr>
                                        <p:cTn id="40" dur="1000" fill="hold"/>
                                        <p:tgtEl>
                                          <p:spTgt spid="130071">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007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007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70" grpId="0"/>
      <p:bldP spid="130071" grpId="0" build="p">
        <p:tmplLst>
          <p:tmpl lvl="1">
            <p:tnLst>
              <p:par>
                <p:cTn presetID="37" presetClass="entr" presetSubtype="0" fill="hold" nodeType="clickEffect">
                  <p:stCondLst>
                    <p:cond delay="0"/>
                  </p:stCondLst>
                  <p:childTnLst>
                    <p:set>
                      <p:cBhvr>
                        <p:cTn dur="1" fill="hold">
                          <p:stCondLst>
                            <p:cond delay="0"/>
                          </p:stCondLst>
                        </p:cTn>
                        <p:tgtEl>
                          <p:spTgt spid="130071"/>
                        </p:tgtEl>
                        <p:attrNameLst>
                          <p:attrName>style.visibility</p:attrName>
                        </p:attrNameLst>
                      </p:cBhvr>
                      <p:to>
                        <p:strVal val="visible"/>
                      </p:to>
                    </p:set>
                    <p:animEffect transition="in" filter="fade">
                      <p:cBhvr>
                        <p:cTn dur="1000"/>
                        <p:tgtEl>
                          <p:spTgt spid="130071"/>
                        </p:tgtEl>
                      </p:cBhvr>
                    </p:animEffect>
                    <p:anim calcmode="lin" valueType="num">
                      <p:cBhvr>
                        <p:cTn dur="1000" fill="hold"/>
                        <p:tgtEl>
                          <p:spTgt spid="130071"/>
                        </p:tgtEl>
                        <p:attrNameLst>
                          <p:attrName>ppt_x</p:attrName>
                        </p:attrNameLst>
                      </p:cBhvr>
                      <p:tavLst>
                        <p:tav tm="0">
                          <p:val>
                            <p:strVal val="#ppt_x"/>
                          </p:val>
                        </p:tav>
                        <p:tav tm="100000">
                          <p:val>
                            <p:strVal val="#ppt_x"/>
                          </p:val>
                        </p:tav>
                      </p:tavLst>
                    </p:anim>
                    <p:anim calcmode="lin" valueType="num">
                      <p:cBhvr>
                        <p:cTn dur="898" decel="100000" fill="hold"/>
                        <p:tgtEl>
                          <p:spTgt spid="13007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0071"/>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30071"/>
                        </p:tgtEl>
                        <p:attrNameLst>
                          <p:attrName>style.visibility</p:attrName>
                        </p:attrNameLst>
                      </p:cBhvr>
                      <p:to>
                        <p:strVal val="visible"/>
                      </p:to>
                    </p:set>
                    <p:animEffect transition="in" filter="fade">
                      <p:cBhvr>
                        <p:cTn dur="1000"/>
                        <p:tgtEl>
                          <p:spTgt spid="130071"/>
                        </p:tgtEl>
                      </p:cBhvr>
                    </p:animEffect>
                    <p:anim calcmode="lin" valueType="num">
                      <p:cBhvr>
                        <p:cTn dur="1000" fill="hold"/>
                        <p:tgtEl>
                          <p:spTgt spid="130071"/>
                        </p:tgtEl>
                        <p:attrNameLst>
                          <p:attrName>ppt_x</p:attrName>
                        </p:attrNameLst>
                      </p:cBhvr>
                      <p:tavLst>
                        <p:tav tm="0">
                          <p:val>
                            <p:strVal val="#ppt_x"/>
                          </p:val>
                        </p:tav>
                        <p:tav tm="100000">
                          <p:val>
                            <p:strVal val="#ppt_x"/>
                          </p:val>
                        </p:tav>
                      </p:tavLst>
                    </p:anim>
                    <p:anim calcmode="lin" valueType="num">
                      <p:cBhvr>
                        <p:cTn dur="898" decel="100000" fill="hold"/>
                        <p:tgtEl>
                          <p:spTgt spid="13007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0071"/>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30071"/>
                        </p:tgtEl>
                        <p:attrNameLst>
                          <p:attrName>style.visibility</p:attrName>
                        </p:attrNameLst>
                      </p:cBhvr>
                      <p:to>
                        <p:strVal val="visible"/>
                      </p:to>
                    </p:set>
                    <p:animEffect transition="in" filter="fade">
                      <p:cBhvr>
                        <p:cTn dur="1000"/>
                        <p:tgtEl>
                          <p:spTgt spid="130071"/>
                        </p:tgtEl>
                      </p:cBhvr>
                    </p:animEffect>
                    <p:anim calcmode="lin" valueType="num">
                      <p:cBhvr>
                        <p:cTn dur="1000" fill="hold"/>
                        <p:tgtEl>
                          <p:spTgt spid="130071"/>
                        </p:tgtEl>
                        <p:attrNameLst>
                          <p:attrName>ppt_x</p:attrName>
                        </p:attrNameLst>
                      </p:cBhvr>
                      <p:tavLst>
                        <p:tav tm="0">
                          <p:val>
                            <p:strVal val="#ppt_x"/>
                          </p:val>
                        </p:tav>
                        <p:tav tm="100000">
                          <p:val>
                            <p:strVal val="#ppt_x"/>
                          </p:val>
                        </p:tav>
                      </p:tavLst>
                    </p:anim>
                    <p:anim calcmode="lin" valueType="num">
                      <p:cBhvr>
                        <p:cTn dur="898" decel="100000" fill="hold"/>
                        <p:tgtEl>
                          <p:spTgt spid="13007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0071"/>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30071"/>
                        </p:tgtEl>
                        <p:attrNameLst>
                          <p:attrName>style.visibility</p:attrName>
                        </p:attrNameLst>
                      </p:cBhvr>
                      <p:to>
                        <p:strVal val="visible"/>
                      </p:to>
                    </p:set>
                    <p:animEffect transition="in" filter="fade">
                      <p:cBhvr>
                        <p:cTn dur="1000"/>
                        <p:tgtEl>
                          <p:spTgt spid="130071"/>
                        </p:tgtEl>
                      </p:cBhvr>
                    </p:animEffect>
                    <p:anim calcmode="lin" valueType="num">
                      <p:cBhvr>
                        <p:cTn dur="1000" fill="hold"/>
                        <p:tgtEl>
                          <p:spTgt spid="130071"/>
                        </p:tgtEl>
                        <p:attrNameLst>
                          <p:attrName>ppt_x</p:attrName>
                        </p:attrNameLst>
                      </p:cBhvr>
                      <p:tavLst>
                        <p:tav tm="0">
                          <p:val>
                            <p:strVal val="#ppt_x"/>
                          </p:val>
                        </p:tav>
                        <p:tav tm="100000">
                          <p:val>
                            <p:strVal val="#ppt_x"/>
                          </p:val>
                        </p:tav>
                      </p:tavLst>
                    </p:anim>
                    <p:anim calcmode="lin" valueType="num">
                      <p:cBhvr>
                        <p:cTn dur="898" decel="100000" fill="hold"/>
                        <p:tgtEl>
                          <p:spTgt spid="13007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0071"/>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30071"/>
                        </p:tgtEl>
                        <p:attrNameLst>
                          <p:attrName>style.visibility</p:attrName>
                        </p:attrNameLst>
                      </p:cBhvr>
                      <p:to>
                        <p:strVal val="visible"/>
                      </p:to>
                    </p:set>
                    <p:animEffect transition="in" filter="fade">
                      <p:cBhvr>
                        <p:cTn dur="1000"/>
                        <p:tgtEl>
                          <p:spTgt spid="130071"/>
                        </p:tgtEl>
                      </p:cBhvr>
                    </p:animEffect>
                    <p:anim calcmode="lin" valueType="num">
                      <p:cBhvr>
                        <p:cTn dur="1000" fill="hold"/>
                        <p:tgtEl>
                          <p:spTgt spid="130071"/>
                        </p:tgtEl>
                        <p:attrNameLst>
                          <p:attrName>ppt_x</p:attrName>
                        </p:attrNameLst>
                      </p:cBhvr>
                      <p:tavLst>
                        <p:tav tm="0">
                          <p:val>
                            <p:strVal val="#ppt_x"/>
                          </p:val>
                        </p:tav>
                        <p:tav tm="100000">
                          <p:val>
                            <p:strVal val="#ppt_x"/>
                          </p:val>
                        </p:tav>
                      </p:tavLst>
                    </p:anim>
                    <p:anim calcmode="lin" valueType="num">
                      <p:cBhvr>
                        <p:cTn dur="898" decel="100000" fill="hold"/>
                        <p:tgtEl>
                          <p:spTgt spid="13007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0071"/>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BC88E932-587A-4B4C-B7BA-3D81B0A2C51B}"/>
              </a:ext>
            </a:extLst>
          </p:cNvPr>
          <p:cNvGrpSpPr>
            <a:grpSpLocks/>
          </p:cNvGrpSpPr>
          <p:nvPr/>
        </p:nvGrpSpPr>
        <p:grpSpPr bwMode="auto">
          <a:xfrm>
            <a:off x="0" y="0"/>
            <a:ext cx="9144000" cy="6934200"/>
            <a:chOff x="0" y="0"/>
            <a:chExt cx="5760" cy="4368"/>
          </a:xfrm>
        </p:grpSpPr>
        <p:sp>
          <p:nvSpPr>
            <p:cNvPr id="133123" name="Freeform 3">
              <a:extLst>
                <a:ext uri="{FF2B5EF4-FFF2-40B4-BE49-F238E27FC236}">
                  <a16:creationId xmlns:a16="http://schemas.microsoft.com/office/drawing/2014/main" id="{9165B3E4-FFEB-426C-A08D-9991D13F065C}"/>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tr-TR">
                <a:latin typeface="Arial" charset="0"/>
              </a:endParaRPr>
            </a:p>
          </p:txBody>
        </p:sp>
        <p:sp>
          <p:nvSpPr>
            <p:cNvPr id="133124" name="Freeform 4">
              <a:extLst>
                <a:ext uri="{FF2B5EF4-FFF2-40B4-BE49-F238E27FC236}">
                  <a16:creationId xmlns:a16="http://schemas.microsoft.com/office/drawing/2014/main" id="{311E20B6-EA6F-4246-95E0-179C41DF9644}"/>
                </a:ext>
              </a:extLst>
            </p:cNvPr>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133125" name="Freeform 5">
              <a:extLst>
                <a:ext uri="{FF2B5EF4-FFF2-40B4-BE49-F238E27FC236}">
                  <a16:creationId xmlns:a16="http://schemas.microsoft.com/office/drawing/2014/main" id="{8198EF4F-6078-4F2B-B582-2CB648207FB2}"/>
                </a:ext>
              </a:extLst>
            </p:cNvPr>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133126" name="Freeform 6">
              <a:extLst>
                <a:ext uri="{FF2B5EF4-FFF2-40B4-BE49-F238E27FC236}">
                  <a16:creationId xmlns:a16="http://schemas.microsoft.com/office/drawing/2014/main" id="{158A4C81-28CC-4788-927C-72557CB22A9A}"/>
                </a:ext>
              </a:extLst>
            </p:cNvPr>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133127" name="Freeform 7">
              <a:extLst>
                <a:ext uri="{FF2B5EF4-FFF2-40B4-BE49-F238E27FC236}">
                  <a16:creationId xmlns:a16="http://schemas.microsoft.com/office/drawing/2014/main" id="{837257A4-5B7C-4DBD-8CA6-F61492F1707C}"/>
                </a:ext>
              </a:extLst>
            </p:cNvPr>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133128" name="Freeform 8">
              <a:extLst>
                <a:ext uri="{FF2B5EF4-FFF2-40B4-BE49-F238E27FC236}">
                  <a16:creationId xmlns:a16="http://schemas.microsoft.com/office/drawing/2014/main" id="{F71293B3-51E7-46F6-A451-A1B2EAEFF02B}"/>
                </a:ext>
              </a:extLst>
            </p:cNvPr>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133129" name="Freeform 9">
              <a:extLst>
                <a:ext uri="{FF2B5EF4-FFF2-40B4-BE49-F238E27FC236}">
                  <a16:creationId xmlns:a16="http://schemas.microsoft.com/office/drawing/2014/main" id="{96215AC4-0F57-4CD6-BC2B-4BDCD0EE0F94}"/>
                </a:ext>
              </a:extLst>
            </p:cNvPr>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133130" name="Freeform 10">
              <a:extLst>
                <a:ext uri="{FF2B5EF4-FFF2-40B4-BE49-F238E27FC236}">
                  <a16:creationId xmlns:a16="http://schemas.microsoft.com/office/drawing/2014/main" id="{E0E582EB-99C7-46D3-827F-ED1779C04A0D}"/>
                </a:ext>
              </a:extLst>
            </p:cNvPr>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133131" name="Freeform 11">
              <a:extLst>
                <a:ext uri="{FF2B5EF4-FFF2-40B4-BE49-F238E27FC236}">
                  <a16:creationId xmlns:a16="http://schemas.microsoft.com/office/drawing/2014/main" id="{BC48C22F-8D81-4622-BF90-2165105C4FC8}"/>
                </a:ext>
              </a:extLst>
            </p:cNvPr>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tr-TR">
                <a:latin typeface="Arial" charset="0"/>
              </a:endParaRPr>
            </a:p>
          </p:txBody>
        </p:sp>
        <p:sp>
          <p:nvSpPr>
            <p:cNvPr id="133132" name="Rectangle 12">
              <a:extLst>
                <a:ext uri="{FF2B5EF4-FFF2-40B4-BE49-F238E27FC236}">
                  <a16:creationId xmlns:a16="http://schemas.microsoft.com/office/drawing/2014/main" id="{4C4FBC92-26D9-4451-A2CB-C9BFC1132552}"/>
                </a:ext>
              </a:extLst>
            </p:cNvPr>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tr-TR">
                <a:latin typeface="Arial" charset="0"/>
              </a:endParaRPr>
            </a:p>
          </p:txBody>
        </p:sp>
        <p:sp>
          <p:nvSpPr>
            <p:cNvPr id="133133" name="Rectangle 13">
              <a:extLst>
                <a:ext uri="{FF2B5EF4-FFF2-40B4-BE49-F238E27FC236}">
                  <a16:creationId xmlns:a16="http://schemas.microsoft.com/office/drawing/2014/main" id="{E579EFCF-897C-4371-95AD-62FDA9D98813}"/>
                </a:ext>
              </a:extLst>
            </p:cNvPr>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tr-TR">
                <a:latin typeface="Arial" charset="0"/>
              </a:endParaRPr>
            </a:p>
          </p:txBody>
        </p:sp>
        <p:sp>
          <p:nvSpPr>
            <p:cNvPr id="133134" name="Freeform 14">
              <a:extLst>
                <a:ext uri="{FF2B5EF4-FFF2-40B4-BE49-F238E27FC236}">
                  <a16:creationId xmlns:a16="http://schemas.microsoft.com/office/drawing/2014/main" id="{B955F638-7456-4971-AC06-65581B556C25}"/>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tr-TR">
                <a:latin typeface="Arial" charset="0"/>
              </a:endParaRPr>
            </a:p>
          </p:txBody>
        </p:sp>
        <p:sp>
          <p:nvSpPr>
            <p:cNvPr id="133135" name="Freeform 15">
              <a:extLst>
                <a:ext uri="{FF2B5EF4-FFF2-40B4-BE49-F238E27FC236}">
                  <a16:creationId xmlns:a16="http://schemas.microsoft.com/office/drawing/2014/main" id="{D23D843E-4CA4-4247-A62C-F3A2BC678079}"/>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tr-TR">
                <a:latin typeface="Arial" charset="0"/>
              </a:endParaRPr>
            </a:p>
          </p:txBody>
        </p:sp>
        <p:sp>
          <p:nvSpPr>
            <p:cNvPr id="133136" name="Freeform 16">
              <a:extLst>
                <a:ext uri="{FF2B5EF4-FFF2-40B4-BE49-F238E27FC236}">
                  <a16:creationId xmlns:a16="http://schemas.microsoft.com/office/drawing/2014/main" id="{E72B8937-8B9E-4AA2-A981-D6227883C737}"/>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tr-TR">
                <a:latin typeface="Arial" charset="0"/>
              </a:endParaRPr>
            </a:p>
          </p:txBody>
        </p:sp>
        <p:sp>
          <p:nvSpPr>
            <p:cNvPr id="133137" name="Freeform 17">
              <a:extLst>
                <a:ext uri="{FF2B5EF4-FFF2-40B4-BE49-F238E27FC236}">
                  <a16:creationId xmlns:a16="http://schemas.microsoft.com/office/drawing/2014/main" id="{CA243EE3-3A03-4458-8EE6-567C3C821858}"/>
                </a:ext>
              </a:extLst>
            </p:cNvPr>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tr-TR">
                <a:latin typeface="Arial" charset="0"/>
              </a:endParaRPr>
            </a:p>
          </p:txBody>
        </p:sp>
        <p:sp>
          <p:nvSpPr>
            <p:cNvPr id="133138" name="Freeform 18">
              <a:extLst>
                <a:ext uri="{FF2B5EF4-FFF2-40B4-BE49-F238E27FC236}">
                  <a16:creationId xmlns:a16="http://schemas.microsoft.com/office/drawing/2014/main" id="{317DC7C8-4307-4860-84C4-B6C8D68CEAFB}"/>
                </a:ext>
              </a:extLst>
            </p:cNvPr>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latin typeface="Arial" charset="0"/>
              </a:endParaRPr>
            </a:p>
          </p:txBody>
        </p:sp>
        <p:sp>
          <p:nvSpPr>
            <p:cNvPr id="133139" name="Freeform 19">
              <a:extLst>
                <a:ext uri="{FF2B5EF4-FFF2-40B4-BE49-F238E27FC236}">
                  <a16:creationId xmlns:a16="http://schemas.microsoft.com/office/drawing/2014/main" id="{4CEE5946-1BFE-4B8D-A085-F6A7A536DCED}"/>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tr-TR">
                <a:latin typeface="Arial" charset="0"/>
              </a:endParaRPr>
            </a:p>
          </p:txBody>
        </p:sp>
        <p:sp>
          <p:nvSpPr>
            <p:cNvPr id="133140" name="Freeform 20">
              <a:extLst>
                <a:ext uri="{FF2B5EF4-FFF2-40B4-BE49-F238E27FC236}">
                  <a16:creationId xmlns:a16="http://schemas.microsoft.com/office/drawing/2014/main" id="{A074B8CB-A02E-4C4A-9A0A-23ECBD916942}"/>
                </a:ext>
              </a:extLst>
            </p:cNvPr>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latin typeface="Arial" charset="0"/>
              </a:endParaRPr>
            </a:p>
          </p:txBody>
        </p:sp>
      </p:grpSp>
      <p:sp>
        <p:nvSpPr>
          <p:cNvPr id="133141" name="Rectangle 21">
            <a:extLst>
              <a:ext uri="{FF2B5EF4-FFF2-40B4-BE49-F238E27FC236}">
                <a16:creationId xmlns:a16="http://schemas.microsoft.com/office/drawing/2014/main" id="{B9FE4306-093D-409A-B912-BCEC2F3177F3}"/>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33142" name="Rectangle 22">
            <a:extLst>
              <a:ext uri="{FF2B5EF4-FFF2-40B4-BE49-F238E27FC236}">
                <a16:creationId xmlns:a16="http://schemas.microsoft.com/office/drawing/2014/main" id="{236791E4-8B24-4ED3-A991-BDCE8D3681F5}"/>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33143" name="Rectangle 23">
            <a:extLst>
              <a:ext uri="{FF2B5EF4-FFF2-40B4-BE49-F238E27FC236}">
                <a16:creationId xmlns:a16="http://schemas.microsoft.com/office/drawing/2014/main" id="{A5645174-CDE1-42FD-ABF2-19630FC77F12}"/>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000000"/>
                  </a:outerShdw>
                </a:effectLst>
                <a:latin typeface="+mn-lt"/>
              </a:defRPr>
            </a:lvl1pPr>
          </a:lstStyle>
          <a:p>
            <a:pPr>
              <a:defRPr/>
            </a:pPr>
            <a:endParaRPr lang="tr-TR"/>
          </a:p>
        </p:txBody>
      </p:sp>
      <p:sp>
        <p:nvSpPr>
          <p:cNvPr id="133144" name="Rectangle 24">
            <a:extLst>
              <a:ext uri="{FF2B5EF4-FFF2-40B4-BE49-F238E27FC236}">
                <a16:creationId xmlns:a16="http://schemas.microsoft.com/office/drawing/2014/main" id="{06BD5667-3813-4F97-8290-EBA0746F21B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000000"/>
                  </a:outerShdw>
                </a:effectLst>
                <a:latin typeface="+mn-lt"/>
              </a:defRPr>
            </a:lvl1pPr>
          </a:lstStyle>
          <a:p>
            <a:pPr>
              <a:defRPr/>
            </a:pPr>
            <a:endParaRPr lang="tr-TR"/>
          </a:p>
        </p:txBody>
      </p:sp>
      <p:sp>
        <p:nvSpPr>
          <p:cNvPr id="133145" name="Rectangle 25">
            <a:extLst>
              <a:ext uri="{FF2B5EF4-FFF2-40B4-BE49-F238E27FC236}">
                <a16:creationId xmlns:a16="http://schemas.microsoft.com/office/drawing/2014/main" id="{F1AE4655-558F-4BA8-8F91-68E009401C54}"/>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Times New Roman" panose="02020603050405020304" pitchFamily="18" charset="0"/>
              </a:defRPr>
            </a:lvl1pPr>
          </a:lstStyle>
          <a:p>
            <a:fld id="{8E8FE67C-E0B0-4FC0-80B8-8AFB178ECCBA}"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4036"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3141"/>
                                        </p:tgtEl>
                                        <p:attrNameLst>
                                          <p:attrName>style.visibility</p:attrName>
                                        </p:attrNameLst>
                                      </p:cBhvr>
                                      <p:to>
                                        <p:strVal val="visible"/>
                                      </p:to>
                                    </p:set>
                                    <p:animEffect transition="in" filter="fade">
                                      <p:cBhvr>
                                        <p:cTn id="7" dur="1000"/>
                                        <p:tgtEl>
                                          <p:spTgt spid="133141"/>
                                        </p:tgtEl>
                                      </p:cBhvr>
                                    </p:animEffect>
                                    <p:anim calcmode="lin" valueType="num">
                                      <p:cBhvr>
                                        <p:cTn id="8" dur="1000" fill="hold"/>
                                        <p:tgtEl>
                                          <p:spTgt spid="133141"/>
                                        </p:tgtEl>
                                        <p:attrNameLst>
                                          <p:attrName>ppt_x</p:attrName>
                                        </p:attrNameLst>
                                      </p:cBhvr>
                                      <p:tavLst>
                                        <p:tav tm="0">
                                          <p:val>
                                            <p:strVal val="#ppt_x"/>
                                          </p:val>
                                        </p:tav>
                                        <p:tav tm="100000">
                                          <p:val>
                                            <p:strVal val="#ppt_x"/>
                                          </p:val>
                                        </p:tav>
                                      </p:tavLst>
                                    </p:anim>
                                    <p:anim calcmode="lin" valueType="num">
                                      <p:cBhvr>
                                        <p:cTn id="9" dur="898" decel="100000" fill="hold"/>
                                        <p:tgtEl>
                                          <p:spTgt spid="133141"/>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3314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3142">
                                            <p:txEl>
                                              <p:pRg st="0" end="0"/>
                                            </p:txEl>
                                          </p:spTgt>
                                        </p:tgtEl>
                                        <p:attrNameLst>
                                          <p:attrName>style.visibility</p:attrName>
                                        </p:attrNameLst>
                                      </p:cBhvr>
                                      <p:to>
                                        <p:strVal val="visible"/>
                                      </p:to>
                                    </p:set>
                                    <p:animEffect transition="in" filter="fade">
                                      <p:cBhvr>
                                        <p:cTn id="15" dur="1000"/>
                                        <p:tgtEl>
                                          <p:spTgt spid="133142">
                                            <p:txEl>
                                              <p:pRg st="0" end="0"/>
                                            </p:txEl>
                                          </p:spTgt>
                                        </p:tgtEl>
                                      </p:cBhvr>
                                    </p:animEffect>
                                    <p:anim calcmode="lin" valueType="num">
                                      <p:cBhvr>
                                        <p:cTn id="16" dur="1000" fill="hold"/>
                                        <p:tgtEl>
                                          <p:spTgt spid="133142">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3142">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3142">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33142">
                                            <p:txEl>
                                              <p:pRg st="1" end="1"/>
                                            </p:txEl>
                                          </p:spTgt>
                                        </p:tgtEl>
                                        <p:attrNameLst>
                                          <p:attrName>style.visibility</p:attrName>
                                        </p:attrNameLst>
                                      </p:cBhvr>
                                      <p:to>
                                        <p:strVal val="visible"/>
                                      </p:to>
                                    </p:set>
                                    <p:animEffect transition="in" filter="fade">
                                      <p:cBhvr>
                                        <p:cTn id="21" dur="1000"/>
                                        <p:tgtEl>
                                          <p:spTgt spid="133142">
                                            <p:txEl>
                                              <p:pRg st="1" end="1"/>
                                            </p:txEl>
                                          </p:spTgt>
                                        </p:tgtEl>
                                      </p:cBhvr>
                                    </p:animEffect>
                                    <p:anim calcmode="lin" valueType="num">
                                      <p:cBhvr>
                                        <p:cTn id="22" dur="1000" fill="hold"/>
                                        <p:tgtEl>
                                          <p:spTgt spid="133142">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33142">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33142">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33142">
                                            <p:txEl>
                                              <p:pRg st="2" end="2"/>
                                            </p:txEl>
                                          </p:spTgt>
                                        </p:tgtEl>
                                        <p:attrNameLst>
                                          <p:attrName>style.visibility</p:attrName>
                                        </p:attrNameLst>
                                      </p:cBhvr>
                                      <p:to>
                                        <p:strVal val="visible"/>
                                      </p:to>
                                    </p:set>
                                    <p:animEffect transition="in" filter="fade">
                                      <p:cBhvr>
                                        <p:cTn id="27" dur="1000"/>
                                        <p:tgtEl>
                                          <p:spTgt spid="133142">
                                            <p:txEl>
                                              <p:pRg st="2" end="2"/>
                                            </p:txEl>
                                          </p:spTgt>
                                        </p:tgtEl>
                                      </p:cBhvr>
                                    </p:animEffect>
                                    <p:anim calcmode="lin" valueType="num">
                                      <p:cBhvr>
                                        <p:cTn id="28" dur="1000" fill="hold"/>
                                        <p:tgtEl>
                                          <p:spTgt spid="133142">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33142">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33142">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3142">
                                            <p:txEl>
                                              <p:pRg st="3" end="3"/>
                                            </p:txEl>
                                          </p:spTgt>
                                        </p:tgtEl>
                                        <p:attrNameLst>
                                          <p:attrName>style.visibility</p:attrName>
                                        </p:attrNameLst>
                                      </p:cBhvr>
                                      <p:to>
                                        <p:strVal val="visible"/>
                                      </p:to>
                                    </p:set>
                                    <p:animEffect transition="in" filter="fade">
                                      <p:cBhvr>
                                        <p:cTn id="33" dur="1000"/>
                                        <p:tgtEl>
                                          <p:spTgt spid="133142">
                                            <p:txEl>
                                              <p:pRg st="3" end="3"/>
                                            </p:txEl>
                                          </p:spTgt>
                                        </p:tgtEl>
                                      </p:cBhvr>
                                    </p:animEffect>
                                    <p:anim calcmode="lin" valueType="num">
                                      <p:cBhvr>
                                        <p:cTn id="34" dur="1000" fill="hold"/>
                                        <p:tgtEl>
                                          <p:spTgt spid="133142">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33142">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33142">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3142">
                                            <p:txEl>
                                              <p:pRg st="4" end="4"/>
                                            </p:txEl>
                                          </p:spTgt>
                                        </p:tgtEl>
                                        <p:attrNameLst>
                                          <p:attrName>style.visibility</p:attrName>
                                        </p:attrNameLst>
                                      </p:cBhvr>
                                      <p:to>
                                        <p:strVal val="visible"/>
                                      </p:to>
                                    </p:set>
                                    <p:animEffect transition="in" filter="fade">
                                      <p:cBhvr>
                                        <p:cTn id="39" dur="1000"/>
                                        <p:tgtEl>
                                          <p:spTgt spid="133142">
                                            <p:txEl>
                                              <p:pRg st="4" end="4"/>
                                            </p:txEl>
                                          </p:spTgt>
                                        </p:tgtEl>
                                      </p:cBhvr>
                                    </p:animEffect>
                                    <p:anim calcmode="lin" valueType="num">
                                      <p:cBhvr>
                                        <p:cTn id="40" dur="1000" fill="hold"/>
                                        <p:tgtEl>
                                          <p:spTgt spid="133142">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3142">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3142">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1" grpId="0"/>
      <p:bldP spid="133142" grpId="0" build="p">
        <p:tmplLst>
          <p:tmpl lvl="1">
            <p:tnLst>
              <p:par>
                <p:cTn presetID="37" presetClass="entr" presetSubtype="0" fill="hold" nodeType="clickEffect">
                  <p:stCondLst>
                    <p:cond delay="0"/>
                  </p:stCondLst>
                  <p:childTnLst>
                    <p:set>
                      <p:cBhvr>
                        <p:cTn dur="1" fill="hold">
                          <p:stCondLst>
                            <p:cond delay="0"/>
                          </p:stCondLst>
                        </p:cTn>
                        <p:tgtEl>
                          <p:spTgt spid="133142"/>
                        </p:tgtEl>
                        <p:attrNameLst>
                          <p:attrName>style.visibility</p:attrName>
                        </p:attrNameLst>
                      </p:cBhvr>
                      <p:to>
                        <p:strVal val="visible"/>
                      </p:to>
                    </p:set>
                    <p:animEffect transition="in" filter="fade">
                      <p:cBhvr>
                        <p:cTn dur="1000"/>
                        <p:tgtEl>
                          <p:spTgt spid="133142"/>
                        </p:tgtEl>
                      </p:cBhvr>
                    </p:animEffect>
                    <p:anim calcmode="lin" valueType="num">
                      <p:cBhvr>
                        <p:cTn dur="1000" fill="hold"/>
                        <p:tgtEl>
                          <p:spTgt spid="133142"/>
                        </p:tgtEl>
                        <p:attrNameLst>
                          <p:attrName>ppt_x</p:attrName>
                        </p:attrNameLst>
                      </p:cBhvr>
                      <p:tavLst>
                        <p:tav tm="0">
                          <p:val>
                            <p:strVal val="#ppt_x"/>
                          </p:val>
                        </p:tav>
                        <p:tav tm="100000">
                          <p:val>
                            <p:strVal val="#ppt_x"/>
                          </p:val>
                        </p:tav>
                      </p:tavLst>
                    </p:anim>
                    <p:anim calcmode="lin" valueType="num">
                      <p:cBhvr>
                        <p:cTn dur="898" decel="100000" fill="hold"/>
                        <p:tgtEl>
                          <p:spTgt spid="13314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3142"/>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33142"/>
                        </p:tgtEl>
                        <p:attrNameLst>
                          <p:attrName>style.visibility</p:attrName>
                        </p:attrNameLst>
                      </p:cBhvr>
                      <p:to>
                        <p:strVal val="visible"/>
                      </p:to>
                    </p:set>
                    <p:animEffect transition="in" filter="fade">
                      <p:cBhvr>
                        <p:cTn dur="1000"/>
                        <p:tgtEl>
                          <p:spTgt spid="133142"/>
                        </p:tgtEl>
                      </p:cBhvr>
                    </p:animEffect>
                    <p:anim calcmode="lin" valueType="num">
                      <p:cBhvr>
                        <p:cTn dur="1000" fill="hold"/>
                        <p:tgtEl>
                          <p:spTgt spid="133142"/>
                        </p:tgtEl>
                        <p:attrNameLst>
                          <p:attrName>ppt_x</p:attrName>
                        </p:attrNameLst>
                      </p:cBhvr>
                      <p:tavLst>
                        <p:tav tm="0">
                          <p:val>
                            <p:strVal val="#ppt_x"/>
                          </p:val>
                        </p:tav>
                        <p:tav tm="100000">
                          <p:val>
                            <p:strVal val="#ppt_x"/>
                          </p:val>
                        </p:tav>
                      </p:tavLst>
                    </p:anim>
                    <p:anim calcmode="lin" valueType="num">
                      <p:cBhvr>
                        <p:cTn dur="898" decel="100000" fill="hold"/>
                        <p:tgtEl>
                          <p:spTgt spid="13314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3142"/>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33142"/>
                        </p:tgtEl>
                        <p:attrNameLst>
                          <p:attrName>style.visibility</p:attrName>
                        </p:attrNameLst>
                      </p:cBhvr>
                      <p:to>
                        <p:strVal val="visible"/>
                      </p:to>
                    </p:set>
                    <p:animEffect transition="in" filter="fade">
                      <p:cBhvr>
                        <p:cTn dur="1000"/>
                        <p:tgtEl>
                          <p:spTgt spid="133142"/>
                        </p:tgtEl>
                      </p:cBhvr>
                    </p:animEffect>
                    <p:anim calcmode="lin" valueType="num">
                      <p:cBhvr>
                        <p:cTn dur="1000" fill="hold"/>
                        <p:tgtEl>
                          <p:spTgt spid="133142"/>
                        </p:tgtEl>
                        <p:attrNameLst>
                          <p:attrName>ppt_x</p:attrName>
                        </p:attrNameLst>
                      </p:cBhvr>
                      <p:tavLst>
                        <p:tav tm="0">
                          <p:val>
                            <p:strVal val="#ppt_x"/>
                          </p:val>
                        </p:tav>
                        <p:tav tm="100000">
                          <p:val>
                            <p:strVal val="#ppt_x"/>
                          </p:val>
                        </p:tav>
                      </p:tavLst>
                    </p:anim>
                    <p:anim calcmode="lin" valueType="num">
                      <p:cBhvr>
                        <p:cTn dur="898" decel="100000" fill="hold"/>
                        <p:tgtEl>
                          <p:spTgt spid="13314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3142"/>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33142"/>
                        </p:tgtEl>
                        <p:attrNameLst>
                          <p:attrName>style.visibility</p:attrName>
                        </p:attrNameLst>
                      </p:cBhvr>
                      <p:to>
                        <p:strVal val="visible"/>
                      </p:to>
                    </p:set>
                    <p:animEffect transition="in" filter="fade">
                      <p:cBhvr>
                        <p:cTn dur="1000"/>
                        <p:tgtEl>
                          <p:spTgt spid="133142"/>
                        </p:tgtEl>
                      </p:cBhvr>
                    </p:animEffect>
                    <p:anim calcmode="lin" valueType="num">
                      <p:cBhvr>
                        <p:cTn dur="1000" fill="hold"/>
                        <p:tgtEl>
                          <p:spTgt spid="133142"/>
                        </p:tgtEl>
                        <p:attrNameLst>
                          <p:attrName>ppt_x</p:attrName>
                        </p:attrNameLst>
                      </p:cBhvr>
                      <p:tavLst>
                        <p:tav tm="0">
                          <p:val>
                            <p:strVal val="#ppt_x"/>
                          </p:val>
                        </p:tav>
                        <p:tav tm="100000">
                          <p:val>
                            <p:strVal val="#ppt_x"/>
                          </p:val>
                        </p:tav>
                      </p:tavLst>
                    </p:anim>
                    <p:anim calcmode="lin" valueType="num">
                      <p:cBhvr>
                        <p:cTn dur="898" decel="100000" fill="hold"/>
                        <p:tgtEl>
                          <p:spTgt spid="13314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3142"/>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33142"/>
                        </p:tgtEl>
                        <p:attrNameLst>
                          <p:attrName>style.visibility</p:attrName>
                        </p:attrNameLst>
                      </p:cBhvr>
                      <p:to>
                        <p:strVal val="visible"/>
                      </p:to>
                    </p:set>
                    <p:animEffect transition="in" filter="fade">
                      <p:cBhvr>
                        <p:cTn dur="1000"/>
                        <p:tgtEl>
                          <p:spTgt spid="133142"/>
                        </p:tgtEl>
                      </p:cBhvr>
                    </p:animEffect>
                    <p:anim calcmode="lin" valueType="num">
                      <p:cBhvr>
                        <p:cTn dur="1000" fill="hold"/>
                        <p:tgtEl>
                          <p:spTgt spid="133142"/>
                        </p:tgtEl>
                        <p:attrNameLst>
                          <p:attrName>ppt_x</p:attrName>
                        </p:attrNameLst>
                      </p:cBhvr>
                      <p:tavLst>
                        <p:tav tm="0">
                          <p:val>
                            <p:strVal val="#ppt_x"/>
                          </p:val>
                        </p:tav>
                        <p:tav tm="100000">
                          <p:val>
                            <p:strVal val="#ppt_x"/>
                          </p:val>
                        </p:tav>
                      </p:tavLst>
                    </p:anim>
                    <p:anim calcmode="lin" valueType="num">
                      <p:cBhvr>
                        <p:cTn dur="898" decel="100000" fill="hold"/>
                        <p:tgtEl>
                          <p:spTgt spid="13314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3142"/>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0B6970E6-1D3B-4C3D-8A10-DB05E904E0D3}"/>
              </a:ext>
            </a:extLst>
          </p:cNvPr>
          <p:cNvGrpSpPr>
            <a:grpSpLocks/>
          </p:cNvGrpSpPr>
          <p:nvPr/>
        </p:nvGrpSpPr>
        <p:grpSpPr bwMode="auto">
          <a:xfrm>
            <a:off x="1588" y="0"/>
            <a:ext cx="9148762" cy="6851650"/>
            <a:chOff x="1" y="0"/>
            <a:chExt cx="5763" cy="4316"/>
          </a:xfrm>
        </p:grpSpPr>
        <p:sp>
          <p:nvSpPr>
            <p:cNvPr id="136195" name="Freeform 3">
              <a:extLst>
                <a:ext uri="{FF2B5EF4-FFF2-40B4-BE49-F238E27FC236}">
                  <a16:creationId xmlns:a16="http://schemas.microsoft.com/office/drawing/2014/main" id="{E07AE04B-2A92-4CE2-BDA8-62281A52F3F0}"/>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tr-TR">
                <a:latin typeface="Arial" charset="0"/>
              </a:endParaRPr>
            </a:p>
          </p:txBody>
        </p:sp>
        <p:sp>
          <p:nvSpPr>
            <p:cNvPr id="136196" name="Freeform 4">
              <a:extLst>
                <a:ext uri="{FF2B5EF4-FFF2-40B4-BE49-F238E27FC236}">
                  <a16:creationId xmlns:a16="http://schemas.microsoft.com/office/drawing/2014/main" id="{9A9F5790-E6C7-4823-8A3C-F0FF72ADC29E}"/>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tr-TR">
                <a:latin typeface="Arial" charset="0"/>
              </a:endParaRPr>
            </a:p>
          </p:txBody>
        </p:sp>
        <p:sp>
          <p:nvSpPr>
            <p:cNvPr id="136197" name="Freeform 5">
              <a:extLst>
                <a:ext uri="{FF2B5EF4-FFF2-40B4-BE49-F238E27FC236}">
                  <a16:creationId xmlns:a16="http://schemas.microsoft.com/office/drawing/2014/main" id="{2390807B-C9AA-40FE-B275-CF7341391F89}"/>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tr-TR">
                <a:latin typeface="Arial" charset="0"/>
              </a:endParaRPr>
            </a:p>
          </p:txBody>
        </p:sp>
        <p:grpSp>
          <p:nvGrpSpPr>
            <p:cNvPr id="7179" name="Group 6">
              <a:extLst>
                <a:ext uri="{FF2B5EF4-FFF2-40B4-BE49-F238E27FC236}">
                  <a16:creationId xmlns:a16="http://schemas.microsoft.com/office/drawing/2014/main" id="{D70D6869-2BE2-409D-8CAB-B765A6708464}"/>
                </a:ext>
              </a:extLst>
            </p:cNvPr>
            <p:cNvGrpSpPr>
              <a:grpSpLocks/>
            </p:cNvGrpSpPr>
            <p:nvPr/>
          </p:nvGrpSpPr>
          <p:grpSpPr bwMode="auto">
            <a:xfrm>
              <a:off x="288" y="0"/>
              <a:ext cx="5098" cy="4316"/>
              <a:chOff x="288" y="0"/>
              <a:chExt cx="5098" cy="4316"/>
            </a:xfrm>
          </p:grpSpPr>
          <p:sp>
            <p:nvSpPr>
              <p:cNvPr id="136199" name="Freeform 7">
                <a:extLst>
                  <a:ext uri="{FF2B5EF4-FFF2-40B4-BE49-F238E27FC236}">
                    <a16:creationId xmlns:a16="http://schemas.microsoft.com/office/drawing/2014/main" id="{223C1181-48F7-4256-994A-CEFD92221DC1}"/>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136200" name="Freeform 8">
                <a:extLst>
                  <a:ext uri="{FF2B5EF4-FFF2-40B4-BE49-F238E27FC236}">
                    <a16:creationId xmlns:a16="http://schemas.microsoft.com/office/drawing/2014/main" id="{05D8DCD1-B74B-4235-BB67-B859B22DF88C}"/>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136201" name="Freeform 9">
                <a:extLst>
                  <a:ext uri="{FF2B5EF4-FFF2-40B4-BE49-F238E27FC236}">
                    <a16:creationId xmlns:a16="http://schemas.microsoft.com/office/drawing/2014/main" id="{7EB92018-0353-400C-9A6E-A08C97E2F61C}"/>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136202" name="Freeform 10">
                <a:extLst>
                  <a:ext uri="{FF2B5EF4-FFF2-40B4-BE49-F238E27FC236}">
                    <a16:creationId xmlns:a16="http://schemas.microsoft.com/office/drawing/2014/main" id="{14CBE1A9-6465-43E3-BF29-5B1F6BE368D1}"/>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136203" name="Freeform 11">
                <a:extLst>
                  <a:ext uri="{FF2B5EF4-FFF2-40B4-BE49-F238E27FC236}">
                    <a16:creationId xmlns:a16="http://schemas.microsoft.com/office/drawing/2014/main" id="{78FA8CC8-422A-414B-9552-A40A2A67C0C6}"/>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136204" name="Freeform 12">
                <a:extLst>
                  <a:ext uri="{FF2B5EF4-FFF2-40B4-BE49-F238E27FC236}">
                    <a16:creationId xmlns:a16="http://schemas.microsoft.com/office/drawing/2014/main" id="{05BC2138-2B98-4C50-BB29-BC0D61C7A275}"/>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136205" name="Freeform 13">
                <a:extLst>
                  <a:ext uri="{FF2B5EF4-FFF2-40B4-BE49-F238E27FC236}">
                    <a16:creationId xmlns:a16="http://schemas.microsoft.com/office/drawing/2014/main" id="{2C541C69-2324-4B08-959D-237326B2E8B7}"/>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136206" name="Freeform 14">
                <a:extLst>
                  <a:ext uri="{FF2B5EF4-FFF2-40B4-BE49-F238E27FC236}">
                    <a16:creationId xmlns:a16="http://schemas.microsoft.com/office/drawing/2014/main" id="{941640FE-90E0-4F90-98A8-7EA860805EA2}"/>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136207" name="Freeform 15">
                <a:extLst>
                  <a:ext uri="{FF2B5EF4-FFF2-40B4-BE49-F238E27FC236}">
                    <a16:creationId xmlns:a16="http://schemas.microsoft.com/office/drawing/2014/main" id="{88B296BA-CE84-40E3-B3FC-8A20B20EE4CF}"/>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136208" name="Freeform 16">
                <a:extLst>
                  <a:ext uri="{FF2B5EF4-FFF2-40B4-BE49-F238E27FC236}">
                    <a16:creationId xmlns:a16="http://schemas.microsoft.com/office/drawing/2014/main" id="{67DC5488-BD9E-4A33-B7A9-25D49F971167}"/>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136209" name="Freeform 17">
                <a:extLst>
                  <a:ext uri="{FF2B5EF4-FFF2-40B4-BE49-F238E27FC236}">
                    <a16:creationId xmlns:a16="http://schemas.microsoft.com/office/drawing/2014/main" id="{82DCD485-C6DA-4F9E-9146-928B12F170D1}"/>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136210" name="Freeform 18">
                <a:extLst>
                  <a:ext uri="{FF2B5EF4-FFF2-40B4-BE49-F238E27FC236}">
                    <a16:creationId xmlns:a16="http://schemas.microsoft.com/office/drawing/2014/main" id="{3E30CADB-8B1B-4BC3-B959-02857C35A28B}"/>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sp>
            <p:nvSpPr>
              <p:cNvPr id="136211" name="Freeform 19">
                <a:extLst>
                  <a:ext uri="{FF2B5EF4-FFF2-40B4-BE49-F238E27FC236}">
                    <a16:creationId xmlns:a16="http://schemas.microsoft.com/office/drawing/2014/main" id="{12B46A38-58A4-4B20-B05E-4530AEF0CB86}"/>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tr-TR">
                  <a:latin typeface="Arial" charset="0"/>
                </a:endParaRPr>
              </a:p>
            </p:txBody>
          </p:sp>
        </p:grpSp>
        <p:sp>
          <p:nvSpPr>
            <p:cNvPr id="136212" name="Freeform 20">
              <a:extLst>
                <a:ext uri="{FF2B5EF4-FFF2-40B4-BE49-F238E27FC236}">
                  <a16:creationId xmlns:a16="http://schemas.microsoft.com/office/drawing/2014/main" id="{644E68A0-A87E-4AE5-9ED2-80623204F14A}"/>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tr-TR">
                <a:latin typeface="Arial" charset="0"/>
              </a:endParaRPr>
            </a:p>
          </p:txBody>
        </p:sp>
        <p:sp>
          <p:nvSpPr>
            <p:cNvPr id="136213" name="Freeform 21">
              <a:extLst>
                <a:ext uri="{FF2B5EF4-FFF2-40B4-BE49-F238E27FC236}">
                  <a16:creationId xmlns:a16="http://schemas.microsoft.com/office/drawing/2014/main" id="{174EAB6E-D535-4FE6-90B2-8C740A863BE7}"/>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tr-TR">
                <a:latin typeface="Arial" charset="0"/>
              </a:endParaRPr>
            </a:p>
          </p:txBody>
        </p:sp>
        <p:sp>
          <p:nvSpPr>
            <p:cNvPr id="136214" name="Freeform 22">
              <a:extLst>
                <a:ext uri="{FF2B5EF4-FFF2-40B4-BE49-F238E27FC236}">
                  <a16:creationId xmlns:a16="http://schemas.microsoft.com/office/drawing/2014/main" id="{B2877271-1BC1-4030-A9D5-1B88B7EE1B72}"/>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tr-TR">
                <a:latin typeface="Arial" charset="0"/>
              </a:endParaRPr>
            </a:p>
          </p:txBody>
        </p:sp>
        <p:sp>
          <p:nvSpPr>
            <p:cNvPr id="136215" name="Freeform 23">
              <a:extLst>
                <a:ext uri="{FF2B5EF4-FFF2-40B4-BE49-F238E27FC236}">
                  <a16:creationId xmlns:a16="http://schemas.microsoft.com/office/drawing/2014/main" id="{C7FFC3A8-549D-4836-8B32-F2C87915F819}"/>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tr-TR">
                <a:latin typeface="Arial" charset="0"/>
              </a:endParaRPr>
            </a:p>
          </p:txBody>
        </p:sp>
        <p:sp>
          <p:nvSpPr>
            <p:cNvPr id="136216" name="Freeform 24">
              <a:extLst>
                <a:ext uri="{FF2B5EF4-FFF2-40B4-BE49-F238E27FC236}">
                  <a16:creationId xmlns:a16="http://schemas.microsoft.com/office/drawing/2014/main" id="{BB0F77A0-66CA-4C39-B356-29F9A17760D8}"/>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tr-TR">
                <a:latin typeface="Arial" charset="0"/>
              </a:endParaRPr>
            </a:p>
          </p:txBody>
        </p:sp>
        <p:sp>
          <p:nvSpPr>
            <p:cNvPr id="136217" name="Freeform 25">
              <a:extLst>
                <a:ext uri="{FF2B5EF4-FFF2-40B4-BE49-F238E27FC236}">
                  <a16:creationId xmlns:a16="http://schemas.microsoft.com/office/drawing/2014/main" id="{B78A120B-7CA9-4C5F-B46F-FC4DC3EA8FBB}"/>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tr-TR">
                <a:latin typeface="Arial" charset="0"/>
              </a:endParaRPr>
            </a:p>
          </p:txBody>
        </p:sp>
        <p:sp>
          <p:nvSpPr>
            <p:cNvPr id="136218" name="Freeform 26">
              <a:extLst>
                <a:ext uri="{FF2B5EF4-FFF2-40B4-BE49-F238E27FC236}">
                  <a16:creationId xmlns:a16="http://schemas.microsoft.com/office/drawing/2014/main" id="{6C70894A-1289-4463-AC99-4B8546EDAA3A}"/>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tr-TR">
                <a:latin typeface="Arial" charset="0"/>
              </a:endParaRPr>
            </a:p>
          </p:txBody>
        </p:sp>
        <p:sp>
          <p:nvSpPr>
            <p:cNvPr id="136219" name="Freeform 27">
              <a:extLst>
                <a:ext uri="{FF2B5EF4-FFF2-40B4-BE49-F238E27FC236}">
                  <a16:creationId xmlns:a16="http://schemas.microsoft.com/office/drawing/2014/main" id="{4604E843-59B5-4C82-8F00-F3B720947B3E}"/>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tr-TR">
                <a:latin typeface="Arial" charset="0"/>
              </a:endParaRPr>
            </a:p>
          </p:txBody>
        </p:sp>
        <p:sp>
          <p:nvSpPr>
            <p:cNvPr id="136220" name="Line 28">
              <a:extLst>
                <a:ext uri="{FF2B5EF4-FFF2-40B4-BE49-F238E27FC236}">
                  <a16:creationId xmlns:a16="http://schemas.microsoft.com/office/drawing/2014/main" id="{2C6DC549-1913-49EF-BCFF-6530CCBFBCBB}"/>
                </a:ext>
              </a:extLst>
            </p:cNvPr>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sp>
          <p:nvSpPr>
            <p:cNvPr id="136221" name="Line 29">
              <a:extLst>
                <a:ext uri="{FF2B5EF4-FFF2-40B4-BE49-F238E27FC236}">
                  <a16:creationId xmlns:a16="http://schemas.microsoft.com/office/drawing/2014/main" id="{73C722E5-6354-4669-A732-3DDADFD4201A}"/>
                </a:ext>
              </a:extLst>
            </p:cNvPr>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sp>
          <p:nvSpPr>
            <p:cNvPr id="136222" name="Line 30">
              <a:extLst>
                <a:ext uri="{FF2B5EF4-FFF2-40B4-BE49-F238E27FC236}">
                  <a16:creationId xmlns:a16="http://schemas.microsoft.com/office/drawing/2014/main" id="{8F613A0F-3919-4FFE-ADC2-D0DD2D7894E5}"/>
                </a:ext>
              </a:extLst>
            </p:cNvPr>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tr-TR">
                <a:latin typeface="Arial" charset="0"/>
              </a:endParaRPr>
            </a:p>
          </p:txBody>
        </p:sp>
        <p:grpSp>
          <p:nvGrpSpPr>
            <p:cNvPr id="7191" name="Group 31">
              <a:extLst>
                <a:ext uri="{FF2B5EF4-FFF2-40B4-BE49-F238E27FC236}">
                  <a16:creationId xmlns:a16="http://schemas.microsoft.com/office/drawing/2014/main" id="{23380E6B-B91D-4CA4-9468-DFD9B47BE170}"/>
                </a:ext>
              </a:extLst>
            </p:cNvPr>
            <p:cNvGrpSpPr>
              <a:grpSpLocks/>
            </p:cNvGrpSpPr>
            <p:nvPr/>
          </p:nvGrpSpPr>
          <p:grpSpPr bwMode="auto">
            <a:xfrm>
              <a:off x="1" y="392"/>
              <a:ext cx="5758" cy="1571"/>
              <a:chOff x="1" y="392"/>
              <a:chExt cx="5758" cy="1571"/>
            </a:xfrm>
          </p:grpSpPr>
          <p:sp>
            <p:nvSpPr>
              <p:cNvPr id="136224" name="Line 32">
                <a:extLst>
                  <a:ext uri="{FF2B5EF4-FFF2-40B4-BE49-F238E27FC236}">
                    <a16:creationId xmlns:a16="http://schemas.microsoft.com/office/drawing/2014/main" id="{8F2CCD5F-75B8-4171-94E8-1792DB1A6BD2}"/>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sp>
            <p:nvSpPr>
              <p:cNvPr id="136225" name="Line 33">
                <a:extLst>
                  <a:ext uri="{FF2B5EF4-FFF2-40B4-BE49-F238E27FC236}">
                    <a16:creationId xmlns:a16="http://schemas.microsoft.com/office/drawing/2014/main" id="{4F81659D-661A-4079-BFDE-6C41E29B89A5}"/>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sp>
            <p:nvSpPr>
              <p:cNvPr id="136226" name="Line 34">
                <a:extLst>
                  <a:ext uri="{FF2B5EF4-FFF2-40B4-BE49-F238E27FC236}">
                    <a16:creationId xmlns:a16="http://schemas.microsoft.com/office/drawing/2014/main" id="{CBC24277-5B00-4694-9095-B920B445AB61}"/>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sp>
            <p:nvSpPr>
              <p:cNvPr id="136227" name="Line 35">
                <a:extLst>
                  <a:ext uri="{FF2B5EF4-FFF2-40B4-BE49-F238E27FC236}">
                    <a16:creationId xmlns:a16="http://schemas.microsoft.com/office/drawing/2014/main" id="{88ABA1BF-7BAA-4941-8CA2-962F91A79B98}"/>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sp>
            <p:nvSpPr>
              <p:cNvPr id="136228" name="Line 36">
                <a:extLst>
                  <a:ext uri="{FF2B5EF4-FFF2-40B4-BE49-F238E27FC236}">
                    <a16:creationId xmlns:a16="http://schemas.microsoft.com/office/drawing/2014/main" id="{5363018B-E5A7-47CF-B6CD-A42450E4502C}"/>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tr-TR">
                  <a:latin typeface="Arial" charset="0"/>
                </a:endParaRPr>
              </a:p>
            </p:txBody>
          </p:sp>
        </p:grpSp>
        <p:sp>
          <p:nvSpPr>
            <p:cNvPr id="136229" name="Line 37">
              <a:extLst>
                <a:ext uri="{FF2B5EF4-FFF2-40B4-BE49-F238E27FC236}">
                  <a16:creationId xmlns:a16="http://schemas.microsoft.com/office/drawing/2014/main" id="{76FCEA30-2ECA-4F15-A951-6BC7C94EFFBA}"/>
                </a:ext>
              </a:extLst>
            </p:cNvPr>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tr-TR">
                <a:latin typeface="Arial" charset="0"/>
              </a:endParaRPr>
            </a:p>
          </p:txBody>
        </p:sp>
        <p:sp>
          <p:nvSpPr>
            <p:cNvPr id="136230" name="Line 38">
              <a:extLst>
                <a:ext uri="{FF2B5EF4-FFF2-40B4-BE49-F238E27FC236}">
                  <a16:creationId xmlns:a16="http://schemas.microsoft.com/office/drawing/2014/main" id="{BD0953B7-C5C4-4EBB-B374-50B6116090BB}"/>
                </a:ext>
              </a:extLst>
            </p:cNvPr>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tr-TR">
                <a:latin typeface="Arial" charset="0"/>
              </a:endParaRPr>
            </a:p>
          </p:txBody>
        </p:sp>
      </p:grpSp>
      <p:sp>
        <p:nvSpPr>
          <p:cNvPr id="136231" name="Rectangle 39">
            <a:extLst>
              <a:ext uri="{FF2B5EF4-FFF2-40B4-BE49-F238E27FC236}">
                <a16:creationId xmlns:a16="http://schemas.microsoft.com/office/drawing/2014/main" id="{92AA5BDF-6C37-4DC7-9D36-48AB219A2FA6}"/>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a:t>Asıl başlık stili için tıklatın</a:t>
            </a:r>
          </a:p>
        </p:txBody>
      </p:sp>
      <p:sp>
        <p:nvSpPr>
          <p:cNvPr id="136232" name="Rectangle 40">
            <a:extLst>
              <a:ext uri="{FF2B5EF4-FFF2-40B4-BE49-F238E27FC236}">
                <a16:creationId xmlns:a16="http://schemas.microsoft.com/office/drawing/2014/main" id="{C7EFB90C-5DBE-4ADD-B74C-DD0EE91F927A}"/>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mn-lt"/>
              </a:defRPr>
            </a:lvl1pPr>
          </a:lstStyle>
          <a:p>
            <a:pPr>
              <a:defRPr/>
            </a:pPr>
            <a:endParaRPr lang="tr-TR"/>
          </a:p>
        </p:txBody>
      </p:sp>
      <p:sp>
        <p:nvSpPr>
          <p:cNvPr id="136233" name="Rectangle 41">
            <a:extLst>
              <a:ext uri="{FF2B5EF4-FFF2-40B4-BE49-F238E27FC236}">
                <a16:creationId xmlns:a16="http://schemas.microsoft.com/office/drawing/2014/main" id="{9B3CB078-E927-48DA-B35B-60F12D8F275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latin typeface="+mn-lt"/>
              </a:defRPr>
            </a:lvl1pPr>
          </a:lstStyle>
          <a:p>
            <a:pPr>
              <a:defRPr/>
            </a:pPr>
            <a:endParaRPr lang="tr-TR"/>
          </a:p>
        </p:txBody>
      </p:sp>
      <p:sp>
        <p:nvSpPr>
          <p:cNvPr id="136234" name="Rectangle 42">
            <a:extLst>
              <a:ext uri="{FF2B5EF4-FFF2-40B4-BE49-F238E27FC236}">
                <a16:creationId xmlns:a16="http://schemas.microsoft.com/office/drawing/2014/main" id="{6411409C-7910-456C-81F2-5BBB75615B3B}"/>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Verdana" panose="020B0604030504040204" pitchFamily="34" charset="0"/>
              </a:defRPr>
            </a:lvl1pPr>
          </a:lstStyle>
          <a:p>
            <a:fld id="{F32CDFC5-C508-43C0-8160-BF8109313236}" type="slidenum">
              <a:rPr lang="tr-TR" altLang="tr-TR"/>
              <a:pPr/>
              <a:t>‹#›</a:t>
            </a:fld>
            <a:endParaRPr lang="tr-TR" altLang="tr-TR"/>
          </a:p>
        </p:txBody>
      </p:sp>
      <p:sp>
        <p:nvSpPr>
          <p:cNvPr id="136235" name="Rectangle 43">
            <a:extLst>
              <a:ext uri="{FF2B5EF4-FFF2-40B4-BE49-F238E27FC236}">
                <a16:creationId xmlns:a16="http://schemas.microsoft.com/office/drawing/2014/main" id="{030D500E-CC47-4F8E-8901-A2B68D9E738B}"/>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cSld>
  <p:clrMap bg1="dk2" tx1="lt1" bg2="dk1" tx2="lt2" accent1="accent1" accent2="accent2" accent3="accent3" accent4="accent4" accent5="accent5" accent6="accent6" hlink="hlink" folHlink="folHlink"/>
  <p:sldLayoutIdLst>
    <p:sldLayoutId id="2147484037"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6231"/>
                                        </p:tgtEl>
                                        <p:attrNameLst>
                                          <p:attrName>style.visibility</p:attrName>
                                        </p:attrNameLst>
                                      </p:cBhvr>
                                      <p:to>
                                        <p:strVal val="visible"/>
                                      </p:to>
                                    </p:set>
                                    <p:animEffect transition="in" filter="fade">
                                      <p:cBhvr>
                                        <p:cTn id="7" dur="1000"/>
                                        <p:tgtEl>
                                          <p:spTgt spid="136231"/>
                                        </p:tgtEl>
                                      </p:cBhvr>
                                    </p:animEffect>
                                    <p:anim calcmode="lin" valueType="num">
                                      <p:cBhvr>
                                        <p:cTn id="8" dur="1000" fill="hold"/>
                                        <p:tgtEl>
                                          <p:spTgt spid="136231"/>
                                        </p:tgtEl>
                                        <p:attrNameLst>
                                          <p:attrName>ppt_x</p:attrName>
                                        </p:attrNameLst>
                                      </p:cBhvr>
                                      <p:tavLst>
                                        <p:tav tm="0">
                                          <p:val>
                                            <p:strVal val="#ppt_x"/>
                                          </p:val>
                                        </p:tav>
                                        <p:tav tm="100000">
                                          <p:val>
                                            <p:strVal val="#ppt_x"/>
                                          </p:val>
                                        </p:tav>
                                      </p:tavLst>
                                    </p:anim>
                                    <p:anim calcmode="lin" valueType="num">
                                      <p:cBhvr>
                                        <p:cTn id="9" dur="898" decel="100000" fill="hold"/>
                                        <p:tgtEl>
                                          <p:spTgt spid="136231"/>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3623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6235">
                                            <p:txEl>
                                              <p:pRg st="0" end="0"/>
                                            </p:txEl>
                                          </p:spTgt>
                                        </p:tgtEl>
                                        <p:attrNameLst>
                                          <p:attrName>style.visibility</p:attrName>
                                        </p:attrNameLst>
                                      </p:cBhvr>
                                      <p:to>
                                        <p:strVal val="visible"/>
                                      </p:to>
                                    </p:set>
                                    <p:animEffect transition="in" filter="fade">
                                      <p:cBhvr>
                                        <p:cTn id="15" dur="1000"/>
                                        <p:tgtEl>
                                          <p:spTgt spid="136235">
                                            <p:txEl>
                                              <p:pRg st="0" end="0"/>
                                            </p:txEl>
                                          </p:spTgt>
                                        </p:tgtEl>
                                      </p:cBhvr>
                                    </p:animEffect>
                                    <p:anim calcmode="lin" valueType="num">
                                      <p:cBhvr>
                                        <p:cTn id="16" dur="1000" fill="hold"/>
                                        <p:tgtEl>
                                          <p:spTgt spid="13623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623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6235">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36235">
                                            <p:txEl>
                                              <p:pRg st="1" end="1"/>
                                            </p:txEl>
                                          </p:spTgt>
                                        </p:tgtEl>
                                        <p:attrNameLst>
                                          <p:attrName>style.visibility</p:attrName>
                                        </p:attrNameLst>
                                      </p:cBhvr>
                                      <p:to>
                                        <p:strVal val="visible"/>
                                      </p:to>
                                    </p:set>
                                    <p:animEffect transition="in" filter="fade">
                                      <p:cBhvr>
                                        <p:cTn id="21" dur="1000"/>
                                        <p:tgtEl>
                                          <p:spTgt spid="136235">
                                            <p:txEl>
                                              <p:pRg st="1" end="1"/>
                                            </p:txEl>
                                          </p:spTgt>
                                        </p:tgtEl>
                                      </p:cBhvr>
                                    </p:animEffect>
                                    <p:anim calcmode="lin" valueType="num">
                                      <p:cBhvr>
                                        <p:cTn id="22" dur="1000" fill="hold"/>
                                        <p:tgtEl>
                                          <p:spTgt spid="136235">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3623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36235">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36235">
                                            <p:txEl>
                                              <p:pRg st="2" end="2"/>
                                            </p:txEl>
                                          </p:spTgt>
                                        </p:tgtEl>
                                        <p:attrNameLst>
                                          <p:attrName>style.visibility</p:attrName>
                                        </p:attrNameLst>
                                      </p:cBhvr>
                                      <p:to>
                                        <p:strVal val="visible"/>
                                      </p:to>
                                    </p:set>
                                    <p:animEffect transition="in" filter="fade">
                                      <p:cBhvr>
                                        <p:cTn id="27" dur="1000"/>
                                        <p:tgtEl>
                                          <p:spTgt spid="136235">
                                            <p:txEl>
                                              <p:pRg st="2" end="2"/>
                                            </p:txEl>
                                          </p:spTgt>
                                        </p:tgtEl>
                                      </p:cBhvr>
                                    </p:animEffect>
                                    <p:anim calcmode="lin" valueType="num">
                                      <p:cBhvr>
                                        <p:cTn id="28" dur="1000" fill="hold"/>
                                        <p:tgtEl>
                                          <p:spTgt spid="136235">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36235">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36235">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6235">
                                            <p:txEl>
                                              <p:pRg st="3" end="3"/>
                                            </p:txEl>
                                          </p:spTgt>
                                        </p:tgtEl>
                                        <p:attrNameLst>
                                          <p:attrName>style.visibility</p:attrName>
                                        </p:attrNameLst>
                                      </p:cBhvr>
                                      <p:to>
                                        <p:strVal val="visible"/>
                                      </p:to>
                                    </p:set>
                                    <p:animEffect transition="in" filter="fade">
                                      <p:cBhvr>
                                        <p:cTn id="33" dur="1000"/>
                                        <p:tgtEl>
                                          <p:spTgt spid="136235">
                                            <p:txEl>
                                              <p:pRg st="3" end="3"/>
                                            </p:txEl>
                                          </p:spTgt>
                                        </p:tgtEl>
                                      </p:cBhvr>
                                    </p:animEffect>
                                    <p:anim calcmode="lin" valueType="num">
                                      <p:cBhvr>
                                        <p:cTn id="34" dur="1000" fill="hold"/>
                                        <p:tgtEl>
                                          <p:spTgt spid="136235">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36235">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36235">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6235">
                                            <p:txEl>
                                              <p:pRg st="4" end="4"/>
                                            </p:txEl>
                                          </p:spTgt>
                                        </p:tgtEl>
                                        <p:attrNameLst>
                                          <p:attrName>style.visibility</p:attrName>
                                        </p:attrNameLst>
                                      </p:cBhvr>
                                      <p:to>
                                        <p:strVal val="visible"/>
                                      </p:to>
                                    </p:set>
                                    <p:animEffect transition="in" filter="fade">
                                      <p:cBhvr>
                                        <p:cTn id="39" dur="1000"/>
                                        <p:tgtEl>
                                          <p:spTgt spid="136235">
                                            <p:txEl>
                                              <p:pRg st="4" end="4"/>
                                            </p:txEl>
                                          </p:spTgt>
                                        </p:tgtEl>
                                      </p:cBhvr>
                                    </p:animEffect>
                                    <p:anim calcmode="lin" valueType="num">
                                      <p:cBhvr>
                                        <p:cTn id="40" dur="1000" fill="hold"/>
                                        <p:tgtEl>
                                          <p:spTgt spid="136235">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623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623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31" grpId="0"/>
      <p:bldP spid="136235" grpId="0" build="p">
        <p:tmplLst>
          <p:tmpl lvl="1">
            <p:tnLst>
              <p:par>
                <p:cTn presetID="37" presetClass="entr" presetSubtype="0" fill="hold" nodeType="clickEffect">
                  <p:stCondLst>
                    <p:cond delay="0"/>
                  </p:stCondLst>
                  <p:childTnLst>
                    <p:set>
                      <p:cBhvr>
                        <p:cTn dur="1" fill="hold">
                          <p:stCondLst>
                            <p:cond delay="0"/>
                          </p:stCondLst>
                        </p:cTn>
                        <p:tgtEl>
                          <p:spTgt spid="136235"/>
                        </p:tgtEl>
                        <p:attrNameLst>
                          <p:attrName>style.visibility</p:attrName>
                        </p:attrNameLst>
                      </p:cBhvr>
                      <p:to>
                        <p:strVal val="visible"/>
                      </p:to>
                    </p:set>
                    <p:animEffect transition="in" filter="fade">
                      <p:cBhvr>
                        <p:cTn dur="1000"/>
                        <p:tgtEl>
                          <p:spTgt spid="136235"/>
                        </p:tgtEl>
                      </p:cBhvr>
                    </p:animEffect>
                    <p:anim calcmode="lin" valueType="num">
                      <p:cBhvr>
                        <p:cTn dur="1000" fill="hold"/>
                        <p:tgtEl>
                          <p:spTgt spid="136235"/>
                        </p:tgtEl>
                        <p:attrNameLst>
                          <p:attrName>ppt_x</p:attrName>
                        </p:attrNameLst>
                      </p:cBhvr>
                      <p:tavLst>
                        <p:tav tm="0">
                          <p:val>
                            <p:strVal val="#ppt_x"/>
                          </p:val>
                        </p:tav>
                        <p:tav tm="100000">
                          <p:val>
                            <p:strVal val="#ppt_x"/>
                          </p:val>
                        </p:tav>
                      </p:tavLst>
                    </p:anim>
                    <p:anim calcmode="lin" valueType="num">
                      <p:cBhvr>
                        <p:cTn dur="898" decel="100000" fill="hold"/>
                        <p:tgtEl>
                          <p:spTgt spid="13623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6235"/>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36235"/>
                        </p:tgtEl>
                        <p:attrNameLst>
                          <p:attrName>style.visibility</p:attrName>
                        </p:attrNameLst>
                      </p:cBhvr>
                      <p:to>
                        <p:strVal val="visible"/>
                      </p:to>
                    </p:set>
                    <p:animEffect transition="in" filter="fade">
                      <p:cBhvr>
                        <p:cTn dur="1000"/>
                        <p:tgtEl>
                          <p:spTgt spid="136235"/>
                        </p:tgtEl>
                      </p:cBhvr>
                    </p:animEffect>
                    <p:anim calcmode="lin" valueType="num">
                      <p:cBhvr>
                        <p:cTn dur="1000" fill="hold"/>
                        <p:tgtEl>
                          <p:spTgt spid="136235"/>
                        </p:tgtEl>
                        <p:attrNameLst>
                          <p:attrName>ppt_x</p:attrName>
                        </p:attrNameLst>
                      </p:cBhvr>
                      <p:tavLst>
                        <p:tav tm="0">
                          <p:val>
                            <p:strVal val="#ppt_x"/>
                          </p:val>
                        </p:tav>
                        <p:tav tm="100000">
                          <p:val>
                            <p:strVal val="#ppt_x"/>
                          </p:val>
                        </p:tav>
                      </p:tavLst>
                    </p:anim>
                    <p:anim calcmode="lin" valueType="num">
                      <p:cBhvr>
                        <p:cTn dur="898" decel="100000" fill="hold"/>
                        <p:tgtEl>
                          <p:spTgt spid="13623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6235"/>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36235"/>
                        </p:tgtEl>
                        <p:attrNameLst>
                          <p:attrName>style.visibility</p:attrName>
                        </p:attrNameLst>
                      </p:cBhvr>
                      <p:to>
                        <p:strVal val="visible"/>
                      </p:to>
                    </p:set>
                    <p:animEffect transition="in" filter="fade">
                      <p:cBhvr>
                        <p:cTn dur="1000"/>
                        <p:tgtEl>
                          <p:spTgt spid="136235"/>
                        </p:tgtEl>
                      </p:cBhvr>
                    </p:animEffect>
                    <p:anim calcmode="lin" valueType="num">
                      <p:cBhvr>
                        <p:cTn dur="1000" fill="hold"/>
                        <p:tgtEl>
                          <p:spTgt spid="136235"/>
                        </p:tgtEl>
                        <p:attrNameLst>
                          <p:attrName>ppt_x</p:attrName>
                        </p:attrNameLst>
                      </p:cBhvr>
                      <p:tavLst>
                        <p:tav tm="0">
                          <p:val>
                            <p:strVal val="#ppt_x"/>
                          </p:val>
                        </p:tav>
                        <p:tav tm="100000">
                          <p:val>
                            <p:strVal val="#ppt_x"/>
                          </p:val>
                        </p:tav>
                      </p:tavLst>
                    </p:anim>
                    <p:anim calcmode="lin" valueType="num">
                      <p:cBhvr>
                        <p:cTn dur="898" decel="100000" fill="hold"/>
                        <p:tgtEl>
                          <p:spTgt spid="13623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6235"/>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36235"/>
                        </p:tgtEl>
                        <p:attrNameLst>
                          <p:attrName>style.visibility</p:attrName>
                        </p:attrNameLst>
                      </p:cBhvr>
                      <p:to>
                        <p:strVal val="visible"/>
                      </p:to>
                    </p:set>
                    <p:animEffect transition="in" filter="fade">
                      <p:cBhvr>
                        <p:cTn dur="1000"/>
                        <p:tgtEl>
                          <p:spTgt spid="136235"/>
                        </p:tgtEl>
                      </p:cBhvr>
                    </p:animEffect>
                    <p:anim calcmode="lin" valueType="num">
                      <p:cBhvr>
                        <p:cTn dur="1000" fill="hold"/>
                        <p:tgtEl>
                          <p:spTgt spid="136235"/>
                        </p:tgtEl>
                        <p:attrNameLst>
                          <p:attrName>ppt_x</p:attrName>
                        </p:attrNameLst>
                      </p:cBhvr>
                      <p:tavLst>
                        <p:tav tm="0">
                          <p:val>
                            <p:strVal val="#ppt_x"/>
                          </p:val>
                        </p:tav>
                        <p:tav tm="100000">
                          <p:val>
                            <p:strVal val="#ppt_x"/>
                          </p:val>
                        </p:tav>
                      </p:tavLst>
                    </p:anim>
                    <p:anim calcmode="lin" valueType="num">
                      <p:cBhvr>
                        <p:cTn dur="898" decel="100000" fill="hold"/>
                        <p:tgtEl>
                          <p:spTgt spid="13623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6235"/>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36235"/>
                        </p:tgtEl>
                        <p:attrNameLst>
                          <p:attrName>style.visibility</p:attrName>
                        </p:attrNameLst>
                      </p:cBhvr>
                      <p:to>
                        <p:strVal val="visible"/>
                      </p:to>
                    </p:set>
                    <p:animEffect transition="in" filter="fade">
                      <p:cBhvr>
                        <p:cTn dur="1000"/>
                        <p:tgtEl>
                          <p:spTgt spid="136235"/>
                        </p:tgtEl>
                      </p:cBhvr>
                    </p:animEffect>
                    <p:anim calcmode="lin" valueType="num">
                      <p:cBhvr>
                        <p:cTn dur="1000" fill="hold"/>
                        <p:tgtEl>
                          <p:spTgt spid="136235"/>
                        </p:tgtEl>
                        <p:attrNameLst>
                          <p:attrName>ppt_x</p:attrName>
                        </p:attrNameLst>
                      </p:cBhvr>
                      <p:tavLst>
                        <p:tav tm="0">
                          <p:val>
                            <p:strVal val="#ppt_x"/>
                          </p:val>
                        </p:tav>
                        <p:tav tm="100000">
                          <p:val>
                            <p:strVal val="#ppt_x"/>
                          </p:val>
                        </p:tav>
                      </p:tavLst>
                    </p:anim>
                    <p:anim calcmode="lin" valueType="num">
                      <p:cBhvr>
                        <p:cTn dur="898" decel="100000" fill="hold"/>
                        <p:tgtEl>
                          <p:spTgt spid="13623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6235"/>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8E5BF025-63BA-47A8-BAF0-F446A12621E5}"/>
              </a:ext>
            </a:extLst>
          </p:cNvPr>
          <p:cNvGrpSpPr>
            <a:grpSpLocks/>
          </p:cNvGrpSpPr>
          <p:nvPr/>
        </p:nvGrpSpPr>
        <p:grpSpPr bwMode="auto">
          <a:xfrm>
            <a:off x="319088" y="1828800"/>
            <a:ext cx="8824912" cy="5029200"/>
            <a:chOff x="201" y="1152"/>
            <a:chExt cx="5559" cy="3168"/>
          </a:xfrm>
        </p:grpSpPr>
        <p:sp>
          <p:nvSpPr>
            <p:cNvPr id="139267" name="Freeform 3">
              <a:extLst>
                <a:ext uri="{FF2B5EF4-FFF2-40B4-BE49-F238E27FC236}">
                  <a16:creationId xmlns:a16="http://schemas.microsoft.com/office/drawing/2014/main" id="{1FA1C6E9-655A-4E77-9E22-F1F3B5D04572}"/>
                </a:ext>
              </a:extLst>
            </p:cNvPr>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tr-TR">
                <a:latin typeface="Arial" charset="0"/>
              </a:endParaRPr>
            </a:p>
          </p:txBody>
        </p:sp>
        <p:sp>
          <p:nvSpPr>
            <p:cNvPr id="139268" name="Freeform 4">
              <a:extLst>
                <a:ext uri="{FF2B5EF4-FFF2-40B4-BE49-F238E27FC236}">
                  <a16:creationId xmlns:a16="http://schemas.microsoft.com/office/drawing/2014/main" id="{894F1D26-B059-4678-A8FE-AE2375F2FABB}"/>
                </a:ext>
              </a:extLst>
            </p:cNvPr>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tr-TR">
                <a:latin typeface="Arial" charset="0"/>
              </a:endParaRPr>
            </a:p>
          </p:txBody>
        </p:sp>
        <p:sp>
          <p:nvSpPr>
            <p:cNvPr id="139269" name="Freeform 5">
              <a:extLst>
                <a:ext uri="{FF2B5EF4-FFF2-40B4-BE49-F238E27FC236}">
                  <a16:creationId xmlns:a16="http://schemas.microsoft.com/office/drawing/2014/main" id="{4848F903-8A46-4676-BC0A-A4ED1F3005DC}"/>
                </a:ext>
              </a:extLst>
            </p:cNvPr>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tr-TR">
                <a:latin typeface="Arial" charset="0"/>
              </a:endParaRPr>
            </a:p>
          </p:txBody>
        </p:sp>
        <p:sp>
          <p:nvSpPr>
            <p:cNvPr id="139270" name="Freeform 6">
              <a:extLst>
                <a:ext uri="{FF2B5EF4-FFF2-40B4-BE49-F238E27FC236}">
                  <a16:creationId xmlns:a16="http://schemas.microsoft.com/office/drawing/2014/main" id="{9A510B32-2718-48BD-91B9-2AD37988AA7D}"/>
                </a:ext>
              </a:extLst>
            </p:cNvPr>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tr-TR">
                <a:latin typeface="Arial" charset="0"/>
              </a:endParaRPr>
            </a:p>
          </p:txBody>
        </p:sp>
        <p:sp>
          <p:nvSpPr>
            <p:cNvPr id="139271" name="Freeform 7">
              <a:extLst>
                <a:ext uri="{FF2B5EF4-FFF2-40B4-BE49-F238E27FC236}">
                  <a16:creationId xmlns:a16="http://schemas.microsoft.com/office/drawing/2014/main" id="{DA991E7B-AE94-493B-BCDF-E593764625BD}"/>
                </a:ext>
              </a:extLst>
            </p:cNvPr>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tr-TR">
                <a:latin typeface="Arial" charset="0"/>
              </a:endParaRPr>
            </a:p>
          </p:txBody>
        </p:sp>
        <p:sp>
          <p:nvSpPr>
            <p:cNvPr id="139272" name="Freeform 8">
              <a:extLst>
                <a:ext uri="{FF2B5EF4-FFF2-40B4-BE49-F238E27FC236}">
                  <a16:creationId xmlns:a16="http://schemas.microsoft.com/office/drawing/2014/main" id="{C9DF9293-B71B-4453-8102-1EB28BB89240}"/>
                </a:ext>
              </a:extLst>
            </p:cNvPr>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tr-TR">
                <a:latin typeface="Arial" charset="0"/>
              </a:endParaRPr>
            </a:p>
          </p:txBody>
        </p:sp>
        <p:sp>
          <p:nvSpPr>
            <p:cNvPr id="139273" name="Freeform 9">
              <a:extLst>
                <a:ext uri="{FF2B5EF4-FFF2-40B4-BE49-F238E27FC236}">
                  <a16:creationId xmlns:a16="http://schemas.microsoft.com/office/drawing/2014/main" id="{9FEB61E7-8636-4D7C-8544-8150C2AA48AA}"/>
                </a:ext>
              </a:extLst>
            </p:cNvPr>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tr-TR">
                <a:latin typeface="Arial" charset="0"/>
              </a:endParaRPr>
            </a:p>
          </p:txBody>
        </p:sp>
        <p:sp>
          <p:nvSpPr>
            <p:cNvPr id="139274" name="Freeform 10">
              <a:extLst>
                <a:ext uri="{FF2B5EF4-FFF2-40B4-BE49-F238E27FC236}">
                  <a16:creationId xmlns:a16="http://schemas.microsoft.com/office/drawing/2014/main" id="{AB32725D-7373-413E-AFF3-9D4CA26D1B42}"/>
                </a:ext>
              </a:extLst>
            </p:cNvPr>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tr-TR">
                <a:latin typeface="Arial" charset="0"/>
              </a:endParaRPr>
            </a:p>
          </p:txBody>
        </p:sp>
      </p:grpSp>
      <p:sp>
        <p:nvSpPr>
          <p:cNvPr id="139275" name="Rectangle 11">
            <a:extLst>
              <a:ext uri="{FF2B5EF4-FFF2-40B4-BE49-F238E27FC236}">
                <a16:creationId xmlns:a16="http://schemas.microsoft.com/office/drawing/2014/main" id="{2FB27228-AF39-4A83-9B1F-EA616FFC91AB}"/>
              </a:ext>
            </a:extLst>
          </p:cNvPr>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tr-TR"/>
          </a:p>
        </p:txBody>
      </p:sp>
      <p:sp>
        <p:nvSpPr>
          <p:cNvPr id="139276" name="Rectangle 12">
            <a:extLst>
              <a:ext uri="{FF2B5EF4-FFF2-40B4-BE49-F238E27FC236}">
                <a16:creationId xmlns:a16="http://schemas.microsoft.com/office/drawing/2014/main" id="{A13195AF-6D00-4CEC-9A01-BBC1985CCC0F}"/>
              </a:ext>
            </a:extLst>
          </p:cNvPr>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tr-TR"/>
          </a:p>
        </p:txBody>
      </p:sp>
      <p:sp>
        <p:nvSpPr>
          <p:cNvPr id="139277" name="Rectangle 13">
            <a:extLst>
              <a:ext uri="{FF2B5EF4-FFF2-40B4-BE49-F238E27FC236}">
                <a16:creationId xmlns:a16="http://schemas.microsoft.com/office/drawing/2014/main" id="{2D06C766-166C-4D02-829D-2C59103B5088}"/>
              </a:ext>
            </a:extLst>
          </p:cNvPr>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31FAC6C5-69FB-47B4-998B-43EBFD15D060}" type="slidenum">
              <a:rPr lang="tr-TR" altLang="tr-TR"/>
              <a:pPr/>
              <a:t>‹#›</a:t>
            </a:fld>
            <a:endParaRPr lang="tr-TR" altLang="tr-TR"/>
          </a:p>
        </p:txBody>
      </p:sp>
      <p:sp>
        <p:nvSpPr>
          <p:cNvPr id="139278" name="Rectangle 14">
            <a:extLst>
              <a:ext uri="{FF2B5EF4-FFF2-40B4-BE49-F238E27FC236}">
                <a16:creationId xmlns:a16="http://schemas.microsoft.com/office/drawing/2014/main" id="{51DEF5C8-39A7-4DC4-BC74-055B38D4CE39}"/>
              </a:ext>
            </a:extLst>
          </p:cNvPr>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39279" name="Rectangle 15">
            <a:extLst>
              <a:ext uri="{FF2B5EF4-FFF2-40B4-BE49-F238E27FC236}">
                <a16:creationId xmlns:a16="http://schemas.microsoft.com/office/drawing/2014/main" id="{859EAED6-BB0D-4D12-A7FC-FA6F2054DD0B}"/>
              </a:ext>
            </a:extLst>
          </p:cNvPr>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cSld>
  <p:clrMap bg1="dk2" tx1="lt1" bg2="dk1" tx2="lt2" accent1="accent1" accent2="accent2" accent3="accent3" accent4="accent4" accent5="accent5" accent6="accent6" hlink="hlink" folHlink="folHlink"/>
  <p:sldLayoutIdLst>
    <p:sldLayoutId id="2147484038"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9278"/>
                                        </p:tgtEl>
                                        <p:attrNameLst>
                                          <p:attrName>style.visibility</p:attrName>
                                        </p:attrNameLst>
                                      </p:cBhvr>
                                      <p:to>
                                        <p:strVal val="visible"/>
                                      </p:to>
                                    </p:set>
                                    <p:animEffect transition="in" filter="fade">
                                      <p:cBhvr>
                                        <p:cTn id="7" dur="1000"/>
                                        <p:tgtEl>
                                          <p:spTgt spid="139278"/>
                                        </p:tgtEl>
                                      </p:cBhvr>
                                    </p:animEffect>
                                    <p:anim calcmode="lin" valueType="num">
                                      <p:cBhvr>
                                        <p:cTn id="8" dur="1000" fill="hold"/>
                                        <p:tgtEl>
                                          <p:spTgt spid="139278"/>
                                        </p:tgtEl>
                                        <p:attrNameLst>
                                          <p:attrName>ppt_x</p:attrName>
                                        </p:attrNameLst>
                                      </p:cBhvr>
                                      <p:tavLst>
                                        <p:tav tm="0">
                                          <p:val>
                                            <p:strVal val="#ppt_x"/>
                                          </p:val>
                                        </p:tav>
                                        <p:tav tm="100000">
                                          <p:val>
                                            <p:strVal val="#ppt_x"/>
                                          </p:val>
                                        </p:tav>
                                      </p:tavLst>
                                    </p:anim>
                                    <p:anim calcmode="lin" valueType="num">
                                      <p:cBhvr>
                                        <p:cTn id="9" dur="898" decel="100000" fill="hold"/>
                                        <p:tgtEl>
                                          <p:spTgt spid="13927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3927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9279">
                                            <p:txEl>
                                              <p:pRg st="0" end="0"/>
                                            </p:txEl>
                                          </p:spTgt>
                                        </p:tgtEl>
                                        <p:attrNameLst>
                                          <p:attrName>style.visibility</p:attrName>
                                        </p:attrNameLst>
                                      </p:cBhvr>
                                      <p:to>
                                        <p:strVal val="visible"/>
                                      </p:to>
                                    </p:set>
                                    <p:animEffect transition="in" filter="fade">
                                      <p:cBhvr>
                                        <p:cTn id="15" dur="1000"/>
                                        <p:tgtEl>
                                          <p:spTgt spid="139279">
                                            <p:txEl>
                                              <p:pRg st="0" end="0"/>
                                            </p:txEl>
                                          </p:spTgt>
                                        </p:tgtEl>
                                      </p:cBhvr>
                                    </p:animEffect>
                                    <p:anim calcmode="lin" valueType="num">
                                      <p:cBhvr>
                                        <p:cTn id="16" dur="1000" fill="hold"/>
                                        <p:tgtEl>
                                          <p:spTgt spid="13927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927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9279">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39279">
                                            <p:txEl>
                                              <p:pRg st="1" end="1"/>
                                            </p:txEl>
                                          </p:spTgt>
                                        </p:tgtEl>
                                        <p:attrNameLst>
                                          <p:attrName>style.visibility</p:attrName>
                                        </p:attrNameLst>
                                      </p:cBhvr>
                                      <p:to>
                                        <p:strVal val="visible"/>
                                      </p:to>
                                    </p:set>
                                    <p:animEffect transition="in" filter="fade">
                                      <p:cBhvr>
                                        <p:cTn id="21" dur="1000"/>
                                        <p:tgtEl>
                                          <p:spTgt spid="139279">
                                            <p:txEl>
                                              <p:pRg st="1" end="1"/>
                                            </p:txEl>
                                          </p:spTgt>
                                        </p:tgtEl>
                                      </p:cBhvr>
                                    </p:animEffect>
                                    <p:anim calcmode="lin" valueType="num">
                                      <p:cBhvr>
                                        <p:cTn id="22" dur="1000" fill="hold"/>
                                        <p:tgtEl>
                                          <p:spTgt spid="139279">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39279">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39279">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39279">
                                            <p:txEl>
                                              <p:pRg st="2" end="2"/>
                                            </p:txEl>
                                          </p:spTgt>
                                        </p:tgtEl>
                                        <p:attrNameLst>
                                          <p:attrName>style.visibility</p:attrName>
                                        </p:attrNameLst>
                                      </p:cBhvr>
                                      <p:to>
                                        <p:strVal val="visible"/>
                                      </p:to>
                                    </p:set>
                                    <p:animEffect transition="in" filter="fade">
                                      <p:cBhvr>
                                        <p:cTn id="27" dur="1000"/>
                                        <p:tgtEl>
                                          <p:spTgt spid="139279">
                                            <p:txEl>
                                              <p:pRg st="2" end="2"/>
                                            </p:txEl>
                                          </p:spTgt>
                                        </p:tgtEl>
                                      </p:cBhvr>
                                    </p:animEffect>
                                    <p:anim calcmode="lin" valueType="num">
                                      <p:cBhvr>
                                        <p:cTn id="28" dur="1000" fill="hold"/>
                                        <p:tgtEl>
                                          <p:spTgt spid="139279">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39279">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39279">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9279">
                                            <p:txEl>
                                              <p:pRg st="3" end="3"/>
                                            </p:txEl>
                                          </p:spTgt>
                                        </p:tgtEl>
                                        <p:attrNameLst>
                                          <p:attrName>style.visibility</p:attrName>
                                        </p:attrNameLst>
                                      </p:cBhvr>
                                      <p:to>
                                        <p:strVal val="visible"/>
                                      </p:to>
                                    </p:set>
                                    <p:animEffect transition="in" filter="fade">
                                      <p:cBhvr>
                                        <p:cTn id="33" dur="1000"/>
                                        <p:tgtEl>
                                          <p:spTgt spid="139279">
                                            <p:txEl>
                                              <p:pRg st="3" end="3"/>
                                            </p:txEl>
                                          </p:spTgt>
                                        </p:tgtEl>
                                      </p:cBhvr>
                                    </p:animEffect>
                                    <p:anim calcmode="lin" valueType="num">
                                      <p:cBhvr>
                                        <p:cTn id="34" dur="1000" fill="hold"/>
                                        <p:tgtEl>
                                          <p:spTgt spid="139279">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39279">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39279">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9279">
                                            <p:txEl>
                                              <p:pRg st="4" end="4"/>
                                            </p:txEl>
                                          </p:spTgt>
                                        </p:tgtEl>
                                        <p:attrNameLst>
                                          <p:attrName>style.visibility</p:attrName>
                                        </p:attrNameLst>
                                      </p:cBhvr>
                                      <p:to>
                                        <p:strVal val="visible"/>
                                      </p:to>
                                    </p:set>
                                    <p:animEffect transition="in" filter="fade">
                                      <p:cBhvr>
                                        <p:cTn id="39" dur="1000"/>
                                        <p:tgtEl>
                                          <p:spTgt spid="139279">
                                            <p:txEl>
                                              <p:pRg st="4" end="4"/>
                                            </p:txEl>
                                          </p:spTgt>
                                        </p:tgtEl>
                                      </p:cBhvr>
                                    </p:animEffect>
                                    <p:anim calcmode="lin" valueType="num">
                                      <p:cBhvr>
                                        <p:cTn id="40" dur="1000" fill="hold"/>
                                        <p:tgtEl>
                                          <p:spTgt spid="139279">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927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927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8" grpId="0"/>
      <p:bldP spid="139279" grpId="0" build="p">
        <p:tmplLst>
          <p:tmpl lvl="1">
            <p:tnLst>
              <p:par>
                <p:cTn presetID="37" presetClass="entr" presetSubtype="0" fill="hold" nodeType="clickEffect">
                  <p:stCondLst>
                    <p:cond delay="0"/>
                  </p:stCondLst>
                  <p:childTnLst>
                    <p:set>
                      <p:cBhvr>
                        <p:cTn dur="1" fill="hold">
                          <p:stCondLst>
                            <p:cond delay="0"/>
                          </p:stCondLst>
                        </p:cTn>
                        <p:tgtEl>
                          <p:spTgt spid="139279"/>
                        </p:tgtEl>
                        <p:attrNameLst>
                          <p:attrName>style.visibility</p:attrName>
                        </p:attrNameLst>
                      </p:cBhvr>
                      <p:to>
                        <p:strVal val="visible"/>
                      </p:to>
                    </p:set>
                    <p:animEffect transition="in" filter="fade">
                      <p:cBhvr>
                        <p:cTn dur="1000"/>
                        <p:tgtEl>
                          <p:spTgt spid="139279"/>
                        </p:tgtEl>
                      </p:cBhvr>
                    </p:animEffect>
                    <p:anim calcmode="lin" valueType="num">
                      <p:cBhvr>
                        <p:cTn dur="1000" fill="hold"/>
                        <p:tgtEl>
                          <p:spTgt spid="139279"/>
                        </p:tgtEl>
                        <p:attrNameLst>
                          <p:attrName>ppt_x</p:attrName>
                        </p:attrNameLst>
                      </p:cBhvr>
                      <p:tavLst>
                        <p:tav tm="0">
                          <p:val>
                            <p:strVal val="#ppt_x"/>
                          </p:val>
                        </p:tav>
                        <p:tav tm="100000">
                          <p:val>
                            <p:strVal val="#ppt_x"/>
                          </p:val>
                        </p:tav>
                      </p:tavLst>
                    </p:anim>
                    <p:anim calcmode="lin" valueType="num">
                      <p:cBhvr>
                        <p:cTn dur="898" decel="100000" fill="hold"/>
                        <p:tgtEl>
                          <p:spTgt spid="13927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9279"/>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39279"/>
                        </p:tgtEl>
                        <p:attrNameLst>
                          <p:attrName>style.visibility</p:attrName>
                        </p:attrNameLst>
                      </p:cBhvr>
                      <p:to>
                        <p:strVal val="visible"/>
                      </p:to>
                    </p:set>
                    <p:animEffect transition="in" filter="fade">
                      <p:cBhvr>
                        <p:cTn dur="1000"/>
                        <p:tgtEl>
                          <p:spTgt spid="139279"/>
                        </p:tgtEl>
                      </p:cBhvr>
                    </p:animEffect>
                    <p:anim calcmode="lin" valueType="num">
                      <p:cBhvr>
                        <p:cTn dur="1000" fill="hold"/>
                        <p:tgtEl>
                          <p:spTgt spid="139279"/>
                        </p:tgtEl>
                        <p:attrNameLst>
                          <p:attrName>ppt_x</p:attrName>
                        </p:attrNameLst>
                      </p:cBhvr>
                      <p:tavLst>
                        <p:tav tm="0">
                          <p:val>
                            <p:strVal val="#ppt_x"/>
                          </p:val>
                        </p:tav>
                        <p:tav tm="100000">
                          <p:val>
                            <p:strVal val="#ppt_x"/>
                          </p:val>
                        </p:tav>
                      </p:tavLst>
                    </p:anim>
                    <p:anim calcmode="lin" valueType="num">
                      <p:cBhvr>
                        <p:cTn dur="898" decel="100000" fill="hold"/>
                        <p:tgtEl>
                          <p:spTgt spid="13927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9279"/>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39279"/>
                        </p:tgtEl>
                        <p:attrNameLst>
                          <p:attrName>style.visibility</p:attrName>
                        </p:attrNameLst>
                      </p:cBhvr>
                      <p:to>
                        <p:strVal val="visible"/>
                      </p:to>
                    </p:set>
                    <p:animEffect transition="in" filter="fade">
                      <p:cBhvr>
                        <p:cTn dur="1000"/>
                        <p:tgtEl>
                          <p:spTgt spid="139279"/>
                        </p:tgtEl>
                      </p:cBhvr>
                    </p:animEffect>
                    <p:anim calcmode="lin" valueType="num">
                      <p:cBhvr>
                        <p:cTn dur="1000" fill="hold"/>
                        <p:tgtEl>
                          <p:spTgt spid="139279"/>
                        </p:tgtEl>
                        <p:attrNameLst>
                          <p:attrName>ppt_x</p:attrName>
                        </p:attrNameLst>
                      </p:cBhvr>
                      <p:tavLst>
                        <p:tav tm="0">
                          <p:val>
                            <p:strVal val="#ppt_x"/>
                          </p:val>
                        </p:tav>
                        <p:tav tm="100000">
                          <p:val>
                            <p:strVal val="#ppt_x"/>
                          </p:val>
                        </p:tav>
                      </p:tavLst>
                    </p:anim>
                    <p:anim calcmode="lin" valueType="num">
                      <p:cBhvr>
                        <p:cTn dur="898" decel="100000" fill="hold"/>
                        <p:tgtEl>
                          <p:spTgt spid="13927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9279"/>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39279"/>
                        </p:tgtEl>
                        <p:attrNameLst>
                          <p:attrName>style.visibility</p:attrName>
                        </p:attrNameLst>
                      </p:cBhvr>
                      <p:to>
                        <p:strVal val="visible"/>
                      </p:to>
                    </p:set>
                    <p:animEffect transition="in" filter="fade">
                      <p:cBhvr>
                        <p:cTn dur="1000"/>
                        <p:tgtEl>
                          <p:spTgt spid="139279"/>
                        </p:tgtEl>
                      </p:cBhvr>
                    </p:animEffect>
                    <p:anim calcmode="lin" valueType="num">
                      <p:cBhvr>
                        <p:cTn dur="1000" fill="hold"/>
                        <p:tgtEl>
                          <p:spTgt spid="139279"/>
                        </p:tgtEl>
                        <p:attrNameLst>
                          <p:attrName>ppt_x</p:attrName>
                        </p:attrNameLst>
                      </p:cBhvr>
                      <p:tavLst>
                        <p:tav tm="0">
                          <p:val>
                            <p:strVal val="#ppt_x"/>
                          </p:val>
                        </p:tav>
                        <p:tav tm="100000">
                          <p:val>
                            <p:strVal val="#ppt_x"/>
                          </p:val>
                        </p:tav>
                      </p:tavLst>
                    </p:anim>
                    <p:anim calcmode="lin" valueType="num">
                      <p:cBhvr>
                        <p:cTn dur="898" decel="100000" fill="hold"/>
                        <p:tgtEl>
                          <p:spTgt spid="13927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9279"/>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39279"/>
                        </p:tgtEl>
                        <p:attrNameLst>
                          <p:attrName>style.visibility</p:attrName>
                        </p:attrNameLst>
                      </p:cBhvr>
                      <p:to>
                        <p:strVal val="visible"/>
                      </p:to>
                    </p:set>
                    <p:animEffect transition="in" filter="fade">
                      <p:cBhvr>
                        <p:cTn dur="1000"/>
                        <p:tgtEl>
                          <p:spTgt spid="139279"/>
                        </p:tgtEl>
                      </p:cBhvr>
                    </p:animEffect>
                    <p:anim calcmode="lin" valueType="num">
                      <p:cBhvr>
                        <p:cTn dur="1000" fill="hold"/>
                        <p:tgtEl>
                          <p:spTgt spid="139279"/>
                        </p:tgtEl>
                        <p:attrNameLst>
                          <p:attrName>ppt_x</p:attrName>
                        </p:attrNameLst>
                      </p:cBhvr>
                      <p:tavLst>
                        <p:tav tm="0">
                          <p:val>
                            <p:strVal val="#ppt_x"/>
                          </p:val>
                        </p:tav>
                        <p:tav tm="100000">
                          <p:val>
                            <p:strVal val="#ppt_x"/>
                          </p:val>
                        </p:tav>
                      </p:tavLst>
                    </p:anim>
                    <p:anim calcmode="lin" valueType="num">
                      <p:cBhvr>
                        <p:cTn dur="898" decel="100000" fill="hold"/>
                        <p:tgtEl>
                          <p:spTgt spid="13927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9279"/>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7571BB06-3B78-4243-893B-26F54C1FCD9C}"/>
              </a:ext>
            </a:extLst>
          </p:cNvPr>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a:defRPr/>
            </a:pPr>
            <a:endParaRPr lang="tr-TR" sz="2400">
              <a:latin typeface="Times New Roman" pitchFamily="18" charset="0"/>
            </a:endParaRPr>
          </a:p>
        </p:txBody>
      </p:sp>
      <p:sp>
        <p:nvSpPr>
          <p:cNvPr id="142339" name="Rectangle 3">
            <a:extLst>
              <a:ext uri="{FF2B5EF4-FFF2-40B4-BE49-F238E27FC236}">
                <a16:creationId xmlns:a16="http://schemas.microsoft.com/office/drawing/2014/main" id="{06A432C1-C327-4937-AC1A-726259722DF7}"/>
              </a:ext>
            </a:extLst>
          </p:cNvPr>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tr-TR" sz="2400">
              <a:latin typeface="Times New Roman" pitchFamily="18" charset="0"/>
            </a:endParaRPr>
          </a:p>
        </p:txBody>
      </p:sp>
      <p:sp>
        <p:nvSpPr>
          <p:cNvPr id="142340" name="Rectangle 4">
            <a:extLst>
              <a:ext uri="{FF2B5EF4-FFF2-40B4-BE49-F238E27FC236}">
                <a16:creationId xmlns:a16="http://schemas.microsoft.com/office/drawing/2014/main" id="{955CB6AF-93B2-4776-BB30-A612B4118D6C}"/>
              </a:ext>
            </a:extLst>
          </p:cNvPr>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a:t>Asıl başlık stili için tıklatın</a:t>
            </a:r>
          </a:p>
        </p:txBody>
      </p:sp>
      <p:sp>
        <p:nvSpPr>
          <p:cNvPr id="142341" name="Rectangle 5">
            <a:extLst>
              <a:ext uri="{FF2B5EF4-FFF2-40B4-BE49-F238E27FC236}">
                <a16:creationId xmlns:a16="http://schemas.microsoft.com/office/drawing/2014/main" id="{14F7C5A9-F55B-4561-9EA9-8CD8CEEAB330}"/>
              </a:ext>
            </a:extLst>
          </p:cNvPr>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42342" name="Rectangle 6">
            <a:extLst>
              <a:ext uri="{FF2B5EF4-FFF2-40B4-BE49-F238E27FC236}">
                <a16:creationId xmlns:a16="http://schemas.microsoft.com/office/drawing/2014/main" id="{602D315F-93CF-4AD6-A4D7-459E3C7D72B3}"/>
              </a:ext>
            </a:extLst>
          </p:cNvPr>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tr-TR"/>
          </a:p>
        </p:txBody>
      </p:sp>
      <p:sp>
        <p:nvSpPr>
          <p:cNvPr id="142343" name="Rectangle 7">
            <a:extLst>
              <a:ext uri="{FF2B5EF4-FFF2-40B4-BE49-F238E27FC236}">
                <a16:creationId xmlns:a16="http://schemas.microsoft.com/office/drawing/2014/main" id="{638EAFA1-9958-4AD1-B43C-F53AA8D4C8DB}"/>
              </a:ext>
            </a:extLst>
          </p:cNvPr>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defRPr>
            </a:lvl1pPr>
          </a:lstStyle>
          <a:p>
            <a:pPr>
              <a:defRPr/>
            </a:pPr>
            <a:endParaRPr lang="tr-TR"/>
          </a:p>
        </p:txBody>
      </p:sp>
      <p:sp>
        <p:nvSpPr>
          <p:cNvPr id="142344" name="Rectangle 8">
            <a:extLst>
              <a:ext uri="{FF2B5EF4-FFF2-40B4-BE49-F238E27FC236}">
                <a16:creationId xmlns:a16="http://schemas.microsoft.com/office/drawing/2014/main" id="{16A624C4-FB8C-45A5-AB99-B4F7D3A5C096}"/>
              </a:ext>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82F9CD14-76DC-4937-8B27-ADA8E3E12AEE}" type="slidenum">
              <a:rPr lang="tr-TR" altLang="tr-TR"/>
              <a:pPr/>
              <a:t>‹#›</a:t>
            </a:fld>
            <a:endParaRPr lang="tr-TR" altLang="tr-TR"/>
          </a:p>
        </p:txBody>
      </p:sp>
      <p:sp>
        <p:nvSpPr>
          <p:cNvPr id="142345" name="Freeform 9">
            <a:extLst>
              <a:ext uri="{FF2B5EF4-FFF2-40B4-BE49-F238E27FC236}">
                <a16:creationId xmlns:a16="http://schemas.microsoft.com/office/drawing/2014/main" id="{177F46B4-FE34-48B1-9C75-DF467668094D}"/>
              </a:ext>
            </a:extLst>
          </p:cNvPr>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tr-TR">
              <a:latin typeface="Arial" charset="0"/>
            </a:endParaRPr>
          </a:p>
        </p:txBody>
      </p:sp>
      <p:sp>
        <p:nvSpPr>
          <p:cNvPr id="142346" name="Freeform 10">
            <a:extLst>
              <a:ext uri="{FF2B5EF4-FFF2-40B4-BE49-F238E27FC236}">
                <a16:creationId xmlns:a16="http://schemas.microsoft.com/office/drawing/2014/main" id="{24D6FCEB-899E-46B1-8FE1-C7D74C810623}"/>
              </a:ext>
            </a:extLst>
          </p:cNvPr>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tr-TR">
              <a:latin typeface="Arial" charset="0"/>
            </a:endParaRPr>
          </a:p>
        </p:txBody>
      </p:sp>
    </p:spTree>
  </p:cSld>
  <p:clrMap bg1="lt1" tx1="dk1" bg2="lt2" tx2="dk2" accent1="accent1" accent2="accent2" accent3="accent3" accent4="accent4" accent5="accent5" accent6="accent6" hlink="hlink" folHlink="folHlink"/>
  <p:sldLayoutIdLst>
    <p:sldLayoutId id="2147484039"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fade">
                                      <p:cBhvr>
                                        <p:cTn id="7" dur="1000"/>
                                        <p:tgtEl>
                                          <p:spTgt spid="142340"/>
                                        </p:tgtEl>
                                      </p:cBhvr>
                                    </p:animEffect>
                                    <p:anim calcmode="lin" valueType="num">
                                      <p:cBhvr>
                                        <p:cTn id="8" dur="1000" fill="hold"/>
                                        <p:tgtEl>
                                          <p:spTgt spid="142340"/>
                                        </p:tgtEl>
                                        <p:attrNameLst>
                                          <p:attrName>ppt_x</p:attrName>
                                        </p:attrNameLst>
                                      </p:cBhvr>
                                      <p:tavLst>
                                        <p:tav tm="0">
                                          <p:val>
                                            <p:strVal val="#ppt_x"/>
                                          </p:val>
                                        </p:tav>
                                        <p:tav tm="100000">
                                          <p:val>
                                            <p:strVal val="#ppt_x"/>
                                          </p:val>
                                        </p:tav>
                                      </p:tavLst>
                                    </p:anim>
                                    <p:anim calcmode="lin" valueType="num">
                                      <p:cBhvr>
                                        <p:cTn id="9" dur="898" decel="100000" fill="hold"/>
                                        <p:tgtEl>
                                          <p:spTgt spid="14234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4234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42341">
                                            <p:txEl>
                                              <p:pRg st="0" end="0"/>
                                            </p:txEl>
                                          </p:spTgt>
                                        </p:tgtEl>
                                        <p:attrNameLst>
                                          <p:attrName>style.visibility</p:attrName>
                                        </p:attrNameLst>
                                      </p:cBhvr>
                                      <p:to>
                                        <p:strVal val="visible"/>
                                      </p:to>
                                    </p:set>
                                    <p:animEffect transition="in" filter="fade">
                                      <p:cBhvr>
                                        <p:cTn id="15" dur="1000"/>
                                        <p:tgtEl>
                                          <p:spTgt spid="142341">
                                            <p:txEl>
                                              <p:pRg st="0" end="0"/>
                                            </p:txEl>
                                          </p:spTgt>
                                        </p:tgtEl>
                                      </p:cBhvr>
                                    </p:animEffect>
                                    <p:anim calcmode="lin" valueType="num">
                                      <p:cBhvr>
                                        <p:cTn id="16" dur="1000" fill="hold"/>
                                        <p:tgtEl>
                                          <p:spTgt spid="14234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4234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42341">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42341">
                                            <p:txEl>
                                              <p:pRg st="1" end="1"/>
                                            </p:txEl>
                                          </p:spTgt>
                                        </p:tgtEl>
                                        <p:attrNameLst>
                                          <p:attrName>style.visibility</p:attrName>
                                        </p:attrNameLst>
                                      </p:cBhvr>
                                      <p:to>
                                        <p:strVal val="visible"/>
                                      </p:to>
                                    </p:set>
                                    <p:animEffect transition="in" filter="fade">
                                      <p:cBhvr>
                                        <p:cTn id="21" dur="1000"/>
                                        <p:tgtEl>
                                          <p:spTgt spid="142341">
                                            <p:txEl>
                                              <p:pRg st="1" end="1"/>
                                            </p:txEl>
                                          </p:spTgt>
                                        </p:tgtEl>
                                      </p:cBhvr>
                                    </p:animEffect>
                                    <p:anim calcmode="lin" valueType="num">
                                      <p:cBhvr>
                                        <p:cTn id="22" dur="1000" fill="hold"/>
                                        <p:tgtEl>
                                          <p:spTgt spid="142341">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42341">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42341">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42341">
                                            <p:txEl>
                                              <p:pRg st="2" end="2"/>
                                            </p:txEl>
                                          </p:spTgt>
                                        </p:tgtEl>
                                        <p:attrNameLst>
                                          <p:attrName>style.visibility</p:attrName>
                                        </p:attrNameLst>
                                      </p:cBhvr>
                                      <p:to>
                                        <p:strVal val="visible"/>
                                      </p:to>
                                    </p:set>
                                    <p:animEffect transition="in" filter="fade">
                                      <p:cBhvr>
                                        <p:cTn id="27" dur="1000"/>
                                        <p:tgtEl>
                                          <p:spTgt spid="142341">
                                            <p:txEl>
                                              <p:pRg st="2" end="2"/>
                                            </p:txEl>
                                          </p:spTgt>
                                        </p:tgtEl>
                                      </p:cBhvr>
                                    </p:animEffect>
                                    <p:anim calcmode="lin" valueType="num">
                                      <p:cBhvr>
                                        <p:cTn id="28" dur="1000" fill="hold"/>
                                        <p:tgtEl>
                                          <p:spTgt spid="14234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4234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42341">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42341">
                                            <p:txEl>
                                              <p:pRg st="3" end="3"/>
                                            </p:txEl>
                                          </p:spTgt>
                                        </p:tgtEl>
                                        <p:attrNameLst>
                                          <p:attrName>style.visibility</p:attrName>
                                        </p:attrNameLst>
                                      </p:cBhvr>
                                      <p:to>
                                        <p:strVal val="visible"/>
                                      </p:to>
                                    </p:set>
                                    <p:animEffect transition="in" filter="fade">
                                      <p:cBhvr>
                                        <p:cTn id="33" dur="1000"/>
                                        <p:tgtEl>
                                          <p:spTgt spid="142341">
                                            <p:txEl>
                                              <p:pRg st="3" end="3"/>
                                            </p:txEl>
                                          </p:spTgt>
                                        </p:tgtEl>
                                      </p:cBhvr>
                                    </p:animEffect>
                                    <p:anim calcmode="lin" valueType="num">
                                      <p:cBhvr>
                                        <p:cTn id="34" dur="1000" fill="hold"/>
                                        <p:tgtEl>
                                          <p:spTgt spid="142341">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42341">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42341">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42341">
                                            <p:txEl>
                                              <p:pRg st="4" end="4"/>
                                            </p:txEl>
                                          </p:spTgt>
                                        </p:tgtEl>
                                        <p:attrNameLst>
                                          <p:attrName>style.visibility</p:attrName>
                                        </p:attrNameLst>
                                      </p:cBhvr>
                                      <p:to>
                                        <p:strVal val="visible"/>
                                      </p:to>
                                    </p:set>
                                    <p:animEffect transition="in" filter="fade">
                                      <p:cBhvr>
                                        <p:cTn id="39" dur="1000"/>
                                        <p:tgtEl>
                                          <p:spTgt spid="142341">
                                            <p:txEl>
                                              <p:pRg st="4" end="4"/>
                                            </p:txEl>
                                          </p:spTgt>
                                        </p:tgtEl>
                                      </p:cBhvr>
                                    </p:animEffect>
                                    <p:anim calcmode="lin" valueType="num">
                                      <p:cBhvr>
                                        <p:cTn id="40" dur="1000" fill="hold"/>
                                        <p:tgtEl>
                                          <p:spTgt spid="142341">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4234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4234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P spid="142341" grpId="0" build="p">
        <p:tmplLst>
          <p:tmpl lvl="1">
            <p:tnLst>
              <p:par>
                <p:cTn presetID="37" presetClass="entr" presetSubtype="0" fill="hold" nodeType="clickEffect">
                  <p:stCondLst>
                    <p:cond delay="0"/>
                  </p:stCondLst>
                  <p:childTnLst>
                    <p:set>
                      <p:cBhvr>
                        <p:cTn dur="1" fill="hold">
                          <p:stCondLst>
                            <p:cond delay="0"/>
                          </p:stCondLst>
                        </p:cTn>
                        <p:tgtEl>
                          <p:spTgt spid="142341"/>
                        </p:tgtEl>
                        <p:attrNameLst>
                          <p:attrName>style.visibility</p:attrName>
                        </p:attrNameLst>
                      </p:cBhvr>
                      <p:to>
                        <p:strVal val="visible"/>
                      </p:to>
                    </p:set>
                    <p:animEffect transition="in" filter="fade">
                      <p:cBhvr>
                        <p:cTn dur="1000"/>
                        <p:tgtEl>
                          <p:spTgt spid="142341"/>
                        </p:tgtEl>
                      </p:cBhvr>
                    </p:animEffect>
                    <p:anim calcmode="lin" valueType="num">
                      <p:cBhvr>
                        <p:cTn dur="1000" fill="hold"/>
                        <p:tgtEl>
                          <p:spTgt spid="142341"/>
                        </p:tgtEl>
                        <p:attrNameLst>
                          <p:attrName>ppt_x</p:attrName>
                        </p:attrNameLst>
                      </p:cBhvr>
                      <p:tavLst>
                        <p:tav tm="0">
                          <p:val>
                            <p:strVal val="#ppt_x"/>
                          </p:val>
                        </p:tav>
                        <p:tav tm="100000">
                          <p:val>
                            <p:strVal val="#ppt_x"/>
                          </p:val>
                        </p:tav>
                      </p:tavLst>
                    </p:anim>
                    <p:anim calcmode="lin" valueType="num">
                      <p:cBhvr>
                        <p:cTn dur="898" decel="100000" fill="hold"/>
                        <p:tgtEl>
                          <p:spTgt spid="14234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2341"/>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42341"/>
                        </p:tgtEl>
                        <p:attrNameLst>
                          <p:attrName>style.visibility</p:attrName>
                        </p:attrNameLst>
                      </p:cBhvr>
                      <p:to>
                        <p:strVal val="visible"/>
                      </p:to>
                    </p:set>
                    <p:animEffect transition="in" filter="fade">
                      <p:cBhvr>
                        <p:cTn dur="1000"/>
                        <p:tgtEl>
                          <p:spTgt spid="142341"/>
                        </p:tgtEl>
                      </p:cBhvr>
                    </p:animEffect>
                    <p:anim calcmode="lin" valueType="num">
                      <p:cBhvr>
                        <p:cTn dur="1000" fill="hold"/>
                        <p:tgtEl>
                          <p:spTgt spid="142341"/>
                        </p:tgtEl>
                        <p:attrNameLst>
                          <p:attrName>ppt_x</p:attrName>
                        </p:attrNameLst>
                      </p:cBhvr>
                      <p:tavLst>
                        <p:tav tm="0">
                          <p:val>
                            <p:strVal val="#ppt_x"/>
                          </p:val>
                        </p:tav>
                        <p:tav tm="100000">
                          <p:val>
                            <p:strVal val="#ppt_x"/>
                          </p:val>
                        </p:tav>
                      </p:tavLst>
                    </p:anim>
                    <p:anim calcmode="lin" valueType="num">
                      <p:cBhvr>
                        <p:cTn dur="898" decel="100000" fill="hold"/>
                        <p:tgtEl>
                          <p:spTgt spid="14234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2341"/>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42341"/>
                        </p:tgtEl>
                        <p:attrNameLst>
                          <p:attrName>style.visibility</p:attrName>
                        </p:attrNameLst>
                      </p:cBhvr>
                      <p:to>
                        <p:strVal val="visible"/>
                      </p:to>
                    </p:set>
                    <p:animEffect transition="in" filter="fade">
                      <p:cBhvr>
                        <p:cTn dur="1000"/>
                        <p:tgtEl>
                          <p:spTgt spid="142341"/>
                        </p:tgtEl>
                      </p:cBhvr>
                    </p:animEffect>
                    <p:anim calcmode="lin" valueType="num">
                      <p:cBhvr>
                        <p:cTn dur="1000" fill="hold"/>
                        <p:tgtEl>
                          <p:spTgt spid="142341"/>
                        </p:tgtEl>
                        <p:attrNameLst>
                          <p:attrName>ppt_x</p:attrName>
                        </p:attrNameLst>
                      </p:cBhvr>
                      <p:tavLst>
                        <p:tav tm="0">
                          <p:val>
                            <p:strVal val="#ppt_x"/>
                          </p:val>
                        </p:tav>
                        <p:tav tm="100000">
                          <p:val>
                            <p:strVal val="#ppt_x"/>
                          </p:val>
                        </p:tav>
                      </p:tavLst>
                    </p:anim>
                    <p:anim calcmode="lin" valueType="num">
                      <p:cBhvr>
                        <p:cTn dur="898" decel="100000" fill="hold"/>
                        <p:tgtEl>
                          <p:spTgt spid="14234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2341"/>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42341"/>
                        </p:tgtEl>
                        <p:attrNameLst>
                          <p:attrName>style.visibility</p:attrName>
                        </p:attrNameLst>
                      </p:cBhvr>
                      <p:to>
                        <p:strVal val="visible"/>
                      </p:to>
                    </p:set>
                    <p:animEffect transition="in" filter="fade">
                      <p:cBhvr>
                        <p:cTn dur="1000"/>
                        <p:tgtEl>
                          <p:spTgt spid="142341"/>
                        </p:tgtEl>
                      </p:cBhvr>
                    </p:animEffect>
                    <p:anim calcmode="lin" valueType="num">
                      <p:cBhvr>
                        <p:cTn dur="1000" fill="hold"/>
                        <p:tgtEl>
                          <p:spTgt spid="142341"/>
                        </p:tgtEl>
                        <p:attrNameLst>
                          <p:attrName>ppt_x</p:attrName>
                        </p:attrNameLst>
                      </p:cBhvr>
                      <p:tavLst>
                        <p:tav tm="0">
                          <p:val>
                            <p:strVal val="#ppt_x"/>
                          </p:val>
                        </p:tav>
                        <p:tav tm="100000">
                          <p:val>
                            <p:strVal val="#ppt_x"/>
                          </p:val>
                        </p:tav>
                      </p:tavLst>
                    </p:anim>
                    <p:anim calcmode="lin" valueType="num">
                      <p:cBhvr>
                        <p:cTn dur="898" decel="100000" fill="hold"/>
                        <p:tgtEl>
                          <p:spTgt spid="14234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2341"/>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42341"/>
                        </p:tgtEl>
                        <p:attrNameLst>
                          <p:attrName>style.visibility</p:attrName>
                        </p:attrNameLst>
                      </p:cBhvr>
                      <p:to>
                        <p:strVal val="visible"/>
                      </p:to>
                    </p:set>
                    <p:animEffect transition="in" filter="fade">
                      <p:cBhvr>
                        <p:cTn dur="1000"/>
                        <p:tgtEl>
                          <p:spTgt spid="142341"/>
                        </p:tgtEl>
                      </p:cBhvr>
                    </p:animEffect>
                    <p:anim calcmode="lin" valueType="num">
                      <p:cBhvr>
                        <p:cTn dur="1000" fill="hold"/>
                        <p:tgtEl>
                          <p:spTgt spid="142341"/>
                        </p:tgtEl>
                        <p:attrNameLst>
                          <p:attrName>ppt_x</p:attrName>
                        </p:attrNameLst>
                      </p:cBhvr>
                      <p:tavLst>
                        <p:tav tm="0">
                          <p:val>
                            <p:strVal val="#ppt_x"/>
                          </p:val>
                        </p:tav>
                        <p:tav tm="100000">
                          <p:val>
                            <p:strVal val="#ppt_x"/>
                          </p:val>
                        </p:tav>
                      </p:tavLst>
                    </p:anim>
                    <p:anim calcmode="lin" valueType="num">
                      <p:cBhvr>
                        <p:cTn dur="898" decel="100000" fill="hold"/>
                        <p:tgtEl>
                          <p:spTgt spid="14234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2341"/>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hanimlar.com/show_image.php?filename=images/icerik/cambardak.jpg&amp;width=250&amp;height=250" TargetMode="External"/><Relationship Id="rId1" Type="http://schemas.openxmlformats.org/officeDocument/2006/relationships/slideLayout" Target="../slideLayouts/slideLayout2.xml"/><Relationship Id="rId6" Type="http://schemas.openxmlformats.org/officeDocument/2006/relationships/hyperlink" Target="http://www.google.com.tr/imgres?imgurl=http://www.photoshop-tr.com/wp-content/uploads/2006/12/tahta.jpg&amp;imgrefurl=http://www.photoshop-tr.com/2006/tahta-uzeri-yazi/&amp;usg=__LktnD8wVwLSjN9-BtbUtzlc6TQc=&amp;h=256&amp;w=256&amp;sz=44&amp;hl=tr&amp;start=2&amp;zoom=1&amp;itbs=1&amp;tbnid=7JBYpGzxFibP4M:&amp;tbnh=111&amp;tbnw=111&amp;prev=/images%3Fq%3Dtahta%26hl%3Dtr%26sa%3DG%26gbv%3D2%26tbs%3Disch:1" TargetMode="External"/><Relationship Id="rId5" Type="http://schemas.openxmlformats.org/officeDocument/2006/relationships/image" Target="../media/image9.jpeg"/><Relationship Id="rId4" Type="http://schemas.openxmlformats.org/officeDocument/2006/relationships/hyperlink" Target="http://www.google.com.tr/imgres?imgurl=http://img.blogcu.com/uploads/nilgunkalelicicek_TAS_renkli.jpg&amp;imgrefurl=http://nilgunkalelicicek.blogcu.com/tas-parcalari/363909&amp;usg=__YZkxbJ_eLVPkYAIcbldFIkvpJT8=&amp;h=341&amp;w=428&amp;sz=70&amp;hl=tr&amp;start=2&amp;zoom=1&amp;itbs=1&amp;tbnid=JcITmSDs-A_vuM:&amp;tbnh=100&amp;tbnw=126&amp;prev=/images%3Fq%3Dta%25C5%259F%26hl%3Dtr%26sa%3DG%26gbv%3D2%26tbs%3Disch: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google.com.tr/imgres?imgurl=http://www.orallarltd.com/content_files/prd_images/hana_terazi.jpg&amp;imgrefurl=http://www.orallarltd.com/asp/group/13/Barkodsuz-Teraziler&amp;usg=__z-urh0vu4xgvmrtKnmG9C3jxmYY=&amp;h=520&amp;w=450&amp;sz=24&amp;hl=tr&amp;start=2&amp;zoom=1&amp;itbs=1&amp;tbnid=QmxGlXpBrUbS_M:&amp;tbnh=131&amp;tbnw=113&amp;prev=/images%3Fq%3Delektronik%2Bterazi%26hl%3Dtr%26gbv%3D2%26tbs%3Disch:1" TargetMode="External"/><Relationship Id="rId7" Type="http://schemas.openxmlformats.org/officeDocument/2006/relationships/hyperlink" Target="http://www.google.com.tr/imgres?imgurl=http://yazarkasaankara.com/urun/urun_34_4056.jpg&amp;imgrefurl=http://yazarkasaankara.com/&amp;usg=__6HzFPaaaJTzFlcrFjx0l_28yU_4=&amp;h=545&amp;w=450&amp;sz=61&amp;hl=tr&amp;start=9&amp;zoom=1&amp;itbs=1&amp;tbnid=yeKV2EWbBjUelM:&amp;tbnh=133&amp;tbnw=110&amp;prev=/images%3Fq%3Delektronik%2Bterazi%26hl%3Dtr%26gbv%3D2%26tbs%3Disch:1"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google.com.tr/imgres?imgurl=http://www.dolumevi.com/images/terazi.jpg&amp;imgrefurl=http://www.dolumevi.com/karek.php&amp;usg=__nbmON2gj7ToBONY3V_ti5FyAzW4=&amp;h=300&amp;w=300&amp;sz=11&amp;hl=tr&amp;start=8&amp;zoom=1&amp;itbs=1&amp;tbnid=hbbd-l7XX8BYWM:&amp;tbnh=116&amp;tbnw=116&amp;prev=/images%3Fq%3Delektronik%2Bterazi%26hl%3Dtr%26gbv%3D2%26tbs%3Disch:1" TargetMode="Externa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8" Type="http://schemas.openxmlformats.org/officeDocument/2006/relationships/hyperlink" Target="http://tr.wikipedia.org/wiki/Plazma" TargetMode="External"/><Relationship Id="rId3" Type="http://schemas.openxmlformats.org/officeDocument/2006/relationships/hyperlink" Target="http://tr.wikipedia.org/wiki/Madde" TargetMode="External"/><Relationship Id="rId7" Type="http://schemas.openxmlformats.org/officeDocument/2006/relationships/hyperlink" Target="http://tr.wikipedia.org/wiki/Gaz"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tr.wikipedia.org/wiki/S%C4%B1v%C4%B1" TargetMode="External"/><Relationship Id="rId5" Type="http://schemas.openxmlformats.org/officeDocument/2006/relationships/hyperlink" Target="http://tr.wikipedia.org/wiki/K%C3%BCtle" TargetMode="External"/><Relationship Id="rId4" Type="http://schemas.openxmlformats.org/officeDocument/2006/relationships/hyperlink" Target="http://tr.wikipedia.org/wiki/At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tr/imgres?imgurl=http://egitek.meb.gov.tr/dersdesmer/dersdestek/4fen/4_2unite/4_2unite29_dosyalar/image006.jpg&amp;imgrefurl=http://www.oss-sbs.bilgisi.gen.tr/oss-sbs-kpss-lys-lgs-ales-fizik-konulari/sivilarin-hacmi-nasil-olculur/&amp;usg=__lGnc8rB2hHG7sFaHZ7nwCX6MTSc=&amp;h=370&amp;w=523&amp;sz=16&amp;hl=tr&amp;start=3&amp;zoom=1&amp;itbs=1&amp;tbnid=jF-kP0K8tgfd2M:&amp;tbnh=93&amp;tbnw=131&amp;prev=/images%3Fq%3Ddereceli%2Bsilindir%26hl%3Dtr%26sa%3DG%26gbv%3D2%26tbs%3Disch:1" TargetMode="Externa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hemeOverride" Target="../theme/themeOverr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tr/imgres?imgurl=http://www.pusula.tv/fotogundem/kutle.jpg&amp;imgrefurl=http://odevistan.blogcu.com/dogal-islenmis-yapay-madde-ayrimi/6396917&amp;usg=__nJwL9Y-83IgzDdX4a2KLfKSmoaw=&amp;h=368&amp;w=490&amp;sz=89&amp;hl=tr&amp;start=1&amp;zoom=1&amp;itbs=1&amp;tbnid=U1HJVQeNrEwwxM:&amp;tbnh=98&amp;tbnw=130&amp;prev=/images%3Fq%3Ddogal%2Bmadde%26hl%3Dtr%26sa%3DG%26gbv%3D2%26tbs%3Disch:1" TargetMode="External"/><Relationship Id="rId2" Type="http://schemas.openxmlformats.org/officeDocument/2006/relationships/slideLayout" Target="../slideLayouts/slideLayout79.xml"/><Relationship Id="rId1" Type="http://schemas.openxmlformats.org/officeDocument/2006/relationships/themeOverride" Target="../theme/themeOverride7.xml"/><Relationship Id="rId6" Type="http://schemas.openxmlformats.org/officeDocument/2006/relationships/image" Target="../media/image23.jpeg"/><Relationship Id="rId5" Type="http://schemas.openxmlformats.org/officeDocument/2006/relationships/hyperlink" Target="http://www.google.com.tr/imgres?imgurl=http://teknobookdosya.files.wordpress.com/2009/03/siyahuzumc3a7ekirdegininfaydalari.jpg&amp;imgrefurl=http://www.teknobook.net/2010/04/siyah-uzum-cekirdeginin-faydalar.html&amp;usg=__HBpgWM5VHua5ptuBUd05FMnSGvI=&amp;h=768&amp;w=1024&amp;sz=110&amp;hl=tr&amp;start=18&amp;zoom=1&amp;itbs=1&amp;tbnid=2i-KViQVNn9DEM:&amp;tbnh=113&amp;tbnw=150&amp;prev=/images%3Fq%3Ddogal%2Bmadde%26hl%3Dtr%26sa%3DG%26gbv%3D2%26tbs%3Disch:1" TargetMode="Externa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tr/imgres?imgurl=http://tutkunmutfakcelikkapi.rehberalem.com/firmalar/26705/urun/masa_181.jpg&amp;imgrefurl=http://tutkunmutfakcelikkapi.rehberalem.com/ms-134Iki-parcali-dogum-masasi-1.html&amp;usg=__5muhGqDqwBvo-TilX8p0vs-_LuU=&amp;h=601&amp;w=600&amp;sz=46&amp;hl=tr&amp;start=4&amp;zoom=1&amp;itbs=1&amp;tbnid=3mOnUPfPDTeCyM:&amp;tbnh=135&amp;tbnw=135&amp;prev=/images%3Fq%3Dmasa%26hl%3Dtr%26sa%3DG%26gbv%3D2%26tbs%3Disch:1" TargetMode="External"/><Relationship Id="rId2" Type="http://schemas.openxmlformats.org/officeDocument/2006/relationships/image" Target="../media/image24.png"/><Relationship Id="rId1" Type="http://schemas.openxmlformats.org/officeDocument/2006/relationships/slideLayout" Target="../slideLayouts/slideLayout90.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tr/imgres?imgurl=http://demetergumus.com/custom/gumus%2520madeni.jpg&amp;imgrefurl=http://demetergumus.com/page_1206091727451.html&amp;usg=__pnSDi8lCkqzZeI5BBxCKk_C-bPg=&amp;h=134&amp;w=200&amp;sz=10&amp;hl=tr&amp;start=3&amp;zoom=1&amp;itbs=1&amp;tbnid=8EKtUbrGA9vlDM:&amp;tbnh=70&amp;tbnw=104&amp;prev=/images%3Fq%3Dg%25C3%25BCm%25C3%25BC%25C5%259F%2Bmadeni%26hl%3Dtr%26sa%3DX%26gbv%3D2%26tbs%3Disch:1" TargetMode="External"/><Relationship Id="rId2" Type="http://schemas.openxmlformats.org/officeDocument/2006/relationships/slideLayout" Target="../slideLayouts/slideLayout101.xml"/><Relationship Id="rId1" Type="http://schemas.openxmlformats.org/officeDocument/2006/relationships/themeOverride" Target="../theme/themeOverride8.xml"/><Relationship Id="rId6" Type="http://schemas.openxmlformats.org/officeDocument/2006/relationships/image" Target="../media/image27.jpeg"/><Relationship Id="rId5" Type="http://schemas.openxmlformats.org/officeDocument/2006/relationships/hyperlink" Target="http://www.google.com.tr/imgres?imgurl=http://www.guzelresimlerim.com/data/media/194/B1018N-clear-crystal-silver-flower-necklace-choker.jpg&amp;imgrefurl=http://www.guzelresimlerim.com/r-guzel--gumus--takilar-194-guzel-gumus-takilar-4379.htm&amp;usg=__KqXshjwNjrp5mjFKxFJD868G6CY=&amp;h=360&amp;w=450&amp;sz=59&amp;hl=tr&amp;start=10&amp;zoom=1&amp;itbs=1&amp;tbnid=JNSzRTJaiW0tpM:&amp;tbnh=102&amp;tbnw=127&amp;prev=/images%3Fq%3Dg%25C3%25BCm%25C3%25BC%25C5%259F%2Bkolye%26hl%3Dtr%26gbv%3D2%26tbs%3Disch:1" TargetMode="Externa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tr/imgres?imgurl=http://www.cinarfidan.com/sigircilik/sigircilik21_clip_image008.jpg&amp;imgrefurl=http://www.cinarfidan.com/sigircilik/sigircilik21.asp&amp;usg=__bPEZOEF-rkBEFe9oamn1hyD0Y4g=&amp;h=333&amp;w=533&amp;sz=36&amp;hl=tr&amp;start=4&amp;zoom=1&amp;itbs=1&amp;tbnid=BjMe6ABsGGwB2M:&amp;tbnh=82&amp;tbnw=132&amp;prev=/images%3Fq%3Dhayvan%2Bderisi%26hl%3Dtr%26gbv%3D2%26tbs%3Disch:1" TargetMode="External"/><Relationship Id="rId2" Type="http://schemas.openxmlformats.org/officeDocument/2006/relationships/slideLayout" Target="../slideLayouts/slideLayout112.xml"/><Relationship Id="rId1" Type="http://schemas.openxmlformats.org/officeDocument/2006/relationships/themeOverride" Target="../theme/themeOverride9.xml"/><Relationship Id="rId6" Type="http://schemas.openxmlformats.org/officeDocument/2006/relationships/image" Target="../media/image29.jpeg"/><Relationship Id="rId5" Type="http://schemas.openxmlformats.org/officeDocument/2006/relationships/hyperlink" Target="http://www.google.com.tr/imgres?imgurl=http://www.joytonight.com/other-stuff/women-corner/shoes/add-a-sparkle-to-your-leather-shoes/ymc-leather-shoes.jpg&amp;imgrefurl=http://www.joytonight.com/&amp;usg=__vPSpbEh40bvHyuVzr9-zYi2FCmw=&amp;h=300&amp;w=490&amp;sz=73&amp;hl=tr&amp;start=13&amp;zoom=1&amp;itbs=1&amp;tbnid=hDawWc9xyAMyHM:&amp;tbnh=80&amp;tbnw=130&amp;prev=/images%3Fq%3Dderi%2Bayakkab%25C4%25B1%26hl%3Dtr%26gbv%3D2%26tbs%3Disch:1" TargetMode="Externa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10.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tr/imgres?imgurl=http://image.made-in-china.com/2f0j00taQEMpYhDTDZ/Cardboard-Thermometers-LX-003-.jpg&amp;imgrefurl=http://thermometer211.en.made-in-china.com/product/xEmnqpaHzJzK/China-Cardboard-Thermometers-LX-003-.html&amp;usg=__lmsTP7Y49onj1Baj4NWVVQ3B6R0=&amp;h=447&amp;w=300&amp;sz=38&amp;hl=tr&amp;start=20&amp;zoom=1&amp;itbs=1&amp;tbnid=SrrPXoPV6GzvXM:&amp;tbnh=127&amp;tbnw=85&amp;prev=/images%3Fq%3Dtermometre%26hl%3Dtr%26gbv%3D2%26tbs%3Disch:1" TargetMode="Externa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hyperlink" Target="http://tr.wikipedia.org/wiki/Madde" TargetMode="External"/><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tr/imgres?imgurl=http://dinibil.com/images/resimler2/cevre-temizligi.jpg&amp;imgrefurl=http://www.dinibil.com/default.asp%3FL%3DTR%26mid%3D1010&amp;usg=__M1ez5OAs2Kmv9jwFMkTgETllgJk=&amp;h=322&amp;w=430&amp;sz=28&amp;hl=tr&amp;start=9&amp;zoom=1&amp;itbs=1&amp;tbnid=xCf9ycyI3bcp0M:&amp;tbnh=94&amp;tbnw=126&amp;prev=/images%3Fq%3D%25C3%25A7evre%2Btemizli%25C4%259Fi%26hl%3Dtr%26gbv%3D2%26tbs%3Disch:1" TargetMode="External"/><Relationship Id="rId2" Type="http://schemas.openxmlformats.org/officeDocument/2006/relationships/slideLayout" Target="../slideLayouts/slideLayout35.xml"/><Relationship Id="rId1" Type="http://schemas.openxmlformats.org/officeDocument/2006/relationships/themeOverride" Target="../theme/themeOverride11.xml"/><Relationship Id="rId6" Type="http://schemas.openxmlformats.org/officeDocument/2006/relationships/image" Target="../media/image32.jpeg"/><Relationship Id="rId5" Type="http://schemas.openxmlformats.org/officeDocument/2006/relationships/hyperlink" Target="http://www.google.com.tr/imgres?imgurl=http://www.ekocozum.com/blog/wp-content/uploads/2009/07/temizlik1.jpg&amp;imgrefurl=http://www.ekocozum.com/blog/%3Fp%3D7736&amp;usg=__dNybtbZQO1kQTY-7EZp3t_QcO00=&amp;h=425&amp;w=375&amp;sz=128&amp;hl=tr&amp;start=10&amp;zoom=1&amp;itbs=1&amp;tbnid=a0HLzED_8fMQgM:&amp;tbnh=126&amp;tbnw=111&amp;prev=/images%3Fq%3D%25C3%25A7evre%2Btemizli%25C4%259Fi%26hl%3Dtr%26gbv%3D2%26tbs%3Disch:1" TargetMode="Externa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google.com.tr/imgres?imgurl=http://www.keremdoksat.com/wp-content/buz-k%C3%BCp%C3%BC.jpg&amp;imgrefurl=http://www.keremdoksat.com/2010/09/02/her-bulut-yigit-midir/&amp;usg=__tKWLrlK_i6-InqSzBY699Ali7NA=&amp;h=337&amp;w=450&amp;sz=17&amp;hl=tr&amp;start=5&amp;zoom=1&amp;itbs=1&amp;tbnid=sAN0oOItFKozJM:&amp;tbnh=95&amp;tbnw=127&amp;prev=/images%3Fq%3Dbuz%26hl%3Dtr%26sa%3DG%26gbv%3D2%26tbs%3Disch:1" TargetMode="External"/><Relationship Id="rId7" Type="http://schemas.openxmlformats.org/officeDocument/2006/relationships/hyperlink" Target="http://www.google.com.tr/imgres?imgurl=http://images.gittigidiyor.com/2337/CITRON-SIVI-YAG-SUZGECI__23373480_0.jpg&amp;imgrefurl=http://urun.gittigidiyor.com/CITRON-SIVI-YAG-SUZGECI_W0QQidZZ23373480&amp;usg=__6hLTHTjlkEOBZLeCR6tKuoyLxUQ=&amp;h=893&amp;w=700&amp;sz=47&amp;hl=tr&amp;start=2&amp;zoom=1&amp;itbs=1&amp;tbnid=wUE6WwXy6UQWrM:&amp;tbnh=146&amp;tbnw=114&amp;prev=/images%3Fq%3Ds%25C4%25B1v%25C4%25B1%2Bya%25C4%259F%26hl%3Dtr%26gbv%3D2%26tbs%3Disch:1" TargetMode="External"/><Relationship Id="rId2" Type="http://schemas.openxmlformats.org/officeDocument/2006/relationships/slideLayout" Target="../slideLayouts/slideLayout35.xml"/><Relationship Id="rId1" Type="http://schemas.openxmlformats.org/officeDocument/2006/relationships/themeOverride" Target="../theme/themeOverride12.xml"/><Relationship Id="rId6" Type="http://schemas.openxmlformats.org/officeDocument/2006/relationships/image" Target="../media/image34.jpeg"/><Relationship Id="rId5" Type="http://schemas.openxmlformats.org/officeDocument/2006/relationships/hyperlink" Target="http://www.google.com.tr/imgres?imgurl=http://www.gidahareketi.org/Images/News/margarin.jpg&amp;imgrefurl=http://www.gidahareketi.org/Margarinin-Zararlari-20-haberi.aspx&amp;usg=__z9KpdIhSyh-tGGvjeFAlMJGNHVQ=&amp;h=250&amp;w=334&amp;sz=10&amp;hl=tr&amp;start=1&amp;zoom=1&amp;itbs=1&amp;tbnid=e3__hCkFtGQYmM:&amp;tbnh=89&amp;tbnw=119&amp;prev=/images%3Fq%3Dmargarin%26hl%3Dtr%26gbv%3D2%26tbs%3Disch:1" TargetMode="External"/><Relationship Id="rId10" Type="http://schemas.openxmlformats.org/officeDocument/2006/relationships/image" Target="../media/image36.jpeg"/><Relationship Id="rId4" Type="http://schemas.openxmlformats.org/officeDocument/2006/relationships/image" Target="../media/image33.jpeg"/><Relationship Id="rId9" Type="http://schemas.openxmlformats.org/officeDocument/2006/relationships/hyperlink" Target="http://www.google.com.tr/imgres?imgurl=http://www.gazeteturka.com/images/news/38962.jpg&amp;imgrefurl=http://www.gazeteturka.com/news_detail.php%3Fid%3D41397&amp;usg=__i07hsCAnZmPei-U55OR8oukjN2U=&amp;h=500&amp;w=397&amp;sz=78&amp;hl=tr&amp;start=1&amp;zoom=1&amp;itbs=1&amp;tbnid=SqLOQml6qdZFTM:&amp;tbnh=130&amp;tbnw=103&amp;prev=/images%3Fq%3Dbardakta%2Bsu%26hl%3Dtr%26gbv%3D2%26tbs%3Disch:1"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www.google.com.tr/imgres?imgurl=http://www.gazeteturka.com/images/news/38962.jpg&amp;imgrefurl=http://www.gazeteturka.com/news_detail.php%3Fid%3D41397&amp;usg=__i07hsCAnZmPei-U55OR8oukjN2U=&amp;h=500&amp;w=397&amp;sz=78&amp;hl=tr&amp;start=1&amp;zoom=1&amp;itbs=1&amp;tbnid=SqLOQml6qdZFTM:&amp;tbnh=130&amp;tbnw=103&amp;prev=/images%3Fq%3Dbardakta%2Bsu%26hl%3Dtr%26gbv%3D2%26tbs%3Disch:1" TargetMode="External"/><Relationship Id="rId7" Type="http://schemas.openxmlformats.org/officeDocument/2006/relationships/hyperlink" Target="http://www.google.com.tr/imgres?imgurl=http://img8.imageshack.us/img8/5201/krema7vqiy2.gif&amp;imgrefurl=http://www.renksiztv.com/oku/sert-kivamli-krema-icin/&amp;usg=__-TTYsxubcTtOxAUk7trnkUrj-dA=&amp;h=506&amp;w=500&amp;sz=103&amp;hl=tr&amp;start=1&amp;zoom=1&amp;itbs=1&amp;tbnid=zclPYcrt64yiyM:&amp;tbnh=131&amp;tbnw=129&amp;prev=/images%3Fq%3Dkrema%26hl%3Dtr%26gbv%3D2%26tbs%3Disch:1" TargetMode="External"/><Relationship Id="rId2" Type="http://schemas.openxmlformats.org/officeDocument/2006/relationships/slideLayout" Target="../slideLayouts/slideLayout68.xml"/><Relationship Id="rId1" Type="http://schemas.openxmlformats.org/officeDocument/2006/relationships/themeOverride" Target="../theme/themeOverride13.xml"/><Relationship Id="rId6" Type="http://schemas.openxmlformats.org/officeDocument/2006/relationships/image" Target="../media/image37.jpeg"/><Relationship Id="rId5" Type="http://schemas.openxmlformats.org/officeDocument/2006/relationships/hyperlink" Target="http://www.google.com.tr/imgres?imgurl=http://www.zamazing.org/imaj/fReewave/p15145a-1.jpg&amp;imgrefurl=http://www.zamazing.org/etiket/buz&amp;usg=__WrfhWndWMSh1mfaK5WkBLkn1a3E=&amp;h=400&amp;w=400&amp;sz=13&amp;hl=tr&amp;start=3&amp;zoom=1&amp;itbs=1&amp;tbnid=MoaEmNmjw_WtSM:&amp;tbnh=124&amp;tbnw=124&amp;prev=/images%3Fq%3Dbuz%26hl%3Dtr%26gbv%3D2%26tbs%3Disch:1" TargetMode="External"/><Relationship Id="rId10" Type="http://schemas.openxmlformats.org/officeDocument/2006/relationships/image" Target="../media/image39.jpeg"/><Relationship Id="rId4" Type="http://schemas.openxmlformats.org/officeDocument/2006/relationships/image" Target="../media/image36.jpeg"/><Relationship Id="rId9" Type="http://schemas.openxmlformats.org/officeDocument/2006/relationships/hyperlink" Target="http://www.google.com.tr/imgres?imgurl=http://www.yeniresim.com/data/media/802/www.yeniresim.com_-_Yiyecek_Resimleri_-_Dondurma.jpg&amp;imgrefurl=http://www.yeniresim.com/img4030.htm&amp;usg=__xKimcV3mojxLjC5C_fMKWGAFflc=&amp;h=600&amp;w=800&amp;sz=87&amp;hl=tr&amp;start=3&amp;zoom=1&amp;itbs=1&amp;tbnid=F9SPxhVmkEQcMM:&amp;tbnh=107&amp;tbnw=143&amp;prev=/images%3Fq%3Ddondurma%26hl%3Dtr%26gbv%3D2%26tbs%3Disch:1"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tr/imgres?imgurl=http://www.daym.gov.tr/yonetim/uploaded/thumb/58/NAFTALIN27000.jpg&amp;imgrefurl=http://www.forumezi.net/m-n/125734-naftalin-nedir.html&amp;usg=__44JoJLWmPgBEwHBydhrBAtuO2oc=&amp;h=120&amp;w=120&amp;sz=16&amp;hl=tr&amp;start=3&amp;zoom=1&amp;itbs=1&amp;tbnid=UgDT2PfYaP4f_M:&amp;tbnh=88&amp;tbnw=88&amp;prev=/images%3Fq%3Dnaftalin%26hl%3Dtr%26sa%3DG%26gbv%3D2%26tbs%3Disch:1" TargetMode="External"/><Relationship Id="rId1" Type="http://schemas.openxmlformats.org/officeDocument/2006/relationships/slideLayout" Target="../slideLayouts/slideLayout101.xml"/><Relationship Id="rId5" Type="http://schemas.openxmlformats.org/officeDocument/2006/relationships/image" Target="../media/image42.jpeg"/><Relationship Id="rId4" Type="http://schemas.openxmlformats.org/officeDocument/2006/relationships/hyperlink" Target="http://www.google.com.tr/imgres?imgurl=http://www.efepazarlama.com/galeri/tntYA7RT.jpg&amp;imgrefurl=http://www.efepazarlama.com/%3Furun,2,76,1/kimyasal_urunler&amp;usg=__cXK40MiKVNXtge7hlqVqJ3_NjoI=&amp;h=115&amp;w=144&amp;sz=34&amp;hl=tr&amp;start=9&amp;zoom=1&amp;itbs=1&amp;tbnid=lcBV-ycX9QsTJM:&amp;tbnh=75&amp;tbnw=94&amp;prev=/images%3Fq%3Dkoku%2Bgiderici%26hl%3Dtr%26gbv%3D2%26tbs%3Disch: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tr/imgres?imgurl=http://www.turkishairlines.com/images/Image/duyuru/sivi_kisitlamalari.jpg&amp;imgrefurl=http://www.turkishairlines.com/tr-tr/services/passenger_services/luggage_information.aspx&amp;h=207&amp;w=245&amp;sz=11&amp;tbnid=Ra8_Ogl72oWoaM:&amp;tbnh=93&amp;tbnw=110&amp;prev=/images%3Fq%3DSIVI%2BMADDELER&amp;zoom=1&amp;q=SIVI+MADDELER&amp;hl=tr&amp;usg=__N55zbyXeKNADeOOY-LzwlzeJPGw=&amp;sa=X&amp;ei=Sy_6TImtB4mv8QPdju3_Cw&amp;ved=0CBwQ9QEwAQ" TargetMode="External"/><Relationship Id="rId1" Type="http://schemas.openxmlformats.org/officeDocument/2006/relationships/slideLayout" Target="../slideLayouts/slideLayout101.xml"/><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tr/imgres?imgurl=http://protopopescu.org/dan/Travel/Scotland/Holy_Island_and_Abbeys/Morning_dew_-_Close_up.jpg&amp;imgrefurl=http://protopopescu.org/dan/Travel/Scotland/Holy_Island_and_Abbeys/Morning_dew_-_Close_up.html&amp;usg=__mENOEHSuPTBfjQdldUgM15JBMh0=&amp;h=2120&amp;w=2816&amp;sz=1445&amp;hl=tr&amp;start=7&amp;zoom=1&amp;itbs=1&amp;tbnid=jKms9pu1yBhy8M:&amp;tbnh=113&amp;tbnw=150&amp;prev=/images%3Fq%3D%25C3%25A7iy%26hl%3Dtr%26gbv%3D2%26tbs%3Disch:1" TargetMode="External"/><Relationship Id="rId2" Type="http://schemas.openxmlformats.org/officeDocument/2006/relationships/slideLayout" Target="../slideLayouts/slideLayout46.xml"/><Relationship Id="rId1" Type="http://schemas.openxmlformats.org/officeDocument/2006/relationships/themeOverride" Target="../theme/themeOverride14.xml"/><Relationship Id="rId6" Type="http://schemas.openxmlformats.org/officeDocument/2006/relationships/image" Target="../media/image44.jpeg"/><Relationship Id="rId5" Type="http://schemas.openxmlformats.org/officeDocument/2006/relationships/hyperlink" Target="http://www.google.com.tr/imgres?imgurl=http://buddhistprayers.info/wp-content/uploads/2010/03/vista-wallpaper-grass-dew.jpg&amp;imgrefurl=http://buddhistprayers.info/&amp;usg=__fNtoVAs1lZqQynwSe-X9E1sBx90=&amp;h=540&amp;w=720&amp;sz=138&amp;hl=tr&amp;start=9&amp;zoom=1&amp;itbs=1&amp;tbnid=_Rgm-uIb1jLuyM:&amp;tbnh=105&amp;tbnw=140&amp;prev=/images%3Fq%3D%25C3%25A7iy%26hl%3Dtr%26gbv%3D2%26tbs%3Disch:1" TargetMode="Externa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tr/imgres?imgurl=http://galeri.ihlassondakika.com/FotoGaleri/4(190).jpg&amp;imgrefurl=http://www.mekanbursa.com/yasamimizda-bildiklerimiz-ve-bilmediklerimiz/58823-ari-ve-sivrisinek-sokmalarina-karsi-kesme-seker-post79176.html&amp;usg=__zQzFqT_GCfOcufRMXljUwv6wngg=&amp;h=320&amp;w=400&amp;sz=30&amp;hl=tr&amp;start=1&amp;zoom=1&amp;itbs=1&amp;tbnid=p2JfuhXPm913yM:&amp;tbnh=99&amp;tbnw=124&amp;prev=/images%3Fq%3Dkesme%2B%25C5%259Feker%26hl%3Dtr%26gbv%3D2%26tbs%3Disch:1" TargetMode="External"/><Relationship Id="rId1" Type="http://schemas.openxmlformats.org/officeDocument/2006/relationships/slideLayout" Target="../slideLayouts/slideLayout46.xml"/><Relationship Id="rId5" Type="http://schemas.openxmlformats.org/officeDocument/2006/relationships/image" Target="../media/image22.jpeg"/><Relationship Id="rId4" Type="http://schemas.openxmlformats.org/officeDocument/2006/relationships/hyperlink" Target="http://www.google.com.tr/imgres?imgurl=http://www.pusula.tv/fotogundem/kutle.jpg&amp;imgrefurl=http://ikokmen.blogcu.com/Ilkogretim%2B4_Sinif/sayfa/1&amp;usg=___vcAgFP0HB6oIhswoGt_MGmBcn4=&amp;h=368&amp;w=490&amp;sz=89&amp;hl=tr&amp;start=26&amp;zoom=1&amp;itbs=1&amp;tbnid=U1HJVQeNrEwwxM:&amp;tbnh=98&amp;tbnw=130&amp;prev=/images%3Fq%3D%25C5%259Fekerin%2Bbozunmas%25C4%25B1%26start%3D20%26hl%3Dtr%26sa%3DN%26gbv%3D2%26ndsp%3D20%26tbs%3Disch:1"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hyperlink" Target="http://www.google.com.tr/imgres?imgurl=http://www.tabakkiralama.com/cam_surahi.jpg&amp;imgrefurl=http://www.tabakkiralama.com/catering_malzemesi_kiralama.htm&amp;usg=__cXSSMv3bmfdKHcKkPre_b7Pfl7E=&amp;h=500&amp;w=451&amp;sz=106&amp;hl=tr&amp;start=5&amp;zoom=1&amp;itbs=1&amp;tbnid=AIFv9LEBEhPNZM:&amp;tbnh=130&amp;tbnw=117&amp;prev=/images%3Fq%3Ds%25C3%25BCrahi%26hl%3Dtr%26gbv%3D2%26tbs%3Disch:1" TargetMode="External"/><Relationship Id="rId7" Type="http://schemas.openxmlformats.org/officeDocument/2006/relationships/hyperlink" Target="http://www.google.com.tr/imgres?imgurl=http://www.kenthaber.com/Resimler/2007/12/29/00299945.jpg&amp;imgrefurl=http://www.kenthaber.com/dogu-anadolu/agri/patnos/Haber/Genel/Normal/20-ton-kacak-toz-seker-ele-gecirildi/7e9e5db0-d1b5-4d63-92f6-952f35bd4184&amp;usg=__D62cAMxU5y923A4nNn-edJmBIvw=&amp;h=260&amp;w=290&amp;sz=19&amp;hl=tr&amp;start=2&amp;zoom=1&amp;itbs=1&amp;tbnid=rxtTcWq6tH4jrM:&amp;tbnh=103&amp;tbnw=115&amp;prev=/images%3Fq%3Dtoz%2B%25C5%259Feker%26hl%3Dtr%26gbv%3D2%26tbs%3Disch:1" TargetMode="External"/><Relationship Id="rId2" Type="http://schemas.openxmlformats.org/officeDocument/2006/relationships/slideLayout" Target="../slideLayouts/slideLayout35.xml"/><Relationship Id="rId1" Type="http://schemas.openxmlformats.org/officeDocument/2006/relationships/themeOverride" Target="../theme/themeOverride15.xml"/><Relationship Id="rId6" Type="http://schemas.openxmlformats.org/officeDocument/2006/relationships/image" Target="../media/image47.jpeg"/><Relationship Id="rId5" Type="http://schemas.openxmlformats.org/officeDocument/2006/relationships/hyperlink" Target="http://www.google.com.tr/imgres?imgurl=http://www.sntstoneware.com/alisveris/sites/default/files/cukur-tabak-yesil.jpg&amp;imgrefurl=http://www.sntstoneware.com/alisveris/urun/stoneware/%25C3%25A7ukur-tabak-green&amp;usg=__lHcxiOLZkZDEPUsGcS0_cxLi75I=&amp;h=417&amp;w=610&amp;sz=49&amp;hl=tr&amp;start=2&amp;zoom=1&amp;itbs=1&amp;tbnid=wN3Kwj7AQ_x2IM:&amp;tbnh=93&amp;tbnw=136&amp;prev=/images%3Fq%3Dtabak%26hl%3Dtr%26gbv%3D2%26tbs%3Disch:1" TargetMode="External"/><Relationship Id="rId10" Type="http://schemas.openxmlformats.org/officeDocument/2006/relationships/image" Target="../media/image49.jpeg"/><Relationship Id="rId4" Type="http://schemas.openxmlformats.org/officeDocument/2006/relationships/image" Target="../media/image46.jpeg"/><Relationship Id="rId9" Type="http://schemas.openxmlformats.org/officeDocument/2006/relationships/hyperlink" Target="http://www.google.com.tr/imgres?imgurl=http://resimworld.com/data/media/194/En_Yararli_Meyve_Elma.jpg&amp;imgrefurl=http://resimworld.com/resim-meyve-resimleri-194-en-yararli-meyve-elma-158.htm&amp;usg=__owOXAVGfRJKmK4KQLl6VwHwvxkk=&amp;h=600&amp;w=800&amp;sz=62&amp;hl=tr&amp;start=3&amp;zoom=1&amp;itbs=1&amp;tbnid=i21xJemklUqHpM:&amp;tbnh=107&amp;tbnw=143&amp;prev=/images%3Fq%3Delma%26hl%3Dtr%26gbv%3D2%26tbs%3Disch:1"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hyperlink" Target="http://www.google.com.tr/imgres?imgurl=http://img0.bloggum.com/upload/lib/img/13261/o/r_j1q7yzbx3aqix3pwbm0q.jpg&amp;imgrefurl=http://dogalkaynaksuyu.bloggum.com/resim/kaynaksu.html&amp;usg=__cPadzgtFs6FmrA-fn49UuAA0M3Q=&amp;h=480&amp;w=640&amp;sz=68&amp;hl=tr&amp;start=18&amp;zoom=1&amp;itbs=1&amp;tbnid=HmpyJ_j8b_P6QM:&amp;tbnh=103&amp;tbnw=137&amp;prev=/images%3Fq%3Dsu%26hl%3Dtr%26gbv%3D2%26tbs%3Disch:1" TargetMode="External"/><Relationship Id="rId1" Type="http://schemas.openxmlformats.org/officeDocument/2006/relationships/slideLayout" Target="../slideLayouts/slideLayout90.xml"/><Relationship Id="rId6" Type="http://schemas.openxmlformats.org/officeDocument/2006/relationships/hyperlink" Target="http://www.google.com.tr/imgres?imgurl=http://www.yorenpide.com/images/products/ayran.jpg&amp;imgrefurl=http://www.yorenpide.com/%3Fmod%3Dproduct%26cat_id%3D2,6%26product_id%3D26&amp;usg=__QLsccW0lZ0vPCPvSCJ7qS3HyViM=&amp;h=300&amp;w=300&amp;sz=16&amp;hl=tr&amp;start=4&amp;zoom=1&amp;itbs=1&amp;tbnid=aBJBxTXTQIRdgM:&amp;tbnh=116&amp;tbnw=116&amp;prev=/images%3Fq%3Dayran%26hl%3Dtr%26gbv%3D2%26tbs%3Disch:1" TargetMode="External"/><Relationship Id="rId5" Type="http://schemas.openxmlformats.org/officeDocument/2006/relationships/image" Target="../media/image51.jpeg"/><Relationship Id="rId4" Type="http://schemas.openxmlformats.org/officeDocument/2006/relationships/hyperlink" Target="http://www.google.com.tr/imgres?imgurl=http://img1.loadtr.com/b-205583-yo%C4%9Furt.jpg&amp;imgrefurl=http://www.loadtr.com/205583-yo%25C4%259Furt.htm&amp;usg=__DyIi4xPOLTsknl6QBSRIyopdMa8=&amp;h=361&amp;w=480&amp;sz=24&amp;hl=tr&amp;start=1&amp;zoom=1&amp;itbs=1&amp;tbnid=DSXt7caR5P3DpM:&amp;tbnh=97&amp;tbnw=129&amp;prev=/images%3Fq%3Dyo%25C4%259Furt%26hl%3Dtr%26gbv%3D2%26tbs%3Disch:1"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google.com.tr/imgres?imgurl=http://3.bp.blogspot.com/_zpUZrQqEmJA/R16B6hbIsXI/AAAAAAAAAD8/7ZPgrGhDC2E/s400/sutlac1%2Bpembelinin%2Bmutfag%C4%B1.jpg&amp;imgrefurl=http://seldacengizfurkan.blogspot.com/2007_12_01_archive.html&amp;usg=__yq9OBitg0MleEgixpdOtL12amw8=&amp;h=300&amp;w=400&amp;sz=22&amp;hl=tr&amp;start=6&amp;zoom=1&amp;itbs=1&amp;tbnid=hEykPuykFZXYQM:&amp;tbnh=93&amp;tbnw=124&amp;prev=/images%3Fq%3Ds%25C3%25BCtla%25C3%25A7%26hl%3Dtr%26gbv%3D2%26tbs%3Disch:1" TargetMode="External"/><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hyperlink" Target="http://www.google.com.tr/imgres?imgurl=http://images.habervitrini.com/haber_resim/sut_paket.jpg&amp;imgrefurl=http://www.habervitrini.com/haber.asp%3Fid%3D30344&amp;usg=__iDdr9_QJcl2QF_a7Z_WWk_yvAVQ=&amp;h=250&amp;w=250&amp;sz=9&amp;hl=tr&amp;start=15&amp;zoom=1&amp;itbs=1&amp;tbnid=HFazP4K28l_egM:&amp;tbnh=111&amp;tbnw=111&amp;prev=/images%3Fq%3Ds%25C3%25BCt%26hl%3Dtr%26gbv%3D2%26tbs%3Disch:1" TargetMode="External"/><Relationship Id="rId1" Type="http://schemas.openxmlformats.org/officeDocument/2006/relationships/slideLayout" Target="../slideLayouts/slideLayout2.xml"/><Relationship Id="rId6" Type="http://schemas.openxmlformats.org/officeDocument/2006/relationships/hyperlink" Target="http://www.google.com.tr/imgres?imgurl=http://www.kanal04.com.tr/wp-content/uploads/2009/10/1212.JPG&amp;imgrefurl=http://www.kanal04.com.tr/guncel/dogubayazitta-65-ton-kacak-toz-seker-ele-gecirildi.html&amp;usg=__45R44bkBtJpXUTRznJlWTkrmWaQ=&amp;h=291&amp;w=425&amp;sz=18&amp;hl=tr&amp;start=8&amp;zoom=1&amp;itbs=1&amp;tbnid=GqDEHLEA-PiWRM:&amp;tbnh=86&amp;tbnw=126&amp;prev=/images%3Fq%3Dtoz%2B%25C5%259Feker%26hl%3Dtr%26gbv%3D2%26tbs%3Disch:1" TargetMode="External"/><Relationship Id="rId5" Type="http://schemas.openxmlformats.org/officeDocument/2006/relationships/image" Target="../media/image54.jpeg"/><Relationship Id="rId4" Type="http://schemas.openxmlformats.org/officeDocument/2006/relationships/hyperlink" Target="http://www.google.com.tr/imgres?imgurl=http://www.komas.com.tr/tr/images/pirinc.jpg&amp;imgrefurl=http://www.komas.com.tr/tr/pirinc.html&amp;usg=__wrUkI1-cqFyoFh7qk1EtJ8gOts0=&amp;h=302&amp;w=304&amp;sz=19&amp;hl=tr&amp;start=16&amp;zoom=1&amp;itbs=1&amp;tbnid=nArTqQAGk-3dSM:&amp;tbnh=115&amp;tbnw=116&amp;prev=/images%3Fq%3Dpirin%25C3%25A7%26hl%3Dtr%26gbv%3D2%26tbs%3Disch:1" TargetMode="External"/><Relationship Id="rId9" Type="http://schemas.openxmlformats.org/officeDocument/2006/relationships/image" Target="../media/image56.jpeg"/></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tr/imgres?imgurl=http://www.bycorbaci.com.tr/pictures/corbaci_nohutlu-pilav_688.jpg&amp;imgrefurl=http://www.bycorbaci.com.tr/Menu/1,Corbalar/688,Nohutlu-Pilav/&amp;usg=__TKVfNG5qKxe0xXJ1cdw6YeOrHGI=&amp;h=262&amp;w=350&amp;sz=63&amp;hl=tr&amp;start=1&amp;zoom=0&amp;itbs=1&amp;tbnid=unYRtEhv5KUGCM:&amp;tbnh=90&amp;tbnw=120&amp;prev=/images%3Fq%3Dpirin%25C3%25A7%252Bnohut%26hl%3Dtr%26gbv%3D2%26tbs%3Disch:1" TargetMode="External"/><Relationship Id="rId2" Type="http://schemas.openxmlformats.org/officeDocument/2006/relationships/slideLayout" Target="../slideLayouts/slideLayout79.xml"/><Relationship Id="rId1" Type="http://schemas.openxmlformats.org/officeDocument/2006/relationships/themeOverride" Target="../theme/themeOverride16.xml"/><Relationship Id="rId6" Type="http://schemas.openxmlformats.org/officeDocument/2006/relationships/image" Target="../media/image58.jpeg"/><Relationship Id="rId5" Type="http://schemas.openxmlformats.org/officeDocument/2006/relationships/hyperlink" Target="http://www.google.com.tr/imgres?imgurl=http://images.habervitrini.com/haber_resim/seker_cay.jpg&amp;imgrefurl=http://www.habervitrini.com/haber.asp%3Fid%3D293581&amp;usg=__hLy8p8BewOmFe93jwdNUoI3ungQ=&amp;h=230&amp;w=230&amp;sz=7&amp;hl=tr&amp;start=2&amp;zoom=1&amp;itbs=1&amp;tbnid=WDi3-B1PTgi9hM:&amp;tbnh=108&amp;tbnw=108&amp;prev=/images%3Fq%3D%25C5%259Feker%252B%25C3%25A7ay%26hl%3Dtr%26gbv%3D2%26tbs%3Disch:1" TargetMode="External"/><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m.tr/imgres?imgurl=http://www.gidateknik.com/wp-content/uploads/2009/08/limonata1.jpg&amp;imgrefurl=http://www.gidateknik.com/8000-litre-limonata-tuketiyoruz&amp;usg=__2EGz-TvOfduGOXX6fc-af1XFeQ0=&amp;h=251&amp;w=335&amp;sz=10&amp;hl=tr&amp;start=1&amp;zoom=1&amp;itbs=1&amp;tbnid=hI3S0K1IvxBFBM:&amp;tbnh=89&amp;tbnw=119&amp;prev=/images%3Fq%3Dlimonata%26hl%3Dtr%26gbv%3D2%26tbs%3Disch:1" TargetMode="External"/><Relationship Id="rId2" Type="http://schemas.openxmlformats.org/officeDocument/2006/relationships/slideLayout" Target="../slideLayouts/slideLayout156.xml"/><Relationship Id="rId1" Type="http://schemas.openxmlformats.org/officeDocument/2006/relationships/themeOverride" Target="../theme/themeOverride17.xml"/><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61.jpeg"/><Relationship Id="rId2" Type="http://schemas.openxmlformats.org/officeDocument/2006/relationships/hyperlink" Target="http://www.google.com.tr/imgres?imgurl=http://img0.bloggum.com/upload/lib/img/13261/o/r_j1q7yzbx3aqix3pwbm0q.jpg&amp;imgrefurl=http://dogalkaynaksuyu.bloggum.com/resim/kaynaksu.html&amp;usg=__cPadzgtFs6FmrA-fn49UuAA0M3Q=&amp;h=480&amp;w=640&amp;sz=68&amp;hl=tr&amp;start=18&amp;zoom=1&amp;itbs=1&amp;tbnid=HmpyJ_j8b_P6QM:&amp;tbnh=103&amp;tbnw=137&amp;prev=/images%3Fq%3Dsu%26hl%3Dtr%26gbv%3D2%26tbs%3Disch:1" TargetMode="External"/><Relationship Id="rId1" Type="http://schemas.openxmlformats.org/officeDocument/2006/relationships/slideLayout" Target="../slideLayouts/slideLayout13.xml"/><Relationship Id="rId6" Type="http://schemas.openxmlformats.org/officeDocument/2006/relationships/hyperlink" Target="http://www.google.com.tr/imgres?imgurl=http://www.manzara.be/data/media/619/www.manzara.be_-_Bir_bardak_dolusu_su.jpg&amp;imgrefurl=http://www.manzara.be/mnzres-bir-bardak-dolusu-su-2195.html&amp;usg=__LzRLONZkGE2kQwQxNvIP-bDKYWw=&amp;h=523&amp;w=415&amp;sz=23&amp;hl=tr&amp;start=2&amp;zoom=1&amp;itbs=1&amp;tbnid=lfgzqVtYLgTSDM:&amp;tbnh=131&amp;tbnw=104&amp;prev=/images%3Fq%3Dbir%2Bbardak%2Bsu%26hl%3Dtr%26gbv%3D2%26tbs%3Disch:1" TargetMode="External"/><Relationship Id="rId5" Type="http://schemas.openxmlformats.org/officeDocument/2006/relationships/image" Target="../media/image60.jpeg"/><Relationship Id="rId4" Type="http://schemas.openxmlformats.org/officeDocument/2006/relationships/hyperlink" Target="http://www.google.com.tr/imgres?imgurl=http://img135.imageshack.us/img135/2127/47617961466666ed6.jpg&amp;imgrefurl=http://www.grafikerler.net/acil-kup-seker-resmi-lazim-t35684.html&amp;usg=__9_ugpbIPe0kXjcCzJMUVe5BN8VU=&amp;h=1704&amp;w=2556&amp;sz=986&amp;hl=tr&amp;start=4&amp;zoom=1&amp;itbs=1&amp;tbnid=wG4H6b5qgiT6yM:&amp;tbnh=100&amp;tbnw=150&amp;prev=/images%3Fq%3Dk%25C3%25BCp%2B%25C5%259Feker%26hl%3Dtr%26gbv%3D2%26tbs%3Disch: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tr.wikipedia.org/wiki/Molek%C3%BCl" TargetMode="External"/><Relationship Id="rId3" Type="http://schemas.openxmlformats.org/officeDocument/2006/relationships/hyperlink" Target="http://tr.wikipedia.org/wiki/Azot" TargetMode="External"/><Relationship Id="rId7" Type="http://schemas.openxmlformats.org/officeDocument/2006/relationships/hyperlink" Target="http://tr.wikipedia.org/wiki/Atom" TargetMode="External"/><Relationship Id="rId2" Type="http://schemas.openxmlformats.org/officeDocument/2006/relationships/hyperlink" Target="http://tr.wikipedia.org/wiki/Dosya:Liquid_nitrogen_dsc04496.jpg" TargetMode="External"/><Relationship Id="rId1" Type="http://schemas.openxmlformats.org/officeDocument/2006/relationships/slideLayout" Target="../slideLayouts/slideLayout2.xml"/><Relationship Id="rId6" Type="http://schemas.openxmlformats.org/officeDocument/2006/relationships/hyperlink" Target="http://tr.wikipedia.org/wiki/Faz_de%C4%9Fi%C5%9Fikli%C4%9Fi" TargetMode="External"/><Relationship Id="rId5" Type="http://schemas.openxmlformats.org/officeDocument/2006/relationships/hyperlink" Target="http://tr.wikipedia.org/wiki/Ak%C4%B1%C5%9Fkanl%C4%B1k" TargetMode="External"/><Relationship Id="rId4" Type="http://schemas.openxmlformats.org/officeDocument/2006/relationships/hyperlink" Target="http://tr.wikipedia.org/wiki/Madd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tr/imgres?imgurl=http://www.meryemce.biz/wp-content/uploads/2009/05/recel2.jpg&amp;imgrefurl=http://www.meryemce.biz/2009/05/14/recel-yaparken/&amp;usg=__Gbwr_8X087aqgO2o9Hd4mo13KuM=&amp;h=354&amp;w=472&amp;sz=65&amp;hl=tr&amp;start=7&amp;zoom=1&amp;um=1&amp;itbs=1&amp;tbnid=iLEBjDdMoMIfsM:&amp;tbnh=97&amp;tbnw=129&amp;prev=/images%3Fq%3DRE%25C3%2587EL%26um%3D1%26hl%3Dtr%26sa%3DN%26tbs%3Disch:1" TargetMode="External"/><Relationship Id="rId2" Type="http://schemas.openxmlformats.org/officeDocument/2006/relationships/slideLayout" Target="../slideLayouts/slideLayout57.xml"/><Relationship Id="rId1" Type="http://schemas.openxmlformats.org/officeDocument/2006/relationships/themeOverride" Target="../theme/themeOverride18.xml"/><Relationship Id="rId4" Type="http://schemas.openxmlformats.org/officeDocument/2006/relationships/image" Target="../media/image6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hemeOverride" Target="../theme/themeOverride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m.tr/imgres?imgurl=http://www.iyi-resimler.com/data/media/32/Kalp%2520Resimleri%2520(30).jpg&amp;imgrefurl=http://www.iyi-resimler.com/postcards.php%3Fimage_id%3D1769%26sessionid%3Defd0ed7f235e3b4eb3a73d79ff598aab&amp;usg=__dUGiD_pycjAM4Bq7hCehx3fvmlU=&amp;h=600&amp;w=800&amp;sz=565&amp;hl=tr&amp;start=10&amp;zoom=1&amp;um=1&amp;itbs=1&amp;tbnid=S_0n70Rj5zLOQM:&amp;tbnh=107&amp;tbnw=143&amp;prev=/images%3Fq%3Dkalp%26um%3D1%26hl%3Dtr%26sa%3DN%26tbs%3Disch:1" TargetMode="Externa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hyperlink" Target="http://tr.wikipedia.org/wiki/S%C4%B1cakl%C4%B1k" TargetMode="External"/><Relationship Id="rId2" Type="http://schemas.openxmlformats.org/officeDocument/2006/relationships/hyperlink" Target="http://tr.wikipedia.org/wiki/Bas%C4%B1n%C3%A7"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imgres?imgurl=http://www.uygardergi.com/kavramlar/clouds_320.jpg&amp;imgrefurl=http://www.e-dershane.biz/dersler/kavramlar.php%3Fr%3DFen%2520ve%2520Teknoloji%26q%3D4%26u%3DMaddeyi%2520Tan%25FDyal%25FDm&amp;usg=__UTda7p75zmCUH1p0U-Gji6wTdOI=&amp;h=320&amp;w=320&amp;sz=14&amp;hl=tr&amp;start=17&amp;zoom=1&amp;itbs=1&amp;tbnid=z2TX4pXWteE5sM:&amp;tbnh=118&amp;tbnw=118&amp;prev=/images%3Fq%3DGAZ%2BMADDELER%26hl%3Dtr%26sa%3DG%26gbv%3D2%26tbs%3Disch:1"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tr/imgres?imgurl=http://www.yaylaoglugroup.com/pirinc-2.jpg&amp;imgrefurl=http://www.yaylaoglugroup.com/pirincin-faydalari.html&amp;usg=__s7tnXcsjlT1Y96b_hCpf5A_CaA8=&amp;h=257&amp;w=343&amp;sz=26&amp;hl=tr&amp;start=5&amp;zoom=1&amp;itbs=1&amp;tbnid=VuPtF7wmqRivyM:&amp;tbnh=90&amp;tbnw=120&amp;prev=/images%3Fq%3Dpirin%25C3%25A7%26hl%3Dtr%26gbv%3D2%26tbs%3Disch:1" TargetMode="Externa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B658386-7644-455C-BCFC-9ECB178DA003}"/>
              </a:ext>
            </a:extLst>
          </p:cNvPr>
          <p:cNvSpPr>
            <a:spLocks noGrp="1" noChangeArrowheads="1"/>
          </p:cNvSpPr>
          <p:nvPr>
            <p:ph type="title"/>
          </p:nvPr>
        </p:nvSpPr>
        <p:spPr>
          <a:xfrm>
            <a:off x="457200" y="274638"/>
            <a:ext cx="8229600" cy="561975"/>
          </a:xfrm>
        </p:spPr>
        <p:txBody>
          <a:bodyPr/>
          <a:lstStyle/>
          <a:p>
            <a:pPr eaLnBrk="1" hangingPunct="1"/>
            <a:br>
              <a:rPr lang="tr-TR" altLang="tr-TR" sz="4000"/>
            </a:br>
            <a:r>
              <a:rPr lang="tr-TR" altLang="tr-TR" sz="4000">
                <a:solidFill>
                  <a:srgbClr val="FF0000"/>
                </a:solidFill>
              </a:rPr>
              <a:t>MADDENİN HALLERİ</a:t>
            </a:r>
            <a:r>
              <a:rPr lang="tr-TR" altLang="tr-TR" sz="4000"/>
              <a:t>	</a:t>
            </a:r>
            <a:br>
              <a:rPr lang="tr-TR" altLang="tr-TR" sz="4000"/>
            </a:br>
            <a:endParaRPr lang="tr-TR" altLang="tr-TR" sz="4000"/>
          </a:p>
        </p:txBody>
      </p:sp>
      <p:sp>
        <p:nvSpPr>
          <p:cNvPr id="30723" name="Rectangle 8">
            <a:extLst>
              <a:ext uri="{FF2B5EF4-FFF2-40B4-BE49-F238E27FC236}">
                <a16:creationId xmlns:a16="http://schemas.microsoft.com/office/drawing/2014/main" id="{10C168B9-9163-44F6-BD95-542B659A0510}"/>
              </a:ext>
            </a:extLst>
          </p:cNvPr>
          <p:cNvSpPr>
            <a:spLocks noGrp="1" noChangeArrowheads="1"/>
          </p:cNvSpPr>
          <p:nvPr>
            <p:ph type="body" idx="1"/>
          </p:nvPr>
        </p:nvSpPr>
        <p:spPr>
          <a:xfrm>
            <a:off x="468313" y="1052513"/>
            <a:ext cx="8229600" cy="5616575"/>
          </a:xfrm>
        </p:spPr>
        <p:txBody>
          <a:bodyPr/>
          <a:lstStyle/>
          <a:p>
            <a:pPr marL="609600" indent="-609600" eaLnBrk="1" hangingPunct="1">
              <a:lnSpc>
                <a:spcPct val="90000"/>
              </a:lnSpc>
              <a:buFontTx/>
              <a:buNone/>
            </a:pPr>
            <a:r>
              <a:rPr lang="tr-TR" altLang="tr-TR" sz="2800"/>
              <a:t>Maddeler </a:t>
            </a:r>
            <a:r>
              <a:rPr lang="tr-TR" altLang="tr-TR" sz="2800">
                <a:solidFill>
                  <a:srgbClr val="FF0000"/>
                </a:solidFill>
              </a:rPr>
              <a:t>Üç </a:t>
            </a:r>
            <a:r>
              <a:rPr lang="tr-TR" altLang="tr-TR" sz="2800"/>
              <a:t>Halde Bulunur.</a:t>
            </a:r>
          </a:p>
          <a:p>
            <a:pPr marL="609600" indent="-609600" eaLnBrk="1" hangingPunct="1">
              <a:lnSpc>
                <a:spcPct val="90000"/>
              </a:lnSpc>
              <a:buFontTx/>
              <a:buNone/>
            </a:pPr>
            <a:endParaRPr lang="tr-TR" altLang="tr-TR" sz="2800"/>
          </a:p>
          <a:p>
            <a:pPr marL="609600" indent="-609600" eaLnBrk="1" hangingPunct="1">
              <a:lnSpc>
                <a:spcPct val="90000"/>
              </a:lnSpc>
              <a:buFontTx/>
              <a:buNone/>
            </a:pPr>
            <a:endParaRPr lang="tr-TR" altLang="tr-TR" sz="2800"/>
          </a:p>
          <a:p>
            <a:pPr marL="609600" indent="-609600" eaLnBrk="1" hangingPunct="1">
              <a:lnSpc>
                <a:spcPct val="90000"/>
              </a:lnSpc>
              <a:buFontTx/>
              <a:buNone/>
            </a:pPr>
            <a:endParaRPr lang="tr-TR" altLang="tr-TR" sz="2800"/>
          </a:p>
          <a:p>
            <a:pPr marL="609600" indent="-609600" eaLnBrk="1" hangingPunct="1">
              <a:lnSpc>
                <a:spcPct val="90000"/>
              </a:lnSpc>
              <a:buFontTx/>
              <a:buNone/>
            </a:pPr>
            <a:r>
              <a:rPr lang="tr-TR" altLang="tr-TR" sz="2800">
                <a:solidFill>
                  <a:srgbClr val="FF0000"/>
                </a:solidFill>
              </a:rPr>
              <a:t>Katı Maddeler</a:t>
            </a:r>
            <a:r>
              <a:rPr lang="tr-TR" altLang="tr-TR" sz="2800"/>
              <a:t>  </a:t>
            </a:r>
            <a:r>
              <a:rPr lang="tr-TR" altLang="tr-TR" sz="2800">
                <a:solidFill>
                  <a:srgbClr val="FF00FF"/>
                </a:solidFill>
              </a:rPr>
              <a:t>Sıvı Maddeler</a:t>
            </a:r>
            <a:r>
              <a:rPr lang="tr-TR" altLang="tr-TR" sz="2800"/>
              <a:t>  </a:t>
            </a:r>
            <a:r>
              <a:rPr lang="tr-TR" altLang="tr-TR" sz="2800">
                <a:solidFill>
                  <a:srgbClr val="6600FF"/>
                </a:solidFill>
              </a:rPr>
              <a:t>Gaz Maddeler</a:t>
            </a:r>
          </a:p>
          <a:p>
            <a:pPr marL="609600" indent="-609600" eaLnBrk="1" hangingPunct="1">
              <a:lnSpc>
                <a:spcPct val="90000"/>
              </a:lnSpc>
              <a:buFontTx/>
              <a:buNone/>
            </a:pPr>
            <a:r>
              <a:rPr lang="tr-TR" altLang="tr-TR" sz="2800"/>
              <a:t>Bunlar haricinde maddelerin bir de </a:t>
            </a:r>
            <a:r>
              <a:rPr lang="tr-TR" altLang="tr-TR" sz="2800">
                <a:solidFill>
                  <a:srgbClr val="FF0000"/>
                </a:solidFill>
              </a:rPr>
              <a:t>plazma</a:t>
            </a:r>
            <a:r>
              <a:rPr lang="tr-TR" altLang="tr-TR" sz="2800"/>
              <a:t> hali vardır.</a:t>
            </a:r>
          </a:p>
          <a:p>
            <a:pPr marL="609600" indent="-609600" eaLnBrk="1" hangingPunct="1">
              <a:lnSpc>
                <a:spcPct val="90000"/>
              </a:lnSpc>
              <a:buFontTx/>
              <a:buNone/>
            </a:pPr>
            <a:r>
              <a:rPr lang="tr-TR" altLang="tr-TR" sz="2800">
                <a:solidFill>
                  <a:srgbClr val="FF0000"/>
                </a:solidFill>
              </a:rPr>
              <a:t>1.Katı Maddeler</a:t>
            </a:r>
            <a:r>
              <a:rPr lang="tr-TR" altLang="tr-TR" sz="2800"/>
              <a:t>:</a:t>
            </a:r>
          </a:p>
          <a:p>
            <a:pPr marL="609600" indent="-609600" eaLnBrk="1" hangingPunct="1">
              <a:lnSpc>
                <a:spcPct val="90000"/>
              </a:lnSpc>
              <a:buFontTx/>
              <a:buAutoNum type="alphaLcParenR"/>
            </a:pPr>
            <a:r>
              <a:rPr lang="tr-TR" altLang="tr-TR" sz="2800">
                <a:solidFill>
                  <a:srgbClr val="FF00FF"/>
                </a:solidFill>
              </a:rPr>
              <a:t>Belli bir şekilleri vardır</a:t>
            </a:r>
            <a:r>
              <a:rPr lang="tr-TR" altLang="tr-TR" sz="2800"/>
              <a:t>.</a:t>
            </a:r>
          </a:p>
          <a:p>
            <a:pPr marL="609600" indent="-609600" eaLnBrk="1" hangingPunct="1">
              <a:lnSpc>
                <a:spcPct val="90000"/>
              </a:lnSpc>
              <a:buFontTx/>
              <a:buAutoNum type="alphaLcParenR"/>
            </a:pPr>
            <a:r>
              <a:rPr lang="tr-TR" altLang="tr-TR" sz="2800">
                <a:solidFill>
                  <a:srgbClr val="6600FF"/>
                </a:solidFill>
              </a:rPr>
              <a:t>Dışarıdan etki olmadıkça şekilleri değişmez</a:t>
            </a:r>
            <a:r>
              <a:rPr lang="tr-TR" altLang="tr-TR" sz="2800"/>
              <a:t>.</a:t>
            </a:r>
          </a:p>
          <a:p>
            <a:pPr marL="609600" indent="-609600" eaLnBrk="1" hangingPunct="1">
              <a:lnSpc>
                <a:spcPct val="90000"/>
              </a:lnSpc>
              <a:buFontTx/>
              <a:buAutoNum type="alphaLcParenR"/>
            </a:pPr>
            <a:r>
              <a:rPr lang="tr-TR" altLang="tr-TR" sz="2800">
                <a:solidFill>
                  <a:srgbClr val="008000"/>
                </a:solidFill>
              </a:rPr>
              <a:t>Sıkıştırılamazlar</a:t>
            </a:r>
            <a:r>
              <a:rPr lang="tr-TR" altLang="tr-TR" sz="2800"/>
              <a:t>.</a:t>
            </a:r>
          </a:p>
          <a:p>
            <a:pPr marL="609600" indent="-609600" eaLnBrk="1" hangingPunct="1">
              <a:lnSpc>
                <a:spcPct val="90000"/>
              </a:lnSpc>
              <a:buFontTx/>
              <a:buAutoNum type="alphaLcParenR"/>
            </a:pPr>
            <a:r>
              <a:rPr lang="tr-TR" altLang="tr-TR" sz="2800">
                <a:solidFill>
                  <a:srgbClr val="660066"/>
                </a:solidFill>
              </a:rPr>
              <a:t>Akışkan değildirler.</a:t>
            </a:r>
          </a:p>
        </p:txBody>
      </p:sp>
      <p:sp>
        <p:nvSpPr>
          <p:cNvPr id="30724" name="Line 9">
            <a:extLst>
              <a:ext uri="{FF2B5EF4-FFF2-40B4-BE49-F238E27FC236}">
                <a16:creationId xmlns:a16="http://schemas.microsoft.com/office/drawing/2014/main" id="{B743F436-1433-45DB-A22C-86AF677CB02D}"/>
              </a:ext>
            </a:extLst>
          </p:cNvPr>
          <p:cNvSpPr>
            <a:spLocks noChangeShapeType="1"/>
          </p:cNvSpPr>
          <p:nvPr/>
        </p:nvSpPr>
        <p:spPr bwMode="auto">
          <a:xfrm>
            <a:off x="1908175" y="2420938"/>
            <a:ext cx="52562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0725" name="Line 10">
            <a:extLst>
              <a:ext uri="{FF2B5EF4-FFF2-40B4-BE49-F238E27FC236}">
                <a16:creationId xmlns:a16="http://schemas.microsoft.com/office/drawing/2014/main" id="{42FB9D72-A26C-4C8D-B4CC-5F31D1B7BFD9}"/>
              </a:ext>
            </a:extLst>
          </p:cNvPr>
          <p:cNvSpPr>
            <a:spLocks noChangeShapeType="1"/>
          </p:cNvSpPr>
          <p:nvPr/>
        </p:nvSpPr>
        <p:spPr bwMode="auto">
          <a:xfrm>
            <a:off x="1908175" y="242093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26" name="Line 11">
            <a:extLst>
              <a:ext uri="{FF2B5EF4-FFF2-40B4-BE49-F238E27FC236}">
                <a16:creationId xmlns:a16="http://schemas.microsoft.com/office/drawing/2014/main" id="{04CF247E-49ED-49F9-9F02-9F91FE2A3268}"/>
              </a:ext>
            </a:extLst>
          </p:cNvPr>
          <p:cNvSpPr>
            <a:spLocks noChangeShapeType="1"/>
          </p:cNvSpPr>
          <p:nvPr/>
        </p:nvSpPr>
        <p:spPr bwMode="auto">
          <a:xfrm>
            <a:off x="4500563" y="242093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27" name="Line 12">
            <a:extLst>
              <a:ext uri="{FF2B5EF4-FFF2-40B4-BE49-F238E27FC236}">
                <a16:creationId xmlns:a16="http://schemas.microsoft.com/office/drawing/2014/main" id="{DD406B29-D19D-437A-8C80-E363006FECD9}"/>
              </a:ext>
            </a:extLst>
          </p:cNvPr>
          <p:cNvSpPr>
            <a:spLocks noChangeShapeType="1"/>
          </p:cNvSpPr>
          <p:nvPr/>
        </p:nvSpPr>
        <p:spPr bwMode="auto">
          <a:xfrm>
            <a:off x="7164388" y="2349500"/>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pic>
        <p:nvPicPr>
          <p:cNvPr id="30728" name="Picture 14" descr="Tam boyutlu görseli göster">
            <a:hlinkClick r:id="rId2"/>
            <a:extLst>
              <a:ext uri="{FF2B5EF4-FFF2-40B4-BE49-F238E27FC236}">
                <a16:creationId xmlns:a16="http://schemas.microsoft.com/office/drawing/2014/main" id="{10D66D78-574E-42A1-BB1D-E46D3A46C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3933825"/>
            <a:ext cx="12239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6">
            <a:hlinkClick r:id="rId4"/>
            <a:extLst>
              <a:ext uri="{FF2B5EF4-FFF2-40B4-BE49-F238E27FC236}">
                <a16:creationId xmlns:a16="http://schemas.microsoft.com/office/drawing/2014/main" id="{72AE8E4C-8EAF-4536-861A-43F3920DA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789363"/>
            <a:ext cx="1200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8">
            <a:hlinkClick r:id="rId6"/>
            <a:extLst>
              <a:ext uri="{FF2B5EF4-FFF2-40B4-BE49-F238E27FC236}">
                <a16:creationId xmlns:a16="http://schemas.microsoft.com/office/drawing/2014/main" id="{8BE135FE-CF1E-42BE-8E5A-21A65AF3F4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388" y="3789363"/>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949EC46-49D1-4203-BCF6-468FD0BF8132}"/>
              </a:ext>
            </a:extLst>
          </p:cNvPr>
          <p:cNvSpPr>
            <a:spLocks noGrp="1" noChangeArrowheads="1"/>
          </p:cNvSpPr>
          <p:nvPr>
            <p:ph type="title"/>
          </p:nvPr>
        </p:nvSpPr>
        <p:spPr/>
        <p:txBody>
          <a:bodyPr/>
          <a:lstStyle/>
          <a:p>
            <a:pPr eaLnBrk="1" hangingPunct="1"/>
            <a:r>
              <a:rPr lang="tr-TR" altLang="tr-TR">
                <a:solidFill>
                  <a:srgbClr val="FF0000"/>
                </a:solidFill>
              </a:rPr>
              <a:t>Devamı</a:t>
            </a:r>
            <a:r>
              <a:rPr lang="tr-TR" altLang="tr-TR"/>
              <a:t> </a:t>
            </a:r>
          </a:p>
        </p:txBody>
      </p:sp>
      <p:sp>
        <p:nvSpPr>
          <p:cNvPr id="39939" name="Rectangle 3">
            <a:extLst>
              <a:ext uri="{FF2B5EF4-FFF2-40B4-BE49-F238E27FC236}">
                <a16:creationId xmlns:a16="http://schemas.microsoft.com/office/drawing/2014/main" id="{BFD27E15-3663-454F-AFA5-2BA59E11622B}"/>
              </a:ext>
            </a:extLst>
          </p:cNvPr>
          <p:cNvSpPr>
            <a:spLocks noGrp="1" noChangeArrowheads="1"/>
          </p:cNvSpPr>
          <p:nvPr>
            <p:ph type="body" idx="1"/>
          </p:nvPr>
        </p:nvSpPr>
        <p:spPr/>
        <p:txBody>
          <a:bodyPr/>
          <a:lstStyle/>
          <a:p>
            <a:pPr eaLnBrk="1" hangingPunct="1">
              <a:lnSpc>
                <a:spcPct val="80000"/>
              </a:lnSpc>
            </a:pPr>
            <a:r>
              <a:rPr lang="tr-TR" altLang="tr-TR" sz="1700" b="1">
                <a:solidFill>
                  <a:srgbClr val="FF00FF"/>
                </a:solidFill>
              </a:rPr>
              <a:t>9. Sıvı ya da gaz maddelerin içine konulacağı kabın boş olarak kütlesine </a:t>
            </a:r>
            <a:r>
              <a:rPr lang="tr-TR" altLang="tr-TR" sz="1700" b="1">
                <a:solidFill>
                  <a:srgbClr val="FF0000"/>
                </a:solidFill>
              </a:rPr>
              <a:t>dara </a:t>
            </a:r>
            <a:r>
              <a:rPr lang="tr-TR" altLang="tr-TR" sz="1700" b="1">
                <a:solidFill>
                  <a:srgbClr val="FF00FF"/>
                </a:solidFill>
              </a:rPr>
              <a:t>denir</a:t>
            </a:r>
            <a:r>
              <a:rPr lang="tr-TR" altLang="tr-TR" sz="1700" b="1"/>
              <a:t>. </a:t>
            </a:r>
          </a:p>
          <a:p>
            <a:pPr eaLnBrk="1" hangingPunct="1">
              <a:lnSpc>
                <a:spcPct val="80000"/>
              </a:lnSpc>
            </a:pPr>
            <a:r>
              <a:rPr lang="tr-TR" altLang="tr-TR" sz="1700" b="1"/>
              <a:t>10. </a:t>
            </a:r>
            <a:r>
              <a:rPr lang="tr-TR" altLang="tr-TR" sz="1700" b="1">
                <a:solidFill>
                  <a:srgbClr val="6600FF"/>
                </a:solidFill>
              </a:rPr>
              <a:t>Kabın kütlesi ile kendisinin kütlesinin birlikte ölçülmesine</a:t>
            </a:r>
            <a:r>
              <a:rPr lang="tr-TR" altLang="tr-TR" sz="1700" b="1"/>
              <a:t> </a:t>
            </a:r>
            <a:r>
              <a:rPr lang="tr-TR" altLang="tr-TR" sz="1700" b="1">
                <a:solidFill>
                  <a:srgbClr val="FF0000"/>
                </a:solidFill>
              </a:rPr>
              <a:t>brüt kütle</a:t>
            </a:r>
            <a:r>
              <a:rPr lang="tr-TR" altLang="tr-TR" sz="1700" b="1"/>
              <a:t> denir. </a:t>
            </a:r>
          </a:p>
          <a:p>
            <a:pPr eaLnBrk="1" hangingPunct="1">
              <a:lnSpc>
                <a:spcPct val="80000"/>
              </a:lnSpc>
            </a:pPr>
            <a:r>
              <a:rPr lang="tr-TR" altLang="tr-TR" sz="1700" b="1"/>
              <a:t>11. </a:t>
            </a:r>
            <a:r>
              <a:rPr lang="tr-TR" altLang="tr-TR" sz="1700" b="1">
                <a:solidFill>
                  <a:srgbClr val="008000"/>
                </a:solidFill>
              </a:rPr>
              <a:t>Net kütleyi bulmak için</a:t>
            </a:r>
            <a:r>
              <a:rPr lang="tr-TR" altLang="tr-TR" sz="1700" b="1"/>
              <a:t> </a:t>
            </a:r>
            <a:r>
              <a:rPr lang="tr-TR" altLang="tr-TR" sz="1700" b="1">
                <a:solidFill>
                  <a:srgbClr val="6600FF"/>
                </a:solidFill>
              </a:rPr>
              <a:t>brüt kütleden</a:t>
            </a:r>
            <a:r>
              <a:rPr lang="tr-TR" altLang="tr-TR" sz="1700" b="1"/>
              <a:t> </a:t>
            </a:r>
            <a:r>
              <a:rPr lang="tr-TR" altLang="tr-TR" sz="1700" b="1">
                <a:solidFill>
                  <a:srgbClr val="008000"/>
                </a:solidFill>
              </a:rPr>
              <a:t>dara</a:t>
            </a:r>
            <a:r>
              <a:rPr lang="tr-TR" altLang="tr-TR" sz="1700" b="1"/>
              <a:t> </a:t>
            </a:r>
            <a:r>
              <a:rPr lang="tr-TR" altLang="tr-TR" sz="1700" b="1">
                <a:solidFill>
                  <a:srgbClr val="FF0000"/>
                </a:solidFill>
              </a:rPr>
              <a:t>çıkarılır</a:t>
            </a:r>
          </a:p>
          <a:p>
            <a:pPr eaLnBrk="1" hangingPunct="1">
              <a:lnSpc>
                <a:spcPct val="80000"/>
              </a:lnSpc>
            </a:pPr>
            <a:r>
              <a:rPr lang="tr-TR" altLang="tr-TR" sz="1700" b="1"/>
              <a:t>12. </a:t>
            </a:r>
            <a:r>
              <a:rPr lang="tr-TR" altLang="tr-TR" sz="1700" b="1">
                <a:solidFill>
                  <a:srgbClr val="660066"/>
                </a:solidFill>
              </a:rPr>
              <a:t>Maddenin boşlukta kapladığı yere</a:t>
            </a:r>
            <a:r>
              <a:rPr lang="tr-TR" altLang="tr-TR" sz="1700" b="1"/>
              <a:t> </a:t>
            </a:r>
            <a:r>
              <a:rPr lang="tr-TR" altLang="tr-TR" sz="1700" b="1">
                <a:solidFill>
                  <a:srgbClr val="FF0000"/>
                </a:solidFill>
              </a:rPr>
              <a:t>hacim</a:t>
            </a:r>
            <a:r>
              <a:rPr lang="tr-TR" altLang="tr-TR" sz="1700" b="1"/>
              <a:t> denir. </a:t>
            </a:r>
          </a:p>
          <a:p>
            <a:pPr eaLnBrk="1" hangingPunct="1">
              <a:lnSpc>
                <a:spcPct val="80000"/>
              </a:lnSpc>
            </a:pPr>
            <a:r>
              <a:rPr lang="tr-TR" altLang="tr-TR" sz="1700" b="1"/>
              <a:t>13. </a:t>
            </a:r>
            <a:r>
              <a:rPr lang="tr-TR" altLang="tr-TR" sz="1700" b="1">
                <a:solidFill>
                  <a:srgbClr val="0000FF"/>
                </a:solidFill>
              </a:rPr>
              <a:t>Sıvı maddelerin hacmini ölçmek için</a:t>
            </a:r>
            <a:r>
              <a:rPr lang="tr-TR" altLang="tr-TR" sz="1700" b="1"/>
              <a:t> </a:t>
            </a:r>
            <a:r>
              <a:rPr lang="tr-TR" altLang="tr-TR" sz="1700" b="1">
                <a:solidFill>
                  <a:srgbClr val="FF0000"/>
                </a:solidFill>
              </a:rPr>
              <a:t>litre</a:t>
            </a:r>
            <a:r>
              <a:rPr lang="tr-TR" altLang="tr-TR" sz="1700" b="1"/>
              <a:t> veya </a:t>
            </a:r>
            <a:r>
              <a:rPr lang="tr-TR" altLang="tr-TR" sz="1700" b="1">
                <a:solidFill>
                  <a:srgbClr val="FF00FF"/>
                </a:solidFill>
              </a:rPr>
              <a:t>mililitre</a:t>
            </a:r>
            <a:r>
              <a:rPr lang="tr-TR" altLang="tr-TR" sz="1700" b="1"/>
              <a:t> kullanılır. </a:t>
            </a:r>
          </a:p>
          <a:p>
            <a:pPr eaLnBrk="1" hangingPunct="1">
              <a:lnSpc>
                <a:spcPct val="80000"/>
              </a:lnSpc>
            </a:pPr>
            <a:r>
              <a:rPr lang="tr-TR" altLang="tr-TR" sz="1700" b="1"/>
              <a:t>14. </a:t>
            </a:r>
            <a:r>
              <a:rPr lang="tr-TR" altLang="tr-TR" sz="1700" b="1">
                <a:solidFill>
                  <a:srgbClr val="6600FF"/>
                </a:solidFill>
              </a:rPr>
              <a:t>Katılardan düzgün şekilli olanların hacmi</a:t>
            </a:r>
            <a:r>
              <a:rPr lang="tr-TR" altLang="tr-TR" sz="1700" b="1"/>
              <a:t> </a:t>
            </a:r>
            <a:r>
              <a:rPr lang="tr-TR" altLang="tr-TR" sz="1700" b="1">
                <a:solidFill>
                  <a:srgbClr val="FF0000"/>
                </a:solidFill>
              </a:rPr>
              <a:t>metre</a:t>
            </a:r>
            <a:r>
              <a:rPr lang="tr-TR" altLang="tr-TR" sz="1700" b="1"/>
              <a:t> ile ölçülür. </a:t>
            </a:r>
          </a:p>
          <a:p>
            <a:pPr eaLnBrk="1" hangingPunct="1">
              <a:lnSpc>
                <a:spcPct val="80000"/>
              </a:lnSpc>
            </a:pPr>
            <a:r>
              <a:rPr lang="tr-TR" altLang="tr-TR" sz="1700" b="1"/>
              <a:t>15. </a:t>
            </a:r>
            <a:r>
              <a:rPr lang="tr-TR" altLang="tr-TR" sz="1700" b="1">
                <a:solidFill>
                  <a:srgbClr val="6600CC"/>
                </a:solidFill>
              </a:rPr>
              <a:t>Düzgün şekilli olmayan katıların hacmi</a:t>
            </a:r>
            <a:r>
              <a:rPr lang="tr-TR" altLang="tr-TR" sz="1700" b="1"/>
              <a:t> </a:t>
            </a:r>
            <a:r>
              <a:rPr lang="tr-TR" altLang="tr-TR" sz="1700" b="1">
                <a:solidFill>
                  <a:srgbClr val="FF0000"/>
                </a:solidFill>
              </a:rPr>
              <a:t>dereceli silindirle</a:t>
            </a:r>
            <a:r>
              <a:rPr lang="tr-TR" altLang="tr-TR" sz="1700" b="1"/>
              <a:t> ölçülür. </a:t>
            </a:r>
          </a:p>
          <a:p>
            <a:pPr eaLnBrk="1" hangingPunct="1">
              <a:lnSpc>
                <a:spcPct val="80000"/>
              </a:lnSpc>
            </a:pPr>
            <a:r>
              <a:rPr lang="tr-TR" altLang="tr-TR" sz="1700" b="1"/>
              <a:t>16. </a:t>
            </a:r>
            <a:r>
              <a:rPr lang="tr-TR" altLang="tr-TR" sz="1700" b="1">
                <a:solidFill>
                  <a:srgbClr val="009900"/>
                </a:solidFill>
              </a:rPr>
              <a:t>Gazların belirli bir hacimleri yoktur</a:t>
            </a:r>
          </a:p>
          <a:p>
            <a:pPr eaLnBrk="1" hangingPunct="1">
              <a:lnSpc>
                <a:spcPct val="80000"/>
              </a:lnSpc>
            </a:pPr>
            <a:r>
              <a:rPr lang="tr-TR" altLang="tr-TR" sz="1700" b="1"/>
              <a:t>17. </a:t>
            </a:r>
            <a:r>
              <a:rPr lang="tr-TR" altLang="tr-TR" sz="1700" b="1">
                <a:solidFill>
                  <a:srgbClr val="009900"/>
                </a:solidFill>
              </a:rPr>
              <a:t>Gazların hacmi</a:t>
            </a:r>
            <a:r>
              <a:rPr lang="tr-TR" altLang="tr-TR" sz="1700" b="1"/>
              <a:t> </a:t>
            </a:r>
            <a:r>
              <a:rPr lang="tr-TR" altLang="tr-TR" sz="1700" b="1">
                <a:solidFill>
                  <a:srgbClr val="FF0000"/>
                </a:solidFill>
              </a:rPr>
              <a:t>içine konuldukları kabın hacmi</a:t>
            </a:r>
            <a:r>
              <a:rPr lang="tr-TR" altLang="tr-TR" sz="1700" b="1"/>
              <a:t> kadardır</a:t>
            </a:r>
          </a:p>
          <a:p>
            <a:pPr eaLnBrk="1" hangingPunct="1">
              <a:lnSpc>
                <a:spcPct val="80000"/>
              </a:lnSpc>
            </a:pPr>
            <a:endParaRPr lang="tr-TR" altLang="tr-TR" sz="1700"/>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32D5397-640E-4F7A-A303-A36E85CB7E51}"/>
              </a:ext>
            </a:extLst>
          </p:cNvPr>
          <p:cNvSpPr>
            <a:spLocks noGrp="1" noChangeArrowheads="1"/>
          </p:cNvSpPr>
          <p:nvPr>
            <p:ph type="title"/>
          </p:nvPr>
        </p:nvSpPr>
        <p:spPr/>
        <p:txBody>
          <a:bodyPr/>
          <a:lstStyle/>
          <a:p>
            <a:pPr eaLnBrk="1" hangingPunct="1">
              <a:defRPr/>
            </a:pPr>
            <a:r>
              <a:rPr lang="tr-TR" sz="2800">
                <a:solidFill>
                  <a:srgbClr val="FF0000"/>
                </a:solidFill>
              </a:rPr>
              <a:t>MADDENİN ÖLÇÜLEBİLİR ÖZELLİKLERİ</a:t>
            </a:r>
          </a:p>
        </p:txBody>
      </p:sp>
      <p:sp>
        <p:nvSpPr>
          <p:cNvPr id="17411" name="Rectangle 3">
            <a:extLst>
              <a:ext uri="{FF2B5EF4-FFF2-40B4-BE49-F238E27FC236}">
                <a16:creationId xmlns:a16="http://schemas.microsoft.com/office/drawing/2014/main" id="{A89EC2C9-FA2F-425B-9153-0416077F8D63}"/>
              </a:ext>
            </a:extLst>
          </p:cNvPr>
          <p:cNvSpPr>
            <a:spLocks noGrp="1" noChangeArrowheads="1"/>
          </p:cNvSpPr>
          <p:nvPr>
            <p:ph type="body" idx="1"/>
          </p:nvPr>
        </p:nvSpPr>
        <p:spPr/>
        <p:txBody>
          <a:bodyPr/>
          <a:lstStyle/>
          <a:p>
            <a:pPr eaLnBrk="1" hangingPunct="1">
              <a:defRPr/>
            </a:pPr>
            <a:r>
              <a:rPr lang="tr-TR">
                <a:solidFill>
                  <a:schemeClr val="tx2"/>
                </a:solidFill>
              </a:rPr>
              <a:t>Maddenin ölçülebilen özellikleri</a:t>
            </a:r>
            <a:r>
              <a:rPr lang="tr-TR"/>
              <a:t> </a:t>
            </a:r>
            <a:r>
              <a:rPr lang="tr-TR">
                <a:solidFill>
                  <a:srgbClr val="FF0000"/>
                </a:solidFill>
              </a:rPr>
              <a:t>kütle</a:t>
            </a:r>
            <a:r>
              <a:rPr lang="tr-TR"/>
              <a:t> ve </a:t>
            </a:r>
            <a:r>
              <a:rPr lang="tr-TR">
                <a:solidFill>
                  <a:srgbClr val="009900"/>
                </a:solidFill>
              </a:rPr>
              <a:t>hacim</a:t>
            </a:r>
            <a:r>
              <a:rPr lang="tr-TR"/>
              <a:t>dir.</a:t>
            </a:r>
          </a:p>
          <a:p>
            <a:pPr eaLnBrk="1" hangingPunct="1">
              <a:defRPr/>
            </a:pPr>
            <a:r>
              <a:rPr lang="tr-TR">
                <a:solidFill>
                  <a:srgbClr val="FF0000"/>
                </a:solidFill>
              </a:rPr>
              <a:t>KÜTLE</a:t>
            </a:r>
            <a:r>
              <a:rPr lang="tr-TR"/>
              <a:t>:</a:t>
            </a:r>
            <a:r>
              <a:rPr lang="tr-TR">
                <a:solidFill>
                  <a:schemeClr val="tx2"/>
                </a:solidFill>
              </a:rPr>
              <a:t>Ölçülebilen</a:t>
            </a:r>
            <a:r>
              <a:rPr lang="tr-TR">
                <a:solidFill>
                  <a:srgbClr val="0000FF"/>
                </a:solidFill>
              </a:rPr>
              <a:t> </a:t>
            </a:r>
            <a:r>
              <a:rPr lang="tr-TR">
                <a:solidFill>
                  <a:schemeClr val="tx2"/>
                </a:solidFill>
              </a:rPr>
              <a:t>madde</a:t>
            </a:r>
            <a:r>
              <a:rPr lang="tr-TR">
                <a:solidFill>
                  <a:srgbClr val="0000FF"/>
                </a:solidFill>
              </a:rPr>
              <a:t> </a:t>
            </a:r>
            <a:r>
              <a:rPr lang="tr-TR">
                <a:solidFill>
                  <a:schemeClr val="tx2"/>
                </a:solidFill>
              </a:rPr>
              <a:t>miktarına</a:t>
            </a:r>
            <a:r>
              <a:rPr lang="tr-TR">
                <a:solidFill>
                  <a:srgbClr val="D60093"/>
                </a:solidFill>
              </a:rPr>
              <a:t> </a:t>
            </a:r>
            <a:r>
              <a:rPr lang="tr-TR">
                <a:solidFill>
                  <a:srgbClr val="FF0000"/>
                </a:solidFill>
              </a:rPr>
              <a:t>kütle</a:t>
            </a:r>
            <a:r>
              <a:rPr lang="tr-TR"/>
              <a:t> denir.</a:t>
            </a:r>
          </a:p>
          <a:p>
            <a:pPr eaLnBrk="1" hangingPunct="1">
              <a:defRPr/>
            </a:pPr>
            <a:r>
              <a:rPr lang="tr-TR">
                <a:solidFill>
                  <a:srgbClr val="9900FF"/>
                </a:solidFill>
              </a:rPr>
              <a:t>HACİM</a:t>
            </a:r>
            <a:r>
              <a:rPr lang="tr-TR"/>
              <a:t>:</a:t>
            </a:r>
            <a:r>
              <a:rPr lang="tr-TR">
                <a:solidFill>
                  <a:srgbClr val="008000"/>
                </a:solidFill>
              </a:rPr>
              <a:t>Maddenin</a:t>
            </a:r>
            <a:r>
              <a:rPr lang="tr-TR"/>
              <a:t> </a:t>
            </a:r>
            <a:r>
              <a:rPr lang="tr-TR">
                <a:solidFill>
                  <a:srgbClr val="008000"/>
                </a:solidFill>
              </a:rPr>
              <a:t>kapladığı yere</a:t>
            </a:r>
            <a:r>
              <a:rPr lang="tr-TR"/>
              <a:t> </a:t>
            </a:r>
            <a:r>
              <a:rPr lang="tr-TR">
                <a:solidFill>
                  <a:srgbClr val="FF0000"/>
                </a:solidFill>
              </a:rPr>
              <a:t>hacim</a:t>
            </a:r>
            <a:r>
              <a:rPr lang="tr-TR"/>
              <a:t> denir.</a:t>
            </a: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602E2CF-5F93-4392-BA23-E727802FB0B0}"/>
              </a:ext>
            </a:extLst>
          </p:cNvPr>
          <p:cNvSpPr>
            <a:spLocks noGrp="1" noChangeArrowheads="1"/>
          </p:cNvSpPr>
          <p:nvPr>
            <p:ph type="title"/>
          </p:nvPr>
        </p:nvSpPr>
        <p:spPr>
          <a:xfrm>
            <a:off x="2438400" y="228600"/>
            <a:ext cx="6400800" cy="906463"/>
          </a:xfrm>
        </p:spPr>
        <p:txBody>
          <a:bodyPr/>
          <a:lstStyle/>
          <a:p>
            <a:pPr eaLnBrk="1" hangingPunct="1">
              <a:defRPr/>
            </a:pPr>
            <a:r>
              <a:rPr lang="tr-TR" sz="2800">
                <a:solidFill>
                  <a:srgbClr val="FF0000"/>
                </a:solidFill>
              </a:rPr>
              <a:t>KATILARIN KÜTLESİNİ NASIL ÖLÇERİZ</a:t>
            </a:r>
            <a:r>
              <a:rPr lang="tr-TR" sz="2800"/>
              <a:t>?</a:t>
            </a:r>
          </a:p>
        </p:txBody>
      </p:sp>
      <p:sp>
        <p:nvSpPr>
          <p:cNvPr id="18435" name="Rectangle 3">
            <a:extLst>
              <a:ext uri="{FF2B5EF4-FFF2-40B4-BE49-F238E27FC236}">
                <a16:creationId xmlns:a16="http://schemas.microsoft.com/office/drawing/2014/main" id="{7674AE61-B66E-4C56-8B09-7EA1DE68B4BA}"/>
              </a:ext>
            </a:extLst>
          </p:cNvPr>
          <p:cNvSpPr>
            <a:spLocks noGrp="1" noChangeArrowheads="1"/>
          </p:cNvSpPr>
          <p:nvPr>
            <p:ph type="body" idx="1"/>
          </p:nvPr>
        </p:nvSpPr>
        <p:spPr>
          <a:xfrm>
            <a:off x="0" y="1628775"/>
            <a:ext cx="8229600" cy="4525963"/>
          </a:xfrm>
        </p:spPr>
        <p:txBody>
          <a:bodyPr/>
          <a:lstStyle/>
          <a:p>
            <a:pPr eaLnBrk="1" hangingPunct="1">
              <a:lnSpc>
                <a:spcPct val="90000"/>
              </a:lnSpc>
              <a:defRPr/>
            </a:pPr>
            <a:r>
              <a:rPr lang="tr-TR"/>
              <a:t>Katıların kütlesini </a:t>
            </a:r>
            <a:r>
              <a:rPr lang="tr-TR">
                <a:solidFill>
                  <a:srgbClr val="FF0000"/>
                </a:solidFill>
              </a:rPr>
              <a:t>eşit kollu teraziyle</a:t>
            </a:r>
            <a:r>
              <a:rPr lang="tr-TR"/>
              <a:t> ölçeriz.Ancak günümüzde teknolojinin gelişmesiyle birlikte </a:t>
            </a:r>
            <a:r>
              <a:rPr lang="tr-TR">
                <a:solidFill>
                  <a:srgbClr val="FF0000"/>
                </a:solidFill>
              </a:rPr>
              <a:t>elektronik teraziler</a:t>
            </a:r>
            <a:r>
              <a:rPr lang="tr-TR"/>
              <a:t> daha yaygın olarak kullanılmaktadır.</a:t>
            </a:r>
          </a:p>
          <a:p>
            <a:pPr eaLnBrk="1" hangingPunct="1">
              <a:lnSpc>
                <a:spcPct val="90000"/>
              </a:lnSpc>
              <a:defRPr/>
            </a:pPr>
            <a:r>
              <a:rPr lang="tr-TR">
                <a:solidFill>
                  <a:srgbClr val="009900"/>
                </a:solidFill>
              </a:rPr>
              <a:t>Ölçeceğimiz katı maddeyi</a:t>
            </a:r>
          </a:p>
          <a:p>
            <a:pPr eaLnBrk="1" hangingPunct="1">
              <a:lnSpc>
                <a:spcPct val="90000"/>
              </a:lnSpc>
              <a:buFont typeface="Wingdings" panose="05000000000000000000" pitchFamily="2" charset="2"/>
              <a:buNone/>
              <a:defRPr/>
            </a:pPr>
            <a:r>
              <a:rPr lang="tr-TR">
                <a:solidFill>
                  <a:srgbClr val="009900"/>
                </a:solidFill>
              </a:rPr>
              <a:t>Terazinin bir koluna koyarız</a:t>
            </a:r>
            <a:r>
              <a:rPr lang="tr-TR"/>
              <a:t>.</a:t>
            </a:r>
          </a:p>
          <a:p>
            <a:pPr eaLnBrk="1" hangingPunct="1">
              <a:lnSpc>
                <a:spcPct val="90000"/>
              </a:lnSpc>
              <a:buFont typeface="Wingdings" panose="05000000000000000000" pitchFamily="2" charset="2"/>
              <a:buNone/>
              <a:defRPr/>
            </a:pPr>
            <a:r>
              <a:rPr lang="tr-TR">
                <a:solidFill>
                  <a:srgbClr val="0000FF"/>
                </a:solidFill>
              </a:rPr>
              <a:t>Diğer koluna ölçü birimini koyarız</a:t>
            </a:r>
            <a:r>
              <a:rPr lang="tr-TR"/>
              <a:t>.</a:t>
            </a:r>
          </a:p>
          <a:p>
            <a:pPr eaLnBrk="1" hangingPunct="1">
              <a:lnSpc>
                <a:spcPct val="90000"/>
              </a:lnSpc>
              <a:buFont typeface="Wingdings" panose="05000000000000000000" pitchFamily="2" charset="2"/>
              <a:buNone/>
              <a:defRPr/>
            </a:pPr>
            <a:r>
              <a:rPr lang="tr-TR">
                <a:solidFill>
                  <a:srgbClr val="008000"/>
                </a:solidFill>
              </a:rPr>
              <a:t>Terazi dengelendiği zaman</a:t>
            </a:r>
            <a:r>
              <a:rPr lang="tr-TR"/>
              <a:t> </a:t>
            </a:r>
            <a:r>
              <a:rPr lang="tr-TR">
                <a:solidFill>
                  <a:srgbClr val="FF0000"/>
                </a:solidFill>
              </a:rPr>
              <a:t>katı </a:t>
            </a:r>
          </a:p>
          <a:p>
            <a:pPr eaLnBrk="1" hangingPunct="1">
              <a:lnSpc>
                <a:spcPct val="90000"/>
              </a:lnSpc>
              <a:buFont typeface="Wingdings" panose="05000000000000000000" pitchFamily="2" charset="2"/>
              <a:buNone/>
              <a:defRPr/>
            </a:pPr>
            <a:r>
              <a:rPr lang="tr-TR">
                <a:solidFill>
                  <a:srgbClr val="FF0000"/>
                </a:solidFill>
              </a:rPr>
              <a:t>maddenin kütlesi ortaya çıkmış olur</a:t>
            </a:r>
            <a:r>
              <a:rPr lang="tr-TR"/>
              <a:t>.</a:t>
            </a:r>
          </a:p>
        </p:txBody>
      </p:sp>
      <p:pic>
        <p:nvPicPr>
          <p:cNvPr id="41988" name="Picture 5" descr="fizik_m_esit_kollu_terazi">
            <a:extLst>
              <a:ext uri="{FF2B5EF4-FFF2-40B4-BE49-F238E27FC236}">
                <a16:creationId xmlns:a16="http://schemas.microsoft.com/office/drawing/2014/main" id="{2E9296F8-C403-49C0-AC22-F6A05EEF1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3500438"/>
            <a:ext cx="2087562"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54C5FB2-7D5E-43FE-B5A3-9CF71F60D8BA}"/>
              </a:ext>
            </a:extLst>
          </p:cNvPr>
          <p:cNvSpPr>
            <a:spLocks noGrp="1" noChangeArrowheads="1"/>
          </p:cNvSpPr>
          <p:nvPr>
            <p:ph type="title"/>
          </p:nvPr>
        </p:nvSpPr>
        <p:spPr/>
        <p:txBody>
          <a:bodyPr/>
          <a:lstStyle/>
          <a:p>
            <a:pPr eaLnBrk="1" hangingPunct="1"/>
            <a:r>
              <a:rPr lang="tr-TR" altLang="tr-TR">
                <a:solidFill>
                  <a:srgbClr val="FF0000"/>
                </a:solidFill>
              </a:rPr>
              <a:t>ELEKTRONİK TERAZİLER</a:t>
            </a:r>
          </a:p>
        </p:txBody>
      </p:sp>
      <p:sp>
        <p:nvSpPr>
          <p:cNvPr id="43011" name="Rectangle 3">
            <a:extLst>
              <a:ext uri="{FF2B5EF4-FFF2-40B4-BE49-F238E27FC236}">
                <a16:creationId xmlns:a16="http://schemas.microsoft.com/office/drawing/2014/main" id="{FE77A483-9DF4-489B-B621-2B1FF6763041}"/>
              </a:ext>
            </a:extLst>
          </p:cNvPr>
          <p:cNvSpPr>
            <a:spLocks noGrp="1" noChangeArrowheads="1"/>
          </p:cNvSpPr>
          <p:nvPr>
            <p:ph type="body" idx="1"/>
          </p:nvPr>
        </p:nvSpPr>
        <p:spPr/>
        <p:txBody>
          <a:bodyPr/>
          <a:lstStyle/>
          <a:p>
            <a:pPr eaLnBrk="1" hangingPunct="1"/>
            <a:endParaRPr lang="tr-TR" altLang="tr-TR"/>
          </a:p>
        </p:txBody>
      </p:sp>
      <p:pic>
        <p:nvPicPr>
          <p:cNvPr id="43012" name="Picture 5" descr="b-487070-Elektronik_Terazi">
            <a:extLst>
              <a:ext uri="{FF2B5EF4-FFF2-40B4-BE49-F238E27FC236}">
                <a16:creationId xmlns:a16="http://schemas.microsoft.com/office/drawing/2014/main" id="{537A8D54-454E-457E-853A-DA2100700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27717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a:hlinkClick r:id="rId3"/>
            <a:extLst>
              <a:ext uri="{FF2B5EF4-FFF2-40B4-BE49-F238E27FC236}">
                <a16:creationId xmlns:a16="http://schemas.microsoft.com/office/drawing/2014/main" id="{7211356A-31F7-4F1A-9AD8-DB9894930D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773238"/>
            <a:ext cx="25923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9">
            <a:hlinkClick r:id="rId5"/>
            <a:extLst>
              <a:ext uri="{FF2B5EF4-FFF2-40B4-BE49-F238E27FC236}">
                <a16:creationId xmlns:a16="http://schemas.microsoft.com/office/drawing/2014/main" id="{EC1E85C8-7FC2-4059-B5D4-B1D34CA96A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789363"/>
            <a:ext cx="29511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1">
            <a:hlinkClick r:id="rId7"/>
            <a:extLst>
              <a:ext uri="{FF2B5EF4-FFF2-40B4-BE49-F238E27FC236}">
                <a16:creationId xmlns:a16="http://schemas.microsoft.com/office/drawing/2014/main" id="{79AB368D-8667-4259-A77A-2740E14E49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888" y="2492375"/>
            <a:ext cx="25193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6010058-31EA-46CD-B246-6A01B6CD7FC0}"/>
              </a:ext>
            </a:extLst>
          </p:cNvPr>
          <p:cNvSpPr>
            <a:spLocks noGrp="1" noRot="1" noChangeArrowheads="1"/>
          </p:cNvSpPr>
          <p:nvPr>
            <p:ph type="title"/>
          </p:nvPr>
        </p:nvSpPr>
        <p:spPr/>
        <p:txBody>
          <a:bodyPr/>
          <a:lstStyle/>
          <a:p>
            <a:pPr eaLnBrk="1" hangingPunct="1">
              <a:defRPr/>
            </a:pPr>
            <a:r>
              <a:rPr lang="tr-TR">
                <a:solidFill>
                  <a:srgbClr val="FF0000"/>
                </a:solidFill>
              </a:rPr>
              <a:t>KÜTLE ÖLÇÜ BİRİMLERİ</a:t>
            </a:r>
          </a:p>
        </p:txBody>
      </p:sp>
      <p:sp>
        <p:nvSpPr>
          <p:cNvPr id="20483" name="Rectangle 3">
            <a:extLst>
              <a:ext uri="{FF2B5EF4-FFF2-40B4-BE49-F238E27FC236}">
                <a16:creationId xmlns:a16="http://schemas.microsoft.com/office/drawing/2014/main" id="{9CDBE88A-E7E7-4B91-8770-882CEC76F07D}"/>
              </a:ext>
            </a:extLst>
          </p:cNvPr>
          <p:cNvSpPr>
            <a:spLocks noGrp="1" noRot="1" noChangeArrowheads="1"/>
          </p:cNvSpPr>
          <p:nvPr>
            <p:ph type="body" idx="1"/>
          </p:nvPr>
        </p:nvSpPr>
        <p:spPr/>
        <p:txBody>
          <a:bodyPr/>
          <a:lstStyle/>
          <a:p>
            <a:pPr eaLnBrk="1" hangingPunct="1">
              <a:buFont typeface="Arial" charset="0"/>
              <a:buChar char="►"/>
              <a:defRPr/>
            </a:pPr>
            <a:r>
              <a:rPr lang="tr-TR" sz="2800">
                <a:effectLst>
                  <a:outerShdw blurRad="38100" dist="38100" dir="2700000" algn="tl">
                    <a:srgbClr val="FFFFFF"/>
                  </a:outerShdw>
                </a:effectLst>
              </a:rPr>
              <a:t>Cisimlerin kütlelerini ölçmek için kullanılan ölçü birimlerine, </a:t>
            </a:r>
            <a:r>
              <a:rPr lang="tr-TR" sz="2800">
                <a:solidFill>
                  <a:srgbClr val="FF0000"/>
                </a:solidFill>
              </a:rPr>
              <a:t>kütle ölçüleri</a:t>
            </a:r>
            <a:r>
              <a:rPr lang="tr-TR" sz="2800">
                <a:effectLst>
                  <a:outerShdw blurRad="38100" dist="38100" dir="2700000" algn="tl">
                    <a:srgbClr val="FFFFFF"/>
                  </a:outerShdw>
                </a:effectLst>
              </a:rPr>
              <a:t> denir.</a:t>
            </a:r>
          </a:p>
          <a:p>
            <a:pPr eaLnBrk="1" hangingPunct="1">
              <a:buFont typeface="Arial" charset="0"/>
              <a:buChar char="►"/>
              <a:defRPr/>
            </a:pPr>
            <a:r>
              <a:rPr lang="tr-TR" sz="2800">
                <a:solidFill>
                  <a:srgbClr val="0000FF"/>
                </a:solidFill>
              </a:rPr>
              <a:t>Kütle ölçüsü temel birimi</a:t>
            </a:r>
            <a:r>
              <a:rPr lang="tr-TR" sz="2800">
                <a:effectLst>
                  <a:outerShdw blurRad="38100" dist="38100" dir="2700000" algn="tl">
                    <a:srgbClr val="FFFFFF"/>
                  </a:outerShdw>
                </a:effectLst>
              </a:rPr>
              <a:t>, </a:t>
            </a:r>
            <a:r>
              <a:rPr lang="tr-TR" sz="2800">
                <a:solidFill>
                  <a:srgbClr val="FF0000"/>
                </a:solidFill>
              </a:rPr>
              <a:t>gram</a:t>
            </a:r>
            <a:r>
              <a:rPr lang="tr-TR" sz="2800">
                <a:effectLst>
                  <a:outerShdw blurRad="38100" dist="38100" dir="2700000" algn="tl">
                    <a:srgbClr val="FFFFFF"/>
                  </a:outerShdw>
                </a:effectLst>
              </a:rPr>
              <a:t>dır. Gram </a:t>
            </a:r>
            <a:r>
              <a:rPr lang="tr-TR" sz="2800">
                <a:solidFill>
                  <a:srgbClr val="FF0000"/>
                </a:solidFill>
              </a:rPr>
              <a:t>g </a:t>
            </a:r>
            <a:r>
              <a:rPr lang="tr-TR" sz="2800">
                <a:effectLst>
                  <a:outerShdw blurRad="38100" dist="38100" dir="2700000" algn="tl">
                    <a:srgbClr val="FFFFFF"/>
                  </a:outerShdw>
                </a:effectLst>
              </a:rPr>
              <a:t>şeklinde gösterilir. </a:t>
            </a:r>
            <a:r>
              <a:rPr lang="tr-TR" sz="2800">
                <a:solidFill>
                  <a:srgbClr val="0000FF"/>
                </a:solidFill>
              </a:rPr>
              <a:t>+ 4 derecedeki 1 cm3 saf</a:t>
            </a:r>
            <a:r>
              <a:rPr lang="tr-TR" sz="2800">
                <a:effectLst>
                  <a:outerShdw blurRad="38100" dist="38100" dir="2700000" algn="tl">
                    <a:srgbClr val="FFFFFF"/>
                  </a:outerShdw>
                </a:effectLst>
              </a:rPr>
              <a:t> </a:t>
            </a:r>
            <a:r>
              <a:rPr lang="tr-TR" sz="2800">
                <a:solidFill>
                  <a:srgbClr val="0000FF"/>
                </a:solidFill>
              </a:rPr>
              <a:t>suyun kütlesine</a:t>
            </a:r>
            <a:r>
              <a:rPr lang="tr-TR" sz="2800">
                <a:effectLst>
                  <a:outerShdw blurRad="38100" dist="38100" dir="2700000" algn="tl">
                    <a:srgbClr val="FFFFFF"/>
                  </a:outerShdw>
                </a:effectLst>
              </a:rPr>
              <a:t>, </a:t>
            </a:r>
            <a:r>
              <a:rPr lang="tr-TR" sz="2800">
                <a:solidFill>
                  <a:srgbClr val="FF0000"/>
                </a:solidFill>
              </a:rPr>
              <a:t>1 gram</a:t>
            </a:r>
            <a:r>
              <a:rPr lang="tr-TR" sz="2800">
                <a:effectLst>
                  <a:outerShdw blurRad="38100" dist="38100" dir="2700000" algn="tl">
                    <a:srgbClr val="FFFFFF"/>
                  </a:outerShdw>
                </a:effectLst>
              </a:rPr>
              <a:t> denir.</a:t>
            </a:r>
          </a:p>
          <a:p>
            <a:pPr eaLnBrk="1" hangingPunct="1">
              <a:buFont typeface="Arial" charset="0"/>
              <a:buChar char="►"/>
              <a:defRPr/>
            </a:pPr>
            <a:r>
              <a:rPr lang="tr-TR" sz="2800">
                <a:solidFill>
                  <a:srgbClr val="6600CC"/>
                </a:solidFill>
              </a:rPr>
              <a:t>Gramdan büyük olan kütleleri</a:t>
            </a:r>
            <a:r>
              <a:rPr lang="tr-TR" sz="2800">
                <a:effectLst>
                  <a:outerShdw blurRad="38100" dist="38100" dir="2700000" algn="tl">
                    <a:srgbClr val="FFFFFF"/>
                  </a:outerShdw>
                </a:effectLst>
              </a:rPr>
              <a:t> </a:t>
            </a:r>
            <a:r>
              <a:rPr lang="tr-TR" sz="2800">
                <a:solidFill>
                  <a:srgbClr val="FF0000"/>
                </a:solidFill>
              </a:rPr>
              <a:t>gramın katlarıyla</a:t>
            </a:r>
            <a:r>
              <a:rPr lang="tr-TR" sz="2800">
                <a:effectLst>
                  <a:outerShdw blurRad="38100" dist="38100" dir="2700000" algn="tl">
                    <a:srgbClr val="FFFFFF"/>
                  </a:outerShdw>
                </a:effectLst>
              </a:rPr>
              <a:t>, </a:t>
            </a:r>
            <a:r>
              <a:rPr lang="tr-TR" sz="2800">
                <a:solidFill>
                  <a:srgbClr val="009900"/>
                </a:solidFill>
              </a:rPr>
              <a:t>küçük olan kütleleri de</a:t>
            </a:r>
            <a:r>
              <a:rPr lang="tr-TR" sz="2800">
                <a:effectLst>
                  <a:outerShdw blurRad="38100" dist="38100" dir="2700000" algn="tl">
                    <a:srgbClr val="FFFFFF"/>
                  </a:outerShdw>
                </a:effectLst>
              </a:rPr>
              <a:t> </a:t>
            </a:r>
            <a:r>
              <a:rPr lang="tr-TR" sz="2800">
                <a:solidFill>
                  <a:srgbClr val="FF0000"/>
                </a:solidFill>
              </a:rPr>
              <a:t>askatlarıyla</a:t>
            </a:r>
            <a:r>
              <a:rPr lang="tr-TR" sz="2800">
                <a:effectLst>
                  <a:outerShdw blurRad="38100" dist="38100" dir="2700000" algn="tl">
                    <a:srgbClr val="FFFFFF"/>
                  </a:outerShdw>
                </a:effectLst>
              </a:rPr>
              <a:t> ölçeriz.</a:t>
            </a:r>
          </a:p>
          <a:p>
            <a:pPr eaLnBrk="1" hangingPunct="1">
              <a:buFont typeface="Arial" charset="0"/>
              <a:buChar char="►"/>
              <a:defRPr/>
            </a:pPr>
            <a:r>
              <a:rPr lang="tr-TR" sz="2800">
                <a:effectLst>
                  <a:outerShdw blurRad="38100" dist="38100" dir="2700000" algn="tl">
                    <a:srgbClr val="FFFFFF"/>
                  </a:outerShdw>
                </a:effectLst>
              </a:rPr>
              <a:t>Kütle ölçüsü birimleri </a:t>
            </a:r>
            <a:r>
              <a:rPr lang="tr-TR" sz="2800">
                <a:solidFill>
                  <a:srgbClr val="FF0000"/>
                </a:solidFill>
              </a:rPr>
              <a:t>10’ar 10’ar büyür</a:t>
            </a:r>
            <a:r>
              <a:rPr lang="tr-TR" sz="2800">
                <a:effectLst>
                  <a:outerShdw blurRad="38100" dist="38100" dir="2700000" algn="tl">
                    <a:srgbClr val="FFFFFF"/>
                  </a:outerShdw>
                </a:effectLst>
              </a:rPr>
              <a:t>, </a:t>
            </a:r>
            <a:r>
              <a:rPr lang="tr-TR" sz="2800">
                <a:solidFill>
                  <a:srgbClr val="9900FF"/>
                </a:solidFill>
              </a:rPr>
              <a:t>10’ar 10’ar küçülür.</a:t>
            </a:r>
            <a:endParaRPr lang="tr-TR" sz="2800" b="1">
              <a:solidFill>
                <a:srgbClr val="9900FF"/>
              </a:solidFill>
            </a:endParaRPr>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CA5508B-AF6C-4DFF-9528-D56A89BB796E}"/>
              </a:ext>
            </a:extLst>
          </p:cNvPr>
          <p:cNvSpPr>
            <a:spLocks noGrp="1" noChangeArrowheads="1"/>
          </p:cNvSpPr>
          <p:nvPr>
            <p:ph type="title"/>
          </p:nvPr>
        </p:nvSpPr>
        <p:spPr/>
        <p:txBody>
          <a:bodyPr/>
          <a:lstStyle/>
          <a:p>
            <a:pPr eaLnBrk="1" hangingPunct="1">
              <a:defRPr/>
            </a:pPr>
            <a:r>
              <a:rPr lang="tr-TR" sz="4000" b="1">
                <a:solidFill>
                  <a:srgbClr val="FF33CC"/>
                </a:solidFill>
              </a:rPr>
              <a:t>Gramın Askatları</a:t>
            </a:r>
            <a:br>
              <a:rPr lang="tr-TR" sz="4000">
                <a:solidFill>
                  <a:srgbClr val="FF33CC"/>
                </a:solidFill>
              </a:rPr>
            </a:br>
            <a:endParaRPr lang="tr-TR" sz="4000">
              <a:solidFill>
                <a:srgbClr val="FF33CC"/>
              </a:solidFill>
            </a:endParaRPr>
          </a:p>
        </p:txBody>
      </p:sp>
      <p:sp>
        <p:nvSpPr>
          <p:cNvPr id="45059" name="Rectangle 3">
            <a:extLst>
              <a:ext uri="{FF2B5EF4-FFF2-40B4-BE49-F238E27FC236}">
                <a16:creationId xmlns:a16="http://schemas.microsoft.com/office/drawing/2014/main" id="{09EF3F90-C6EA-431B-A663-62E1A6CAA266}"/>
              </a:ext>
            </a:extLst>
          </p:cNvPr>
          <p:cNvSpPr>
            <a:spLocks noGrp="1" noChangeArrowheads="1"/>
          </p:cNvSpPr>
          <p:nvPr>
            <p:ph type="body" idx="1"/>
          </p:nvPr>
        </p:nvSpPr>
        <p:spPr/>
        <p:txBody>
          <a:bodyPr/>
          <a:lstStyle/>
          <a:p>
            <a:pPr eaLnBrk="1" hangingPunct="1">
              <a:lnSpc>
                <a:spcPct val="90000"/>
              </a:lnSpc>
            </a:pPr>
            <a:r>
              <a:rPr lang="tr-TR" altLang="tr-TR" sz="2800">
                <a:solidFill>
                  <a:srgbClr val="6600CC"/>
                </a:solidFill>
              </a:rPr>
              <a:t>desigram</a:t>
            </a:r>
            <a:r>
              <a:rPr lang="tr-TR" altLang="tr-TR" sz="2800"/>
              <a:t>, </a:t>
            </a:r>
            <a:r>
              <a:rPr lang="tr-TR" altLang="tr-TR" sz="2800">
                <a:solidFill>
                  <a:srgbClr val="009900"/>
                </a:solidFill>
              </a:rPr>
              <a:t>santigram</a:t>
            </a:r>
            <a:r>
              <a:rPr lang="tr-TR" altLang="tr-TR" sz="2800"/>
              <a:t>, </a:t>
            </a:r>
            <a:r>
              <a:rPr lang="tr-TR" altLang="tr-TR" sz="2800">
                <a:solidFill>
                  <a:srgbClr val="FF00FF"/>
                </a:solidFill>
              </a:rPr>
              <a:t>miligram</a:t>
            </a:r>
            <a:br>
              <a:rPr lang="tr-TR" altLang="tr-TR" sz="2800">
                <a:solidFill>
                  <a:srgbClr val="FF00FF"/>
                </a:solidFill>
              </a:rPr>
            </a:br>
            <a:r>
              <a:rPr lang="tr-TR" altLang="tr-TR" sz="2800" b="1">
                <a:solidFill>
                  <a:srgbClr val="FF0000"/>
                </a:solidFill>
              </a:rPr>
              <a:t>Desigram:</a:t>
            </a:r>
            <a:r>
              <a:rPr lang="tr-TR" altLang="tr-TR" sz="2800" b="1"/>
              <a:t> </a:t>
            </a:r>
            <a:br>
              <a:rPr lang="tr-TR" altLang="tr-TR" sz="2800"/>
            </a:br>
            <a:r>
              <a:rPr lang="tr-TR" altLang="tr-TR" sz="2800">
                <a:solidFill>
                  <a:srgbClr val="6600CC"/>
                </a:solidFill>
              </a:rPr>
              <a:t>Gramın onda biridir</a:t>
            </a:r>
            <a:r>
              <a:rPr lang="tr-TR" altLang="tr-TR" sz="2800"/>
              <a:t> ve </a:t>
            </a:r>
            <a:r>
              <a:rPr lang="tr-TR" altLang="tr-TR" sz="2800">
                <a:solidFill>
                  <a:srgbClr val="009900"/>
                </a:solidFill>
              </a:rPr>
              <a:t>kısaca</a:t>
            </a:r>
            <a:r>
              <a:rPr lang="tr-TR" altLang="tr-TR" sz="2800"/>
              <a:t> </a:t>
            </a:r>
            <a:r>
              <a:rPr lang="tr-TR" altLang="tr-TR" sz="2800">
                <a:solidFill>
                  <a:srgbClr val="FF0000"/>
                </a:solidFill>
              </a:rPr>
              <a:t>dg </a:t>
            </a:r>
            <a:r>
              <a:rPr lang="tr-TR" altLang="tr-TR" sz="2800"/>
              <a:t>ile gösterilir.</a:t>
            </a:r>
            <a:br>
              <a:rPr lang="tr-TR" altLang="tr-TR" sz="2800"/>
            </a:br>
            <a:r>
              <a:rPr lang="tr-TR" altLang="tr-TR" sz="2800">
                <a:solidFill>
                  <a:srgbClr val="FF0000"/>
                </a:solidFill>
              </a:rPr>
              <a:t>1 g = 10 dg</a:t>
            </a:r>
            <a:r>
              <a:rPr lang="tr-TR" altLang="tr-TR" sz="2800"/>
              <a:t>   </a:t>
            </a:r>
            <a:r>
              <a:rPr lang="tr-TR" altLang="tr-TR" sz="2800">
                <a:solidFill>
                  <a:srgbClr val="0000FF"/>
                </a:solidFill>
              </a:rPr>
              <a:t>1 dg = 0,1 g</a:t>
            </a:r>
            <a:endParaRPr lang="tr-TR" altLang="tr-TR" sz="2800" b="1">
              <a:solidFill>
                <a:srgbClr val="0000FF"/>
              </a:solidFill>
            </a:endParaRPr>
          </a:p>
          <a:p>
            <a:pPr eaLnBrk="1" hangingPunct="1">
              <a:lnSpc>
                <a:spcPct val="90000"/>
              </a:lnSpc>
            </a:pPr>
            <a:r>
              <a:rPr lang="tr-TR" altLang="tr-TR" sz="2800" b="1">
                <a:solidFill>
                  <a:srgbClr val="FF0000"/>
                </a:solidFill>
              </a:rPr>
              <a:t>Santigram:</a:t>
            </a:r>
            <a:r>
              <a:rPr lang="tr-TR" altLang="tr-TR" sz="2800" b="1"/>
              <a:t> </a:t>
            </a:r>
            <a:br>
              <a:rPr lang="tr-TR" altLang="tr-TR" sz="2800"/>
            </a:br>
            <a:r>
              <a:rPr lang="tr-TR" altLang="tr-TR" sz="2800">
                <a:solidFill>
                  <a:srgbClr val="FF0000"/>
                </a:solidFill>
              </a:rPr>
              <a:t>Gramın yüzde biridir</a:t>
            </a:r>
            <a:r>
              <a:rPr lang="tr-TR" altLang="tr-TR" sz="2800"/>
              <a:t> ve </a:t>
            </a:r>
            <a:r>
              <a:rPr lang="tr-TR" altLang="tr-TR" sz="2800">
                <a:solidFill>
                  <a:srgbClr val="FF00FF"/>
                </a:solidFill>
              </a:rPr>
              <a:t>kısaca</a:t>
            </a:r>
            <a:r>
              <a:rPr lang="tr-TR" altLang="tr-TR" sz="2800"/>
              <a:t> </a:t>
            </a:r>
            <a:r>
              <a:rPr lang="tr-TR" altLang="tr-TR" sz="2800">
                <a:solidFill>
                  <a:srgbClr val="FF0000"/>
                </a:solidFill>
              </a:rPr>
              <a:t>cg</a:t>
            </a:r>
            <a:r>
              <a:rPr lang="tr-TR" altLang="tr-TR" sz="2800"/>
              <a:t> ile gösterilir.</a:t>
            </a:r>
            <a:br>
              <a:rPr lang="tr-TR" altLang="tr-TR" sz="2800"/>
            </a:br>
            <a:r>
              <a:rPr lang="tr-TR" altLang="tr-TR" sz="2800">
                <a:solidFill>
                  <a:srgbClr val="FF0000"/>
                </a:solidFill>
              </a:rPr>
              <a:t>1 g = 100 cg</a:t>
            </a:r>
            <a:r>
              <a:rPr lang="tr-TR" altLang="tr-TR" sz="2800"/>
              <a:t>  </a:t>
            </a:r>
            <a:r>
              <a:rPr lang="tr-TR" altLang="tr-TR" sz="2800">
                <a:solidFill>
                  <a:srgbClr val="669900"/>
                </a:solidFill>
              </a:rPr>
              <a:t>1 cg = 0,01 g</a:t>
            </a:r>
            <a:endParaRPr lang="tr-TR" altLang="tr-TR" sz="2800" b="1">
              <a:solidFill>
                <a:srgbClr val="669900"/>
              </a:solidFill>
            </a:endParaRPr>
          </a:p>
          <a:p>
            <a:pPr eaLnBrk="1" hangingPunct="1">
              <a:lnSpc>
                <a:spcPct val="90000"/>
              </a:lnSpc>
            </a:pPr>
            <a:r>
              <a:rPr lang="tr-TR" altLang="tr-TR" sz="2800" b="1">
                <a:solidFill>
                  <a:srgbClr val="FF0000"/>
                </a:solidFill>
              </a:rPr>
              <a:t>Miligram:</a:t>
            </a:r>
            <a:r>
              <a:rPr lang="tr-TR" altLang="tr-TR" sz="2800" b="1"/>
              <a:t> </a:t>
            </a:r>
            <a:br>
              <a:rPr lang="tr-TR" altLang="tr-TR" sz="2800"/>
            </a:br>
            <a:r>
              <a:rPr lang="tr-TR" altLang="tr-TR" sz="2800">
                <a:solidFill>
                  <a:srgbClr val="0000FF"/>
                </a:solidFill>
              </a:rPr>
              <a:t>Gramın binde biridir</a:t>
            </a:r>
            <a:r>
              <a:rPr lang="tr-TR" altLang="tr-TR" sz="2800"/>
              <a:t> ve </a:t>
            </a:r>
            <a:r>
              <a:rPr lang="tr-TR" altLang="tr-TR" sz="2800">
                <a:solidFill>
                  <a:srgbClr val="009900"/>
                </a:solidFill>
              </a:rPr>
              <a:t>kısaca</a:t>
            </a:r>
            <a:r>
              <a:rPr lang="tr-TR" altLang="tr-TR" sz="2800"/>
              <a:t> </a:t>
            </a:r>
            <a:r>
              <a:rPr lang="tr-TR" altLang="tr-TR" sz="2800">
                <a:solidFill>
                  <a:srgbClr val="FF0000"/>
                </a:solidFill>
              </a:rPr>
              <a:t>mg</a:t>
            </a:r>
            <a:r>
              <a:rPr lang="tr-TR" altLang="tr-TR" sz="2800"/>
              <a:t> ile gösterilir.</a:t>
            </a:r>
            <a:br>
              <a:rPr lang="tr-TR" altLang="tr-TR" sz="2800"/>
            </a:br>
            <a:r>
              <a:rPr lang="tr-TR" altLang="tr-TR" sz="2800">
                <a:solidFill>
                  <a:srgbClr val="FF0000"/>
                </a:solidFill>
              </a:rPr>
              <a:t>1 g = 1000 mg</a:t>
            </a:r>
            <a:r>
              <a:rPr lang="tr-TR" altLang="tr-TR" sz="2800"/>
              <a:t>  </a:t>
            </a:r>
            <a:r>
              <a:rPr lang="tr-TR" altLang="tr-TR" sz="2800">
                <a:solidFill>
                  <a:srgbClr val="D60093"/>
                </a:solidFill>
              </a:rPr>
              <a:t>1 mg = 0,001 g</a:t>
            </a:r>
            <a:endParaRPr lang="tr-TR" altLang="tr-TR" sz="2800" b="1">
              <a:solidFill>
                <a:srgbClr val="D60093"/>
              </a:solidFill>
            </a:endParaRPr>
          </a:p>
          <a:p>
            <a:pPr eaLnBrk="1" hangingPunct="1">
              <a:lnSpc>
                <a:spcPct val="90000"/>
              </a:lnSpc>
            </a:pPr>
            <a:endParaRPr lang="tr-TR" altLang="tr-TR" sz="2800">
              <a:solidFill>
                <a:srgbClr val="D60093"/>
              </a:solidFill>
            </a:endParaRPr>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04BF122-8FA2-4459-B8A4-BDF12B2EC783}"/>
              </a:ext>
            </a:extLst>
          </p:cNvPr>
          <p:cNvSpPr>
            <a:spLocks noGrp="1" noChangeArrowheads="1"/>
          </p:cNvSpPr>
          <p:nvPr>
            <p:ph type="title"/>
          </p:nvPr>
        </p:nvSpPr>
        <p:spPr/>
        <p:txBody>
          <a:bodyPr/>
          <a:lstStyle/>
          <a:p>
            <a:pPr eaLnBrk="1" hangingPunct="1"/>
            <a:r>
              <a:rPr lang="tr-TR" altLang="tr-TR" sz="3600" b="1">
                <a:solidFill>
                  <a:srgbClr val="FF0000"/>
                </a:solidFill>
              </a:rPr>
              <a:t>Gramın Katları</a:t>
            </a:r>
            <a:br>
              <a:rPr lang="tr-TR" altLang="tr-TR" sz="3600">
                <a:solidFill>
                  <a:srgbClr val="FF0000"/>
                </a:solidFill>
              </a:rPr>
            </a:br>
            <a:endParaRPr lang="tr-TR" altLang="tr-TR" sz="3600">
              <a:solidFill>
                <a:srgbClr val="FF0000"/>
              </a:solidFill>
            </a:endParaRPr>
          </a:p>
        </p:txBody>
      </p:sp>
      <p:sp>
        <p:nvSpPr>
          <p:cNvPr id="46083" name="Rectangle 3">
            <a:extLst>
              <a:ext uri="{FF2B5EF4-FFF2-40B4-BE49-F238E27FC236}">
                <a16:creationId xmlns:a16="http://schemas.microsoft.com/office/drawing/2014/main" id="{EFCDB6D9-42C6-49C7-B621-C5DE2E3ACB45}"/>
              </a:ext>
            </a:extLst>
          </p:cNvPr>
          <p:cNvSpPr>
            <a:spLocks noGrp="1" noChangeArrowheads="1"/>
          </p:cNvSpPr>
          <p:nvPr>
            <p:ph type="body" idx="1"/>
          </p:nvPr>
        </p:nvSpPr>
        <p:spPr/>
        <p:txBody>
          <a:bodyPr/>
          <a:lstStyle/>
          <a:p>
            <a:pPr eaLnBrk="1" hangingPunct="1">
              <a:lnSpc>
                <a:spcPct val="80000"/>
              </a:lnSpc>
            </a:pPr>
            <a:r>
              <a:rPr lang="tr-TR" altLang="tr-TR" sz="2000">
                <a:solidFill>
                  <a:srgbClr val="6600CC"/>
                </a:solidFill>
              </a:rPr>
              <a:t>dekagram,</a:t>
            </a:r>
            <a:r>
              <a:rPr lang="tr-TR" altLang="tr-TR" sz="2000"/>
              <a:t> </a:t>
            </a:r>
            <a:r>
              <a:rPr lang="tr-TR" altLang="tr-TR" sz="2000">
                <a:solidFill>
                  <a:srgbClr val="009900"/>
                </a:solidFill>
              </a:rPr>
              <a:t>hektogram</a:t>
            </a:r>
            <a:r>
              <a:rPr lang="tr-TR" altLang="tr-TR" sz="2000"/>
              <a:t>, </a:t>
            </a:r>
            <a:r>
              <a:rPr lang="tr-TR" altLang="tr-TR" sz="2000">
                <a:solidFill>
                  <a:srgbClr val="D60093"/>
                </a:solidFill>
              </a:rPr>
              <a:t>kilogram</a:t>
            </a:r>
            <a:br>
              <a:rPr lang="tr-TR" altLang="tr-TR" sz="2000">
                <a:solidFill>
                  <a:srgbClr val="D60093"/>
                </a:solidFill>
              </a:rPr>
            </a:br>
            <a:r>
              <a:rPr lang="tr-TR" altLang="tr-TR" sz="2000" b="1">
                <a:solidFill>
                  <a:srgbClr val="FF0000"/>
                </a:solidFill>
              </a:rPr>
              <a:t>Dekagram:</a:t>
            </a:r>
            <a:r>
              <a:rPr lang="tr-TR" altLang="tr-TR" sz="2000" b="1"/>
              <a:t> </a:t>
            </a:r>
            <a:br>
              <a:rPr lang="tr-TR" altLang="tr-TR" sz="2000"/>
            </a:br>
            <a:r>
              <a:rPr lang="tr-TR" altLang="tr-TR" sz="2000">
                <a:solidFill>
                  <a:srgbClr val="FF0000"/>
                </a:solidFill>
              </a:rPr>
              <a:t>Gramın 10 katıdır</a:t>
            </a:r>
            <a:r>
              <a:rPr lang="tr-TR" altLang="tr-TR" sz="2000"/>
              <a:t> ve </a:t>
            </a:r>
            <a:r>
              <a:rPr lang="tr-TR" altLang="tr-TR" sz="2000">
                <a:solidFill>
                  <a:srgbClr val="0000FF"/>
                </a:solidFill>
              </a:rPr>
              <a:t>kısaca</a:t>
            </a:r>
            <a:r>
              <a:rPr lang="tr-TR" altLang="tr-TR" sz="2000"/>
              <a:t> </a:t>
            </a:r>
            <a:r>
              <a:rPr lang="tr-TR" altLang="tr-TR" sz="2000">
                <a:solidFill>
                  <a:srgbClr val="FF0000"/>
                </a:solidFill>
              </a:rPr>
              <a:t>dag</a:t>
            </a:r>
            <a:r>
              <a:rPr lang="tr-TR" altLang="tr-TR" sz="2000"/>
              <a:t> ile gösterilir.</a:t>
            </a:r>
            <a:br>
              <a:rPr lang="tr-TR" altLang="tr-TR" sz="2000"/>
            </a:br>
            <a:r>
              <a:rPr lang="tr-TR" altLang="tr-TR" sz="2000">
                <a:solidFill>
                  <a:srgbClr val="FF0000"/>
                </a:solidFill>
              </a:rPr>
              <a:t>1 dag = 10 g  </a:t>
            </a:r>
            <a:r>
              <a:rPr lang="tr-TR" altLang="tr-TR" sz="2000"/>
              <a:t>  </a:t>
            </a:r>
            <a:r>
              <a:rPr lang="tr-TR" altLang="tr-TR" sz="2000">
                <a:solidFill>
                  <a:srgbClr val="669900"/>
                </a:solidFill>
              </a:rPr>
              <a:t>1g = 0,1 dag</a:t>
            </a:r>
            <a:endParaRPr lang="tr-TR" altLang="tr-TR" sz="2000" b="1">
              <a:solidFill>
                <a:srgbClr val="669900"/>
              </a:solidFill>
            </a:endParaRPr>
          </a:p>
          <a:p>
            <a:pPr eaLnBrk="1" hangingPunct="1">
              <a:lnSpc>
                <a:spcPct val="80000"/>
              </a:lnSpc>
            </a:pPr>
            <a:r>
              <a:rPr lang="tr-TR" altLang="tr-TR" sz="2000" b="1">
                <a:solidFill>
                  <a:srgbClr val="FF0000"/>
                </a:solidFill>
              </a:rPr>
              <a:t>Hektogram:</a:t>
            </a:r>
            <a:r>
              <a:rPr lang="tr-TR" altLang="tr-TR" sz="2000" b="1">
                <a:solidFill>
                  <a:srgbClr val="669900"/>
                </a:solidFill>
              </a:rPr>
              <a:t> </a:t>
            </a:r>
            <a:br>
              <a:rPr lang="tr-TR" altLang="tr-TR" sz="2000">
                <a:solidFill>
                  <a:srgbClr val="669900"/>
                </a:solidFill>
              </a:rPr>
            </a:br>
            <a:r>
              <a:rPr lang="tr-TR" altLang="tr-TR" sz="2000">
                <a:solidFill>
                  <a:srgbClr val="FF0066"/>
                </a:solidFill>
              </a:rPr>
              <a:t>Gramın 100 katıdır</a:t>
            </a:r>
            <a:r>
              <a:rPr lang="tr-TR" altLang="tr-TR" sz="2000"/>
              <a:t> ve </a:t>
            </a:r>
            <a:r>
              <a:rPr lang="tr-TR" altLang="tr-TR" sz="2000">
                <a:solidFill>
                  <a:srgbClr val="008000"/>
                </a:solidFill>
              </a:rPr>
              <a:t>kısaca</a:t>
            </a:r>
            <a:r>
              <a:rPr lang="tr-TR" altLang="tr-TR" sz="2000"/>
              <a:t> </a:t>
            </a:r>
            <a:r>
              <a:rPr lang="tr-TR" altLang="tr-TR" sz="2000">
                <a:solidFill>
                  <a:srgbClr val="FF0000"/>
                </a:solidFill>
              </a:rPr>
              <a:t>hg</a:t>
            </a:r>
            <a:r>
              <a:rPr lang="tr-TR" altLang="tr-TR" sz="2000"/>
              <a:t> ile gösterilir.</a:t>
            </a:r>
            <a:br>
              <a:rPr lang="tr-TR" altLang="tr-TR" sz="2000"/>
            </a:br>
            <a:r>
              <a:rPr lang="tr-TR" altLang="tr-TR" sz="2000">
                <a:solidFill>
                  <a:srgbClr val="6600CC"/>
                </a:solidFill>
              </a:rPr>
              <a:t>1 hg = 100 g  </a:t>
            </a:r>
            <a:r>
              <a:rPr lang="tr-TR" altLang="tr-TR" sz="2000"/>
              <a:t>  </a:t>
            </a:r>
            <a:r>
              <a:rPr lang="tr-TR" altLang="tr-TR" sz="2000">
                <a:solidFill>
                  <a:srgbClr val="FF00FF"/>
                </a:solidFill>
              </a:rPr>
              <a:t>1 g = 0,01 hg</a:t>
            </a:r>
            <a:endParaRPr lang="tr-TR" altLang="tr-TR" sz="2000" b="1">
              <a:solidFill>
                <a:srgbClr val="FF00FF"/>
              </a:solidFill>
            </a:endParaRPr>
          </a:p>
          <a:p>
            <a:pPr eaLnBrk="1" hangingPunct="1">
              <a:lnSpc>
                <a:spcPct val="80000"/>
              </a:lnSpc>
            </a:pPr>
            <a:r>
              <a:rPr lang="tr-TR" altLang="tr-TR" sz="2000" b="1">
                <a:solidFill>
                  <a:srgbClr val="FF0000"/>
                </a:solidFill>
              </a:rPr>
              <a:t>Kilogram: </a:t>
            </a:r>
            <a:br>
              <a:rPr lang="tr-TR" altLang="tr-TR" sz="2000">
                <a:solidFill>
                  <a:srgbClr val="FF0000"/>
                </a:solidFill>
              </a:rPr>
            </a:br>
            <a:r>
              <a:rPr lang="tr-TR" altLang="tr-TR" sz="2000">
                <a:solidFill>
                  <a:srgbClr val="FF0000"/>
                </a:solidFill>
              </a:rPr>
              <a:t>Gramın 1000 katıdır</a:t>
            </a:r>
            <a:r>
              <a:rPr lang="tr-TR" altLang="tr-TR" sz="2000"/>
              <a:t> ve </a:t>
            </a:r>
            <a:r>
              <a:rPr lang="tr-TR" altLang="tr-TR" sz="2000">
                <a:solidFill>
                  <a:srgbClr val="009900"/>
                </a:solidFill>
              </a:rPr>
              <a:t>kısaca</a:t>
            </a:r>
            <a:r>
              <a:rPr lang="tr-TR" altLang="tr-TR" sz="2000"/>
              <a:t> </a:t>
            </a:r>
            <a:r>
              <a:rPr lang="tr-TR" altLang="tr-TR" sz="2000">
                <a:solidFill>
                  <a:srgbClr val="FF0000"/>
                </a:solidFill>
              </a:rPr>
              <a:t>kg</a:t>
            </a:r>
            <a:r>
              <a:rPr lang="tr-TR" altLang="tr-TR" sz="2000"/>
              <a:t> ile gösterilir.</a:t>
            </a:r>
            <a:br>
              <a:rPr lang="tr-TR" altLang="tr-TR" sz="2000"/>
            </a:br>
            <a:r>
              <a:rPr lang="tr-TR" altLang="tr-TR" sz="2000">
                <a:solidFill>
                  <a:srgbClr val="FF00FF"/>
                </a:solidFill>
              </a:rPr>
              <a:t>1 kg = 1000 g </a:t>
            </a:r>
            <a:r>
              <a:rPr lang="tr-TR" altLang="tr-TR" sz="2000"/>
              <a:t>   </a:t>
            </a:r>
            <a:r>
              <a:rPr lang="tr-TR" altLang="tr-TR" sz="2000">
                <a:solidFill>
                  <a:srgbClr val="0000FF"/>
                </a:solidFill>
              </a:rPr>
              <a:t>1 g = 0,001kg</a:t>
            </a:r>
          </a:p>
          <a:p>
            <a:pPr eaLnBrk="1" hangingPunct="1">
              <a:lnSpc>
                <a:spcPct val="80000"/>
              </a:lnSpc>
            </a:pPr>
            <a:r>
              <a:rPr lang="tr-TR" altLang="tr-TR" sz="2000">
                <a:solidFill>
                  <a:srgbClr val="009900"/>
                </a:solidFill>
              </a:rPr>
              <a:t>Kilogramla ölçülemeyecek kadar büyük kütleleri ölçmek için birim</a:t>
            </a:r>
            <a:r>
              <a:rPr lang="tr-TR" altLang="tr-TR" sz="2000"/>
              <a:t> </a:t>
            </a:r>
            <a:r>
              <a:rPr lang="tr-TR" altLang="tr-TR" sz="2000">
                <a:solidFill>
                  <a:srgbClr val="009900"/>
                </a:solidFill>
              </a:rPr>
              <a:t>olarak</a:t>
            </a:r>
            <a:r>
              <a:rPr lang="tr-TR" altLang="tr-TR" sz="2000"/>
              <a:t> </a:t>
            </a:r>
            <a:r>
              <a:rPr lang="tr-TR" altLang="tr-TR" sz="2000">
                <a:solidFill>
                  <a:srgbClr val="FF0000"/>
                </a:solidFill>
              </a:rPr>
              <a:t>ton </a:t>
            </a:r>
            <a:r>
              <a:rPr lang="tr-TR" altLang="tr-TR" sz="2000"/>
              <a:t>kullanılır. </a:t>
            </a:r>
            <a:r>
              <a:rPr lang="tr-TR" altLang="tr-TR" sz="2000">
                <a:solidFill>
                  <a:srgbClr val="0000FF"/>
                </a:solidFill>
              </a:rPr>
              <a:t>1000 kilogramlık kütle ölçüsü birimine</a:t>
            </a:r>
            <a:r>
              <a:rPr lang="tr-TR" altLang="tr-TR" sz="2000"/>
              <a:t> </a:t>
            </a:r>
            <a:r>
              <a:rPr lang="tr-TR" altLang="tr-TR" sz="2000">
                <a:solidFill>
                  <a:srgbClr val="FF0000"/>
                </a:solidFill>
              </a:rPr>
              <a:t>ton</a:t>
            </a:r>
            <a:r>
              <a:rPr lang="tr-TR" altLang="tr-TR" sz="2000"/>
              <a:t> denir. </a:t>
            </a:r>
            <a:r>
              <a:rPr lang="tr-TR" altLang="tr-TR" sz="2000">
                <a:solidFill>
                  <a:srgbClr val="6600CC"/>
                </a:solidFill>
              </a:rPr>
              <a:t>Kısaca</a:t>
            </a:r>
            <a:r>
              <a:rPr lang="tr-TR" altLang="tr-TR" sz="2000"/>
              <a:t> </a:t>
            </a:r>
            <a:r>
              <a:rPr lang="tr-TR" altLang="tr-TR" sz="2000">
                <a:solidFill>
                  <a:srgbClr val="FF0000"/>
                </a:solidFill>
              </a:rPr>
              <a:t>t</a:t>
            </a:r>
            <a:r>
              <a:rPr lang="tr-TR" altLang="tr-TR" sz="2000"/>
              <a:t> ile gösterilir.</a:t>
            </a:r>
            <a:br>
              <a:rPr lang="tr-TR" altLang="tr-TR" sz="2000"/>
            </a:br>
            <a:r>
              <a:rPr lang="tr-TR" altLang="tr-TR" sz="2000">
                <a:solidFill>
                  <a:srgbClr val="FF0000"/>
                </a:solidFill>
              </a:rPr>
              <a:t>1 t = 1000 kg </a:t>
            </a:r>
            <a:r>
              <a:rPr lang="tr-TR" altLang="tr-TR" sz="2000"/>
              <a:t>   </a:t>
            </a:r>
            <a:r>
              <a:rPr lang="tr-TR" altLang="tr-TR" sz="2000">
                <a:solidFill>
                  <a:srgbClr val="0000FF"/>
                </a:solidFill>
              </a:rPr>
              <a:t>1 kg = 0,001 t</a:t>
            </a:r>
          </a:p>
          <a:p>
            <a:pPr eaLnBrk="1" hangingPunct="1">
              <a:lnSpc>
                <a:spcPct val="80000"/>
              </a:lnSpc>
            </a:pPr>
            <a:br>
              <a:rPr lang="tr-TR" altLang="tr-TR" sz="2000">
                <a:solidFill>
                  <a:srgbClr val="0000FF"/>
                </a:solidFill>
              </a:rPr>
            </a:br>
            <a:endParaRPr lang="tr-TR" altLang="tr-TR" sz="2000">
              <a:solidFill>
                <a:srgbClr val="0000FF"/>
              </a:solidFill>
            </a:endParaRPr>
          </a:p>
          <a:p>
            <a:pPr eaLnBrk="1" hangingPunct="1">
              <a:lnSpc>
                <a:spcPct val="80000"/>
              </a:lnSpc>
            </a:pPr>
            <a:endParaRPr lang="tr-TR" altLang="tr-TR" sz="2000"/>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B83A606-4382-42F2-9F86-F0A30CA1EE8E}"/>
              </a:ext>
            </a:extLst>
          </p:cNvPr>
          <p:cNvSpPr>
            <a:spLocks noGrp="1" noChangeArrowheads="1"/>
          </p:cNvSpPr>
          <p:nvPr>
            <p:ph type="title"/>
          </p:nvPr>
        </p:nvSpPr>
        <p:spPr/>
        <p:txBody>
          <a:bodyPr/>
          <a:lstStyle/>
          <a:p>
            <a:pPr eaLnBrk="1" hangingPunct="1">
              <a:defRPr/>
            </a:pPr>
            <a:r>
              <a:rPr lang="tr-TR" sz="4000">
                <a:solidFill>
                  <a:srgbClr val="FF0000"/>
                </a:solidFill>
              </a:rPr>
              <a:t>SIVILARIN KÜTLESİNİ NASIL ÖLÇERİZ?</a:t>
            </a:r>
          </a:p>
        </p:txBody>
      </p:sp>
      <p:sp>
        <p:nvSpPr>
          <p:cNvPr id="23555" name="Rectangle 3">
            <a:extLst>
              <a:ext uri="{FF2B5EF4-FFF2-40B4-BE49-F238E27FC236}">
                <a16:creationId xmlns:a16="http://schemas.microsoft.com/office/drawing/2014/main" id="{4E65D4C1-21CB-4180-B1A3-933CFCC7BD2F}"/>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tr-TR">
                <a:solidFill>
                  <a:srgbClr val="6600CC"/>
                </a:solidFill>
              </a:rPr>
              <a:t>Sıvıların kütlesini bir kap içinde eşit kollu terazi ile ölçerek bulabiliriz.</a:t>
            </a:r>
          </a:p>
          <a:p>
            <a:pPr eaLnBrk="1" hangingPunct="1">
              <a:buFont typeface="Wingdings" panose="05000000000000000000" pitchFamily="2" charset="2"/>
              <a:buNone/>
              <a:defRPr/>
            </a:pPr>
            <a:r>
              <a:rPr lang="tr-TR">
                <a:solidFill>
                  <a:srgbClr val="009900"/>
                </a:solidFill>
              </a:rPr>
              <a:t>1.Önce boş kabın kütlesini ölçeriz</a:t>
            </a:r>
            <a:r>
              <a:rPr lang="tr-TR">
                <a:effectLst>
                  <a:outerShdw blurRad="38100" dist="38100" dir="2700000" algn="tl">
                    <a:srgbClr val="FFFFFF"/>
                  </a:outerShdw>
                </a:effectLst>
              </a:rPr>
              <a:t>.(Buna </a:t>
            </a:r>
            <a:r>
              <a:rPr lang="tr-TR">
                <a:solidFill>
                  <a:srgbClr val="FF0000"/>
                </a:solidFill>
              </a:rPr>
              <a:t>dara</a:t>
            </a:r>
            <a:r>
              <a:rPr lang="tr-TR">
                <a:effectLst>
                  <a:outerShdw blurRad="38100" dist="38100" dir="2700000" algn="tl">
                    <a:srgbClr val="FFFFFF"/>
                  </a:outerShdw>
                </a:effectLst>
              </a:rPr>
              <a:t> da denir)</a:t>
            </a:r>
          </a:p>
          <a:p>
            <a:pPr eaLnBrk="1" hangingPunct="1">
              <a:buFont typeface="Wingdings" panose="05000000000000000000" pitchFamily="2" charset="2"/>
              <a:buNone/>
              <a:defRPr/>
            </a:pPr>
            <a:r>
              <a:rPr lang="tr-TR">
                <a:solidFill>
                  <a:srgbClr val="FF00FF"/>
                </a:solidFill>
              </a:rPr>
              <a:t>2.Sonra sıvıyı boş kabın içine koyarak tartarız.</a:t>
            </a:r>
          </a:p>
          <a:p>
            <a:pPr eaLnBrk="1" hangingPunct="1">
              <a:buFont typeface="Wingdings" panose="05000000000000000000" pitchFamily="2" charset="2"/>
              <a:buNone/>
              <a:defRPr/>
            </a:pPr>
            <a:r>
              <a:rPr lang="tr-TR">
                <a:solidFill>
                  <a:srgbClr val="009900"/>
                </a:solidFill>
              </a:rPr>
              <a:t>3.Sonra ikinci yaptığımız ölçümden</a:t>
            </a:r>
            <a:r>
              <a:rPr lang="tr-TR">
                <a:effectLst>
                  <a:outerShdw blurRad="38100" dist="38100" dir="2700000" algn="tl">
                    <a:srgbClr val="FFFFFF"/>
                  </a:outerShdw>
                </a:effectLst>
              </a:rPr>
              <a:t> kabın </a:t>
            </a:r>
            <a:r>
              <a:rPr lang="tr-TR">
                <a:solidFill>
                  <a:srgbClr val="FF0000"/>
                </a:solidFill>
              </a:rPr>
              <a:t>darasını çıkarttığımızda</a:t>
            </a:r>
            <a:r>
              <a:rPr lang="tr-TR">
                <a:effectLst>
                  <a:outerShdw blurRad="38100" dist="38100" dir="2700000" algn="tl">
                    <a:srgbClr val="FFFFFF"/>
                  </a:outerShdw>
                </a:effectLst>
              </a:rPr>
              <a:t> </a:t>
            </a:r>
            <a:r>
              <a:rPr lang="tr-TR">
                <a:solidFill>
                  <a:srgbClr val="0000FF"/>
                </a:solidFill>
              </a:rPr>
              <a:t>sıvının kütlesini ölçmüş oluruz.</a:t>
            </a:r>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60A29AD-DBAE-4091-BC3C-8A6846D8FA6F}"/>
              </a:ext>
            </a:extLst>
          </p:cNvPr>
          <p:cNvSpPr>
            <a:spLocks noGrp="1" noChangeArrowheads="1"/>
          </p:cNvSpPr>
          <p:nvPr>
            <p:ph type="title"/>
          </p:nvPr>
        </p:nvSpPr>
        <p:spPr/>
        <p:txBody>
          <a:bodyPr/>
          <a:lstStyle/>
          <a:p>
            <a:pPr eaLnBrk="1" hangingPunct="1">
              <a:defRPr/>
            </a:pPr>
            <a:r>
              <a:rPr lang="tr-TR" sz="4000">
                <a:effectLst>
                  <a:outerShdw blurRad="38100" dist="38100" dir="2700000" algn="tl">
                    <a:srgbClr val="FFFFFF"/>
                  </a:outerShdw>
                </a:effectLst>
              </a:rPr>
              <a:t>	</a:t>
            </a:r>
            <a:r>
              <a:rPr lang="tr-TR" sz="4000">
                <a:solidFill>
                  <a:srgbClr val="FF0000"/>
                </a:solidFill>
              </a:rPr>
              <a:t>GAZLARIN KÜTLESİNİ NASIL ÖLÇERİZ?</a:t>
            </a:r>
          </a:p>
        </p:txBody>
      </p:sp>
      <p:sp>
        <p:nvSpPr>
          <p:cNvPr id="24579" name="Rectangle 3">
            <a:extLst>
              <a:ext uri="{FF2B5EF4-FFF2-40B4-BE49-F238E27FC236}">
                <a16:creationId xmlns:a16="http://schemas.microsoft.com/office/drawing/2014/main" id="{961924C3-EF98-4B07-AF24-2B9E338607B5}"/>
              </a:ext>
            </a:extLst>
          </p:cNvPr>
          <p:cNvSpPr>
            <a:spLocks noGrp="1" noChangeArrowheads="1"/>
          </p:cNvSpPr>
          <p:nvPr>
            <p:ph type="body" idx="1"/>
          </p:nvPr>
        </p:nvSpPr>
        <p:spPr/>
        <p:txBody>
          <a:bodyPr/>
          <a:lstStyle/>
          <a:p>
            <a:pPr eaLnBrk="1" hangingPunct="1">
              <a:lnSpc>
                <a:spcPct val="90000"/>
              </a:lnSpc>
              <a:defRPr/>
            </a:pPr>
            <a:r>
              <a:rPr lang="tr-TR">
                <a:solidFill>
                  <a:srgbClr val="6600CC"/>
                </a:solidFill>
              </a:rPr>
              <a:t>Gazları içine hapsedildikleri cisimle birlikte ölçeriz</a:t>
            </a:r>
            <a:r>
              <a:rPr lang="tr-TR">
                <a:effectLst>
                  <a:outerShdw blurRad="38100" dist="38100" dir="2700000" algn="tl">
                    <a:srgbClr val="FFFFFF"/>
                  </a:outerShdw>
                </a:effectLst>
              </a:rPr>
              <a:t>.</a:t>
            </a:r>
          </a:p>
          <a:p>
            <a:pPr eaLnBrk="1" hangingPunct="1">
              <a:lnSpc>
                <a:spcPct val="90000"/>
              </a:lnSpc>
              <a:buFont typeface="Wingdings" panose="05000000000000000000" pitchFamily="2" charset="2"/>
              <a:buNone/>
              <a:defRPr/>
            </a:pPr>
            <a:r>
              <a:rPr lang="tr-TR">
                <a:solidFill>
                  <a:srgbClr val="009900"/>
                </a:solidFill>
              </a:rPr>
              <a:t>1.Havanın içine hapsedildiği cismin kütlesini ölçeriz.</a:t>
            </a:r>
          </a:p>
          <a:p>
            <a:pPr eaLnBrk="1" hangingPunct="1">
              <a:lnSpc>
                <a:spcPct val="90000"/>
              </a:lnSpc>
              <a:buFont typeface="Wingdings" panose="05000000000000000000" pitchFamily="2" charset="2"/>
              <a:buNone/>
              <a:defRPr/>
            </a:pPr>
            <a:r>
              <a:rPr lang="tr-TR">
                <a:solidFill>
                  <a:srgbClr val="FF00FF"/>
                </a:solidFill>
              </a:rPr>
              <a:t>2.Hapsolan gazı bıraktığımızda sadece sönük balonun kütlesini ölçeriz</a:t>
            </a:r>
            <a:r>
              <a:rPr lang="tr-TR">
                <a:effectLst>
                  <a:outerShdw blurRad="38100" dist="38100" dir="2700000" algn="tl">
                    <a:srgbClr val="FFFFFF"/>
                  </a:outerShdw>
                </a:effectLst>
              </a:rPr>
              <a:t>.</a:t>
            </a:r>
          </a:p>
          <a:p>
            <a:pPr eaLnBrk="1" hangingPunct="1">
              <a:lnSpc>
                <a:spcPct val="90000"/>
              </a:lnSpc>
              <a:buFont typeface="Wingdings" panose="05000000000000000000" pitchFamily="2" charset="2"/>
              <a:buNone/>
              <a:defRPr/>
            </a:pPr>
            <a:r>
              <a:rPr lang="tr-TR">
                <a:solidFill>
                  <a:srgbClr val="6600CC"/>
                </a:solidFill>
              </a:rPr>
              <a:t>3.İlk ölçümden</a:t>
            </a:r>
            <a:r>
              <a:rPr lang="tr-TR">
                <a:solidFill>
                  <a:srgbClr val="0000FF"/>
                </a:solidFill>
              </a:rPr>
              <a:t> </a:t>
            </a:r>
            <a:r>
              <a:rPr lang="tr-TR">
                <a:solidFill>
                  <a:srgbClr val="009900"/>
                </a:solidFill>
              </a:rPr>
              <a:t>son ölçümü çıkarttığımızda</a:t>
            </a:r>
            <a:r>
              <a:rPr lang="tr-TR">
                <a:solidFill>
                  <a:srgbClr val="0000FF"/>
                </a:solidFill>
              </a:rPr>
              <a:t> </a:t>
            </a:r>
            <a:r>
              <a:rPr lang="tr-TR">
                <a:solidFill>
                  <a:srgbClr val="FF0000"/>
                </a:solidFill>
              </a:rPr>
              <a:t>havanın kütlesini buluruz</a:t>
            </a:r>
            <a:r>
              <a:rPr lang="tr-TR">
                <a:solidFill>
                  <a:srgbClr val="0000FF"/>
                </a:solidFill>
              </a:rPr>
              <a:t>.</a:t>
            </a:r>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3DD207A-2AAF-4A98-B5E4-EF72368E8D9E}"/>
              </a:ext>
            </a:extLst>
          </p:cNvPr>
          <p:cNvSpPr>
            <a:spLocks noGrp="1" noChangeArrowheads="1"/>
          </p:cNvSpPr>
          <p:nvPr>
            <p:ph type="title"/>
          </p:nvPr>
        </p:nvSpPr>
        <p:spPr/>
        <p:txBody>
          <a:bodyPr/>
          <a:lstStyle/>
          <a:p>
            <a:pPr eaLnBrk="1" hangingPunct="1">
              <a:defRPr/>
            </a:pPr>
            <a:r>
              <a:rPr lang="tr-TR">
                <a:solidFill>
                  <a:srgbClr val="FF0000"/>
                </a:solidFill>
              </a:rPr>
              <a:t>HACİM</a:t>
            </a:r>
          </a:p>
        </p:txBody>
      </p:sp>
      <p:sp>
        <p:nvSpPr>
          <p:cNvPr id="25603" name="Rectangle 3">
            <a:extLst>
              <a:ext uri="{FF2B5EF4-FFF2-40B4-BE49-F238E27FC236}">
                <a16:creationId xmlns:a16="http://schemas.microsoft.com/office/drawing/2014/main" id="{CF88FD01-6665-4342-BE5A-47D74E2C3F3C}"/>
              </a:ext>
            </a:extLst>
          </p:cNvPr>
          <p:cNvSpPr>
            <a:spLocks noGrp="1" noChangeArrowheads="1"/>
          </p:cNvSpPr>
          <p:nvPr>
            <p:ph type="body" idx="1"/>
          </p:nvPr>
        </p:nvSpPr>
        <p:spPr/>
        <p:txBody>
          <a:bodyPr/>
          <a:lstStyle/>
          <a:p>
            <a:pPr eaLnBrk="1" hangingPunct="1">
              <a:defRPr/>
            </a:pPr>
            <a:r>
              <a:rPr lang="tr-TR" sz="3600">
                <a:solidFill>
                  <a:srgbClr val="FF0000"/>
                </a:solidFill>
              </a:rPr>
              <a:t>Hacim dereceli </a:t>
            </a:r>
            <a:r>
              <a:rPr lang="tr-TR" sz="3600">
                <a:solidFill>
                  <a:srgbClr val="009900"/>
                </a:solidFill>
              </a:rPr>
              <a:t>silindir</a:t>
            </a:r>
            <a:r>
              <a:rPr lang="tr-TR" sz="3600">
                <a:solidFill>
                  <a:srgbClr val="FF0000"/>
                </a:solidFill>
              </a:rPr>
              <a:t> ile</a:t>
            </a:r>
            <a:r>
              <a:rPr lang="tr-TR" sz="3600"/>
              <a:t> </a:t>
            </a:r>
            <a:r>
              <a:rPr lang="tr-TR" sz="3600">
                <a:solidFill>
                  <a:schemeClr val="accent1"/>
                </a:solidFill>
              </a:rPr>
              <a:t>ölçülür.Ölçü birimi</a:t>
            </a:r>
            <a:r>
              <a:rPr lang="tr-TR" sz="3600">
                <a:solidFill>
                  <a:srgbClr val="6600CC"/>
                </a:solidFill>
              </a:rPr>
              <a:t> </a:t>
            </a:r>
            <a:r>
              <a:rPr lang="tr-TR" sz="3600">
                <a:solidFill>
                  <a:srgbClr val="FF0000"/>
                </a:solidFill>
              </a:rPr>
              <a:t>litre</a:t>
            </a:r>
            <a:r>
              <a:rPr lang="tr-TR" sz="3600"/>
              <a:t>dir. Kısaca </a:t>
            </a:r>
            <a:r>
              <a:rPr lang="tr-TR" sz="3600">
                <a:solidFill>
                  <a:srgbClr val="FF0000"/>
                </a:solidFill>
              </a:rPr>
              <a:t>(</a:t>
            </a:r>
            <a:r>
              <a:rPr lang="tr-TR" sz="3600">
                <a:solidFill>
                  <a:srgbClr val="FF0000"/>
                </a:solidFill>
                <a:latin typeface="Brush Script MT" pitchFamily="66" charset="0"/>
              </a:rPr>
              <a:t>l)</a:t>
            </a:r>
            <a:r>
              <a:rPr lang="tr-TR" sz="3600">
                <a:latin typeface="Times New Roman" pitchFamily="18" charset="0"/>
              </a:rPr>
              <a:t> şeklinde gösterilir.</a:t>
            </a:r>
          </a:p>
          <a:p>
            <a:pPr eaLnBrk="1" hangingPunct="1">
              <a:defRPr/>
            </a:pPr>
            <a:r>
              <a:rPr lang="tr-TR" sz="3600">
                <a:solidFill>
                  <a:srgbClr val="66FF99"/>
                </a:solidFill>
                <a:latin typeface="Times New Roman" pitchFamily="18" charset="0"/>
              </a:rPr>
              <a:t>Küçük hacimli maddeleri ölçerken birim olarak mililitre</a:t>
            </a:r>
            <a:r>
              <a:rPr lang="tr-TR" sz="3600">
                <a:latin typeface="Times New Roman" pitchFamily="18" charset="0"/>
              </a:rPr>
              <a:t> </a:t>
            </a:r>
            <a:r>
              <a:rPr lang="tr-TR" sz="3600">
                <a:solidFill>
                  <a:srgbClr val="FFFF00"/>
                </a:solidFill>
                <a:latin typeface="Times New Roman" pitchFamily="18" charset="0"/>
              </a:rPr>
              <a:t>kullanılır.Mililitre (ml) şeklinde gösterilir. </a:t>
            </a:r>
            <a:endParaRPr lang="tr-TR">
              <a:solidFill>
                <a:srgbClr val="FFFF00"/>
              </a:solidFill>
            </a:endParaRP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3719302-2B6D-48F2-AD9B-C27FA1388656}"/>
              </a:ext>
            </a:extLst>
          </p:cNvPr>
          <p:cNvSpPr>
            <a:spLocks noGrp="1" noChangeArrowheads="1"/>
          </p:cNvSpPr>
          <p:nvPr>
            <p:ph type="title"/>
          </p:nvPr>
        </p:nvSpPr>
        <p:spPr/>
        <p:txBody>
          <a:bodyPr/>
          <a:lstStyle/>
          <a:p>
            <a:pPr eaLnBrk="1" hangingPunct="1"/>
            <a:r>
              <a:rPr lang="tr-TR" altLang="tr-TR">
                <a:solidFill>
                  <a:srgbClr val="FF0000"/>
                </a:solidFill>
              </a:rPr>
              <a:t>KATI MADDELER</a:t>
            </a:r>
          </a:p>
        </p:txBody>
      </p:sp>
      <p:sp>
        <p:nvSpPr>
          <p:cNvPr id="31747" name="Rectangle 3">
            <a:extLst>
              <a:ext uri="{FF2B5EF4-FFF2-40B4-BE49-F238E27FC236}">
                <a16:creationId xmlns:a16="http://schemas.microsoft.com/office/drawing/2014/main" id="{3414D9AE-A448-4E0B-BD81-0E4E8538C0C7}"/>
              </a:ext>
            </a:extLst>
          </p:cNvPr>
          <p:cNvSpPr>
            <a:spLocks noGrp="1" noChangeArrowheads="1"/>
          </p:cNvSpPr>
          <p:nvPr>
            <p:ph type="body" idx="1"/>
          </p:nvPr>
        </p:nvSpPr>
        <p:spPr/>
        <p:txBody>
          <a:bodyPr/>
          <a:lstStyle/>
          <a:p>
            <a:pPr eaLnBrk="1" hangingPunct="1">
              <a:lnSpc>
                <a:spcPct val="90000"/>
              </a:lnSpc>
            </a:pPr>
            <a:r>
              <a:rPr lang="tr-TR" altLang="tr-TR" sz="2800" b="1">
                <a:solidFill>
                  <a:srgbClr val="FF0000"/>
                </a:solidFill>
              </a:rPr>
              <a:t>Katı</a:t>
            </a:r>
          </a:p>
          <a:p>
            <a:pPr eaLnBrk="1" hangingPunct="1">
              <a:lnSpc>
                <a:spcPct val="90000"/>
              </a:lnSpc>
            </a:pPr>
            <a:r>
              <a:rPr lang="tr-TR" altLang="tr-TR" sz="2800">
                <a:hlinkClick r:id="rId3" tooltip="Madde"/>
              </a:rPr>
              <a:t>Maddenin</a:t>
            </a:r>
            <a:r>
              <a:rPr lang="tr-TR" altLang="tr-TR" sz="2800"/>
              <a:t>, </a:t>
            </a:r>
            <a:r>
              <a:rPr lang="tr-TR" altLang="tr-TR" sz="2800">
                <a:hlinkClick r:id="rId4" tooltip="Atom"/>
              </a:rPr>
              <a:t>atomları</a:t>
            </a:r>
            <a:r>
              <a:rPr lang="tr-TR" altLang="tr-TR" sz="2800"/>
              <a:t> arasındaki boşluğun </a:t>
            </a:r>
            <a:r>
              <a:rPr lang="tr-TR" altLang="tr-TR" sz="2800">
                <a:solidFill>
                  <a:srgbClr val="FF0000"/>
                </a:solidFill>
              </a:rPr>
              <a:t>en az</a:t>
            </a:r>
            <a:r>
              <a:rPr lang="tr-TR" altLang="tr-TR" sz="2800"/>
              <a:t> olduğu halidir. "Katı" olarak adlandırılan bu haldeki maddelerin </a:t>
            </a:r>
            <a:r>
              <a:rPr lang="tr-TR" altLang="tr-TR" sz="2800">
                <a:hlinkClick r:id="rId5" tooltip="Kütle"/>
              </a:rPr>
              <a:t>kütlesi</a:t>
            </a:r>
            <a:r>
              <a:rPr lang="tr-TR" altLang="tr-TR" sz="2800"/>
              <a:t>, </a:t>
            </a:r>
            <a:r>
              <a:rPr lang="tr-TR" altLang="tr-TR" sz="2800">
                <a:solidFill>
                  <a:srgbClr val="FF0000"/>
                </a:solidFill>
              </a:rPr>
              <a:t>hacmi</a:t>
            </a:r>
            <a:r>
              <a:rPr lang="tr-TR" altLang="tr-TR" sz="2800"/>
              <a:t> ve </a:t>
            </a:r>
            <a:r>
              <a:rPr lang="tr-TR" altLang="tr-TR" sz="2800">
                <a:solidFill>
                  <a:srgbClr val="6600FF"/>
                </a:solidFill>
              </a:rPr>
              <a:t>şekli </a:t>
            </a:r>
            <a:r>
              <a:rPr lang="tr-TR" altLang="tr-TR" sz="2800">
                <a:solidFill>
                  <a:srgbClr val="008000"/>
                </a:solidFill>
              </a:rPr>
              <a:t>belirlidir</a:t>
            </a:r>
            <a:r>
              <a:rPr lang="tr-TR" altLang="tr-TR" sz="2800"/>
              <a:t>. </a:t>
            </a:r>
            <a:r>
              <a:rPr lang="tr-TR" altLang="tr-TR" sz="2800">
                <a:solidFill>
                  <a:srgbClr val="FF00FF"/>
                </a:solidFill>
              </a:rPr>
              <a:t>Bir dış etkiye maruz kalmadıkça</a:t>
            </a:r>
            <a:r>
              <a:rPr lang="tr-TR" altLang="tr-TR" sz="2800"/>
              <a:t> </a:t>
            </a:r>
            <a:r>
              <a:rPr lang="tr-TR" altLang="tr-TR" sz="2800">
                <a:solidFill>
                  <a:srgbClr val="FF0000"/>
                </a:solidFill>
              </a:rPr>
              <a:t>değişmez</a:t>
            </a:r>
            <a:r>
              <a:rPr lang="tr-TR" altLang="tr-TR" sz="2800"/>
              <a:t>. </a:t>
            </a:r>
            <a:r>
              <a:rPr lang="tr-TR" altLang="tr-TR" sz="2800">
                <a:hlinkClick r:id="rId6" tooltip="Sıvı"/>
              </a:rPr>
              <a:t>Sıvıların</a:t>
            </a:r>
            <a:r>
              <a:rPr lang="tr-TR" altLang="tr-TR" sz="2800"/>
              <a:t> aksine </a:t>
            </a:r>
            <a:r>
              <a:rPr lang="tr-TR" altLang="tr-TR" sz="2800">
                <a:solidFill>
                  <a:srgbClr val="FF0000"/>
                </a:solidFill>
              </a:rPr>
              <a:t>katılar akışkan</a:t>
            </a:r>
            <a:r>
              <a:rPr lang="tr-TR" altLang="tr-TR" sz="2800"/>
              <a:t> </a:t>
            </a:r>
            <a:r>
              <a:rPr lang="tr-TR" altLang="tr-TR" sz="2800">
                <a:solidFill>
                  <a:srgbClr val="FF0000"/>
                </a:solidFill>
              </a:rPr>
              <a:t>değildir</a:t>
            </a:r>
            <a:r>
              <a:rPr lang="tr-TR" altLang="tr-TR" sz="2800"/>
              <a:t>. Fiziksel yollarla, diğer üç hal olan </a:t>
            </a:r>
            <a:r>
              <a:rPr lang="tr-TR" altLang="tr-TR" sz="2800">
                <a:hlinkClick r:id="rId6" tooltip="Sıvı"/>
              </a:rPr>
              <a:t>sıvı</a:t>
            </a:r>
            <a:r>
              <a:rPr lang="tr-TR" altLang="tr-TR" sz="2800"/>
              <a:t>, </a:t>
            </a:r>
            <a:r>
              <a:rPr lang="tr-TR" altLang="tr-TR" sz="2800">
                <a:hlinkClick r:id="rId7" tooltip="Gaz"/>
              </a:rPr>
              <a:t>gaz</a:t>
            </a:r>
            <a:r>
              <a:rPr lang="tr-TR" altLang="tr-TR" sz="2800"/>
              <a:t> ve </a:t>
            </a:r>
            <a:r>
              <a:rPr lang="tr-TR" altLang="tr-TR" sz="2800">
                <a:hlinkClick r:id="rId8" tooltip="Plazma"/>
              </a:rPr>
              <a:t>plazmaya</a:t>
            </a:r>
            <a:r>
              <a:rPr lang="tr-TR" altLang="tr-TR" sz="2800"/>
              <a:t> </a:t>
            </a:r>
            <a:r>
              <a:rPr lang="tr-TR" altLang="tr-TR" sz="2800">
                <a:solidFill>
                  <a:srgbClr val="FF0000"/>
                </a:solidFill>
              </a:rPr>
              <a:t>dönüştürülebilirler</a:t>
            </a:r>
            <a:r>
              <a:rPr lang="tr-TR" altLang="tr-TR" sz="2800"/>
              <a:t>. </a:t>
            </a:r>
            <a:r>
              <a:rPr lang="tr-TR" altLang="tr-TR" sz="2800">
                <a:solidFill>
                  <a:srgbClr val="FF00FF"/>
                </a:solidFill>
              </a:rPr>
              <a:t>Altın,</a:t>
            </a:r>
            <a:r>
              <a:rPr lang="tr-TR" altLang="tr-TR" sz="2800"/>
              <a:t> </a:t>
            </a:r>
            <a:r>
              <a:rPr lang="tr-TR" altLang="tr-TR" sz="2800">
                <a:solidFill>
                  <a:srgbClr val="660066"/>
                </a:solidFill>
              </a:rPr>
              <a:t>demir </a:t>
            </a:r>
            <a:r>
              <a:rPr lang="tr-TR" altLang="tr-TR" sz="2800"/>
              <a:t>gibi madenler katı maddelere örnektir. </a:t>
            </a:r>
            <a:r>
              <a:rPr lang="tr-TR" altLang="tr-TR" sz="2800">
                <a:solidFill>
                  <a:srgbClr val="FF0000"/>
                </a:solidFill>
              </a:rPr>
              <a:t>Ayrıca </a:t>
            </a:r>
            <a:r>
              <a:rPr lang="tr-TR" altLang="tr-TR" sz="2800"/>
              <a:t>katı maddeler </a:t>
            </a:r>
            <a:r>
              <a:rPr lang="tr-TR" altLang="tr-TR" sz="2800">
                <a:solidFill>
                  <a:srgbClr val="FF00FF"/>
                </a:solidFill>
              </a:rPr>
              <a:t>atomlarının en yavaş hareket</a:t>
            </a:r>
            <a:r>
              <a:rPr lang="tr-TR" altLang="tr-TR" sz="2800"/>
              <a:t> edebildiği haldir. </a:t>
            </a:r>
          </a:p>
        </p:txBody>
      </p:sp>
    </p:spTree>
  </p:cSld>
  <p:clrMapOvr>
    <a:masterClrMapping/>
  </p:clrMapOvr>
  <p:transition>
    <p:wipe dir="d"/>
    <p:sndAc>
      <p:stSnd loop="1">
        <p:snd r:embed="rId2" name="breeze.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1469555-4402-4036-8DD4-F83EA727BE5A}"/>
              </a:ext>
            </a:extLst>
          </p:cNvPr>
          <p:cNvSpPr>
            <a:spLocks noGrp="1" noChangeArrowheads="1"/>
          </p:cNvSpPr>
          <p:nvPr>
            <p:ph type="title"/>
          </p:nvPr>
        </p:nvSpPr>
        <p:spPr/>
        <p:txBody>
          <a:bodyPr/>
          <a:lstStyle/>
          <a:p>
            <a:pPr eaLnBrk="1" hangingPunct="1">
              <a:defRPr/>
            </a:pPr>
            <a:r>
              <a:rPr lang="tr-TR" sz="3200">
                <a:solidFill>
                  <a:srgbClr val="FF0000"/>
                </a:solidFill>
              </a:rPr>
              <a:t>SIVILARIN HACMİ NASIL ÖLÇÜLÜR</a:t>
            </a:r>
            <a:r>
              <a:rPr lang="tr-TR" sz="3200"/>
              <a:t>?</a:t>
            </a:r>
          </a:p>
        </p:txBody>
      </p:sp>
      <p:sp>
        <p:nvSpPr>
          <p:cNvPr id="27651" name="Rectangle 3">
            <a:extLst>
              <a:ext uri="{FF2B5EF4-FFF2-40B4-BE49-F238E27FC236}">
                <a16:creationId xmlns:a16="http://schemas.microsoft.com/office/drawing/2014/main" id="{BBFA61EA-F773-4664-BFCC-CBF1C4D20AAA}"/>
              </a:ext>
            </a:extLst>
          </p:cNvPr>
          <p:cNvSpPr>
            <a:spLocks noGrp="1" noChangeArrowheads="1"/>
          </p:cNvSpPr>
          <p:nvPr>
            <p:ph type="body" idx="1"/>
          </p:nvPr>
        </p:nvSpPr>
        <p:spPr/>
        <p:txBody>
          <a:bodyPr/>
          <a:lstStyle/>
          <a:p>
            <a:pPr eaLnBrk="1" hangingPunct="1">
              <a:defRPr/>
            </a:pPr>
            <a:r>
              <a:rPr lang="tr-TR">
                <a:solidFill>
                  <a:srgbClr val="FF33CC"/>
                </a:solidFill>
              </a:rPr>
              <a:t>Hacmini ölçeceğimiz sıvıyı</a:t>
            </a:r>
            <a:r>
              <a:rPr lang="tr-TR"/>
              <a:t> </a:t>
            </a:r>
            <a:r>
              <a:rPr lang="tr-TR">
                <a:solidFill>
                  <a:srgbClr val="6600CC"/>
                </a:solidFill>
              </a:rPr>
              <a:t>dereceli </a:t>
            </a:r>
            <a:r>
              <a:rPr lang="tr-TR">
                <a:solidFill>
                  <a:srgbClr val="FF33CC"/>
                </a:solidFill>
              </a:rPr>
              <a:t>silindirin içine koyarız</a:t>
            </a:r>
            <a:r>
              <a:rPr lang="tr-TR">
                <a:solidFill>
                  <a:srgbClr val="FF6600"/>
                </a:solidFill>
              </a:rPr>
              <a:t>.Sıvının üst seviyesine karşılık gelen dereceli</a:t>
            </a:r>
            <a:r>
              <a:rPr lang="tr-TR"/>
              <a:t> </a:t>
            </a:r>
            <a:r>
              <a:rPr lang="tr-TR">
                <a:solidFill>
                  <a:srgbClr val="6600CC"/>
                </a:solidFill>
              </a:rPr>
              <a:t>silindirdeki</a:t>
            </a:r>
            <a:r>
              <a:rPr lang="tr-TR"/>
              <a:t> </a:t>
            </a:r>
            <a:r>
              <a:rPr lang="tr-TR">
                <a:solidFill>
                  <a:srgbClr val="FF0000"/>
                </a:solidFill>
              </a:rPr>
              <a:t>sayı</a:t>
            </a:r>
            <a:r>
              <a:rPr lang="tr-TR"/>
              <a:t> </a:t>
            </a:r>
            <a:r>
              <a:rPr lang="tr-TR">
                <a:solidFill>
                  <a:srgbClr val="009900"/>
                </a:solidFill>
              </a:rPr>
              <a:t>bize o sıvının hacmini verir.</a:t>
            </a:r>
          </a:p>
        </p:txBody>
      </p:sp>
      <p:pic>
        <p:nvPicPr>
          <p:cNvPr id="50180" name="Picture 5">
            <a:hlinkClick r:id="rId2"/>
            <a:extLst>
              <a:ext uri="{FF2B5EF4-FFF2-40B4-BE49-F238E27FC236}">
                <a16:creationId xmlns:a16="http://schemas.microsoft.com/office/drawing/2014/main" id="{CB74074B-3C45-4A14-A461-DE389265B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4005263"/>
            <a:ext cx="34559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B0533FD-981F-4BE7-9533-728FF7847915}"/>
              </a:ext>
            </a:extLst>
          </p:cNvPr>
          <p:cNvSpPr>
            <a:spLocks noGrp="1" noChangeArrowheads="1"/>
          </p:cNvSpPr>
          <p:nvPr>
            <p:ph type="title"/>
          </p:nvPr>
        </p:nvSpPr>
        <p:spPr/>
        <p:txBody>
          <a:bodyPr/>
          <a:lstStyle/>
          <a:p>
            <a:pPr eaLnBrk="1" hangingPunct="1">
              <a:defRPr/>
            </a:pPr>
            <a:r>
              <a:rPr lang="tr-TR" sz="4000">
                <a:solidFill>
                  <a:srgbClr val="FF0000"/>
                </a:solidFill>
              </a:rPr>
              <a:t>KATILARIN HACMİ NASIL ÖLÇÜLÜR?</a:t>
            </a:r>
          </a:p>
        </p:txBody>
      </p:sp>
      <p:sp>
        <p:nvSpPr>
          <p:cNvPr id="28675" name="Rectangle 3">
            <a:extLst>
              <a:ext uri="{FF2B5EF4-FFF2-40B4-BE49-F238E27FC236}">
                <a16:creationId xmlns:a16="http://schemas.microsoft.com/office/drawing/2014/main" id="{D82500BC-BABE-4B5F-86C2-C89F26FDA9F1}"/>
              </a:ext>
            </a:extLst>
          </p:cNvPr>
          <p:cNvSpPr>
            <a:spLocks noGrp="1" noChangeArrowheads="1"/>
          </p:cNvSpPr>
          <p:nvPr>
            <p:ph type="body" idx="1"/>
          </p:nvPr>
        </p:nvSpPr>
        <p:spPr>
          <a:xfrm>
            <a:off x="468313" y="1484313"/>
            <a:ext cx="8229600" cy="4530725"/>
          </a:xfrm>
        </p:spPr>
        <p:txBody>
          <a:bodyPr/>
          <a:lstStyle/>
          <a:p>
            <a:pPr eaLnBrk="1" hangingPunct="1">
              <a:buFont typeface="Wingdings" panose="05000000000000000000" pitchFamily="2" charset="2"/>
              <a:buNone/>
              <a:defRPr/>
            </a:pPr>
            <a:r>
              <a:rPr lang="tr-TR">
                <a:effectLst>
                  <a:outerShdw blurRad="38100" dist="38100" dir="2700000" algn="tl">
                    <a:srgbClr val="FFFFFF"/>
                  </a:outerShdw>
                </a:effectLst>
              </a:rPr>
              <a:t>. </a:t>
            </a:r>
            <a:r>
              <a:rPr lang="tr-TR">
                <a:solidFill>
                  <a:srgbClr val="9933FF"/>
                </a:solidFill>
              </a:rPr>
              <a:t>1-Önce su dolu dereceli silindirde suyun üst sınırına gelen sayı okunur</a:t>
            </a:r>
          </a:p>
          <a:p>
            <a:pPr eaLnBrk="1" hangingPunct="1">
              <a:buFont typeface="Wingdings" panose="05000000000000000000" pitchFamily="2" charset="2"/>
              <a:buNone/>
              <a:defRPr/>
            </a:pPr>
            <a:r>
              <a:rPr lang="tr-TR">
                <a:solidFill>
                  <a:srgbClr val="33CC33"/>
                </a:solidFill>
              </a:rPr>
              <a:t>2-Sonra kabın içine hacmini ölçeceğimiz katı cisim bırakılır ve</a:t>
            </a:r>
            <a:r>
              <a:rPr lang="tr-TR">
                <a:solidFill>
                  <a:srgbClr val="009900"/>
                </a:solidFill>
              </a:rPr>
              <a:t> </a:t>
            </a:r>
            <a:r>
              <a:rPr lang="tr-TR">
                <a:solidFill>
                  <a:srgbClr val="0000FF"/>
                </a:solidFill>
              </a:rPr>
              <a:t>suyun üst seviyesine denk gelen sayı okunur.</a:t>
            </a:r>
          </a:p>
          <a:p>
            <a:pPr eaLnBrk="1" hangingPunct="1">
              <a:buFont typeface="Wingdings" panose="05000000000000000000" pitchFamily="2" charset="2"/>
              <a:buNone/>
              <a:defRPr/>
            </a:pPr>
            <a:r>
              <a:rPr lang="tr-TR">
                <a:solidFill>
                  <a:srgbClr val="D60093"/>
                </a:solidFill>
              </a:rPr>
              <a:t>3-</a:t>
            </a:r>
            <a:r>
              <a:rPr lang="tr-TR">
                <a:solidFill>
                  <a:srgbClr val="FF00FF"/>
                </a:solidFill>
              </a:rPr>
              <a:t>İkinci ölçümden</a:t>
            </a:r>
            <a:r>
              <a:rPr lang="tr-TR">
                <a:solidFill>
                  <a:srgbClr val="D60093"/>
                </a:solidFill>
              </a:rPr>
              <a:t>,</a:t>
            </a:r>
            <a:r>
              <a:rPr lang="tr-TR">
                <a:solidFill>
                  <a:srgbClr val="0000FF"/>
                </a:solidFill>
              </a:rPr>
              <a:t>ilk ölçümü</a:t>
            </a:r>
            <a:r>
              <a:rPr lang="tr-TR">
                <a:solidFill>
                  <a:srgbClr val="D60093"/>
                </a:solidFill>
              </a:rPr>
              <a:t> </a:t>
            </a:r>
            <a:r>
              <a:rPr lang="tr-TR">
                <a:solidFill>
                  <a:srgbClr val="FF0000"/>
                </a:solidFill>
              </a:rPr>
              <a:t>çıkarırsak</a:t>
            </a:r>
            <a:r>
              <a:rPr lang="tr-TR">
                <a:solidFill>
                  <a:srgbClr val="D60093"/>
                </a:solidFill>
              </a:rPr>
              <a:t> katı cismin hacmini bulmuş oluruz.</a:t>
            </a:r>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59C3A5F-5345-41F1-81FF-D10365D0BB0F}"/>
              </a:ext>
            </a:extLst>
          </p:cNvPr>
          <p:cNvSpPr>
            <a:spLocks noGrp="1" noChangeArrowheads="1"/>
          </p:cNvSpPr>
          <p:nvPr>
            <p:ph type="title"/>
          </p:nvPr>
        </p:nvSpPr>
        <p:spPr/>
        <p:txBody>
          <a:bodyPr/>
          <a:lstStyle/>
          <a:p>
            <a:pPr eaLnBrk="1" hangingPunct="1">
              <a:defRPr/>
            </a:pPr>
            <a:r>
              <a:rPr lang="tr-TR" sz="4000">
                <a:solidFill>
                  <a:srgbClr val="FF0000"/>
                </a:solidFill>
              </a:rPr>
              <a:t>MADDELER İŞLENEREK DEĞİŞİR</a:t>
            </a:r>
          </a:p>
        </p:txBody>
      </p:sp>
      <p:sp>
        <p:nvSpPr>
          <p:cNvPr id="52227" name="Rectangle 3">
            <a:extLst>
              <a:ext uri="{FF2B5EF4-FFF2-40B4-BE49-F238E27FC236}">
                <a16:creationId xmlns:a16="http://schemas.microsoft.com/office/drawing/2014/main" id="{E1BD9763-682B-46B3-B220-E8E9E3BFDC03}"/>
              </a:ext>
            </a:extLst>
          </p:cNvPr>
          <p:cNvSpPr>
            <a:spLocks noGrp="1" noChangeArrowheads="1"/>
          </p:cNvSpPr>
          <p:nvPr>
            <p:ph type="body" idx="1"/>
          </p:nvPr>
        </p:nvSpPr>
        <p:spPr/>
        <p:txBody>
          <a:bodyPr/>
          <a:lstStyle/>
          <a:p>
            <a:pPr eaLnBrk="1" hangingPunct="1"/>
            <a:r>
              <a:rPr lang="tr-TR" altLang="tr-TR"/>
              <a:t>Maddeler doğada çeşitli şekillerde bulunur.</a:t>
            </a:r>
          </a:p>
          <a:p>
            <a:pPr eaLnBrk="1" hangingPunct="1">
              <a:buFontTx/>
              <a:buNone/>
            </a:pPr>
            <a:r>
              <a:rPr lang="tr-TR" altLang="tr-TR"/>
              <a:t>                    Maddeler doğada</a:t>
            </a:r>
          </a:p>
          <a:p>
            <a:pPr eaLnBrk="1" hangingPunct="1">
              <a:buFontTx/>
              <a:buNone/>
            </a:pPr>
            <a:endParaRPr lang="tr-TR" altLang="tr-TR"/>
          </a:p>
          <a:p>
            <a:pPr eaLnBrk="1" hangingPunct="1">
              <a:buFontTx/>
              <a:buNone/>
            </a:pPr>
            <a:endParaRPr lang="tr-TR" altLang="tr-TR"/>
          </a:p>
          <a:p>
            <a:pPr eaLnBrk="1" hangingPunct="1">
              <a:buFontTx/>
              <a:buNone/>
            </a:pPr>
            <a:r>
              <a:rPr lang="tr-TR" altLang="tr-TR" sz="2800">
                <a:solidFill>
                  <a:srgbClr val="FF0000"/>
                </a:solidFill>
              </a:rPr>
              <a:t>Doğal madde</a:t>
            </a:r>
            <a:r>
              <a:rPr lang="tr-TR" altLang="tr-TR" sz="2800"/>
              <a:t>     </a:t>
            </a:r>
            <a:r>
              <a:rPr lang="tr-TR" altLang="tr-TR" sz="2800">
                <a:solidFill>
                  <a:srgbClr val="009900"/>
                </a:solidFill>
              </a:rPr>
              <a:t>İşlenmiş madde</a:t>
            </a:r>
            <a:r>
              <a:rPr lang="tr-TR" altLang="tr-TR" sz="2800"/>
              <a:t>    </a:t>
            </a:r>
            <a:r>
              <a:rPr lang="tr-TR" altLang="tr-TR" sz="2800">
                <a:solidFill>
                  <a:srgbClr val="0000FF"/>
                </a:solidFill>
              </a:rPr>
              <a:t>Yapay madde</a:t>
            </a:r>
          </a:p>
          <a:p>
            <a:pPr eaLnBrk="1" hangingPunct="1">
              <a:buFontTx/>
              <a:buNone/>
            </a:pPr>
            <a:r>
              <a:rPr lang="tr-TR" altLang="tr-TR" sz="2800"/>
              <a:t>  olmak üzere </a:t>
            </a:r>
            <a:r>
              <a:rPr lang="tr-TR" altLang="tr-TR" sz="2800">
                <a:solidFill>
                  <a:srgbClr val="FF0000"/>
                </a:solidFill>
              </a:rPr>
              <a:t>üç </a:t>
            </a:r>
            <a:r>
              <a:rPr lang="tr-TR" altLang="tr-TR" sz="2800"/>
              <a:t>şekilde bulunur.</a:t>
            </a:r>
          </a:p>
        </p:txBody>
      </p:sp>
      <p:sp>
        <p:nvSpPr>
          <p:cNvPr id="52228" name="Line 4">
            <a:extLst>
              <a:ext uri="{FF2B5EF4-FFF2-40B4-BE49-F238E27FC236}">
                <a16:creationId xmlns:a16="http://schemas.microsoft.com/office/drawing/2014/main" id="{1A19B231-FDC4-4D98-AF80-608B033CDF32}"/>
              </a:ext>
            </a:extLst>
          </p:cNvPr>
          <p:cNvSpPr>
            <a:spLocks noChangeShapeType="1"/>
          </p:cNvSpPr>
          <p:nvPr/>
        </p:nvSpPr>
        <p:spPr bwMode="auto">
          <a:xfrm>
            <a:off x="1331913" y="2924175"/>
            <a:ext cx="6119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2229" name="Line 5">
            <a:extLst>
              <a:ext uri="{FF2B5EF4-FFF2-40B4-BE49-F238E27FC236}">
                <a16:creationId xmlns:a16="http://schemas.microsoft.com/office/drawing/2014/main" id="{4CCD76AB-EAA0-41E5-9B24-153BCD9082E7}"/>
              </a:ext>
            </a:extLst>
          </p:cNvPr>
          <p:cNvSpPr>
            <a:spLocks noChangeShapeType="1"/>
          </p:cNvSpPr>
          <p:nvPr/>
        </p:nvSpPr>
        <p:spPr bwMode="auto">
          <a:xfrm>
            <a:off x="1331913" y="2924175"/>
            <a:ext cx="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2230" name="Line 6">
            <a:extLst>
              <a:ext uri="{FF2B5EF4-FFF2-40B4-BE49-F238E27FC236}">
                <a16:creationId xmlns:a16="http://schemas.microsoft.com/office/drawing/2014/main" id="{B6A8A6B8-8E88-47C4-B97E-F186810B2BD2}"/>
              </a:ext>
            </a:extLst>
          </p:cNvPr>
          <p:cNvSpPr>
            <a:spLocks noChangeShapeType="1"/>
          </p:cNvSpPr>
          <p:nvPr/>
        </p:nvSpPr>
        <p:spPr bwMode="auto">
          <a:xfrm>
            <a:off x="4356100" y="2924175"/>
            <a:ext cx="0" cy="1009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2231" name="Line 7">
            <a:extLst>
              <a:ext uri="{FF2B5EF4-FFF2-40B4-BE49-F238E27FC236}">
                <a16:creationId xmlns:a16="http://schemas.microsoft.com/office/drawing/2014/main" id="{620504CE-C41B-4C8E-8153-8574BE1110B3}"/>
              </a:ext>
            </a:extLst>
          </p:cNvPr>
          <p:cNvSpPr>
            <a:spLocks noChangeShapeType="1"/>
          </p:cNvSpPr>
          <p:nvPr/>
        </p:nvSpPr>
        <p:spPr bwMode="auto">
          <a:xfrm>
            <a:off x="7451725" y="2852738"/>
            <a:ext cx="0"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2232" name="Line 8">
            <a:extLst>
              <a:ext uri="{FF2B5EF4-FFF2-40B4-BE49-F238E27FC236}">
                <a16:creationId xmlns:a16="http://schemas.microsoft.com/office/drawing/2014/main" id="{7D8A9915-7BD1-4A04-A61B-A65CE63421E0}"/>
              </a:ext>
            </a:extLst>
          </p:cNvPr>
          <p:cNvSpPr>
            <a:spLocks noChangeShapeType="1"/>
          </p:cNvSpPr>
          <p:nvPr/>
        </p:nvSpPr>
        <p:spPr bwMode="auto">
          <a:xfrm>
            <a:off x="7451725" y="2924175"/>
            <a:ext cx="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1929144-F108-4484-BD04-746F4109E3CC}"/>
              </a:ext>
            </a:extLst>
          </p:cNvPr>
          <p:cNvSpPr>
            <a:spLocks noGrp="1" noRot="1" noChangeArrowheads="1"/>
          </p:cNvSpPr>
          <p:nvPr>
            <p:ph type="title"/>
          </p:nvPr>
        </p:nvSpPr>
        <p:spPr/>
        <p:txBody>
          <a:bodyPr/>
          <a:lstStyle/>
          <a:p>
            <a:pPr eaLnBrk="1" hangingPunct="1">
              <a:defRPr/>
            </a:pPr>
            <a:r>
              <a:rPr lang="tr-TR">
                <a:solidFill>
                  <a:srgbClr val="FF0000"/>
                </a:solidFill>
              </a:rPr>
              <a:t>DOĞAL MADDE</a:t>
            </a:r>
          </a:p>
        </p:txBody>
      </p:sp>
      <p:sp>
        <p:nvSpPr>
          <p:cNvPr id="30723" name="Rectangle 3">
            <a:extLst>
              <a:ext uri="{FF2B5EF4-FFF2-40B4-BE49-F238E27FC236}">
                <a16:creationId xmlns:a16="http://schemas.microsoft.com/office/drawing/2014/main" id="{706FC7E4-5400-4F78-98DC-DC322F251ECE}"/>
              </a:ext>
            </a:extLst>
          </p:cNvPr>
          <p:cNvSpPr>
            <a:spLocks noGrp="1" noRot="1" noChangeArrowheads="1"/>
          </p:cNvSpPr>
          <p:nvPr>
            <p:ph type="body" idx="1"/>
          </p:nvPr>
        </p:nvSpPr>
        <p:spPr/>
        <p:txBody>
          <a:bodyPr/>
          <a:lstStyle/>
          <a:p>
            <a:pPr eaLnBrk="1" hangingPunct="1">
              <a:defRPr/>
            </a:pPr>
            <a:r>
              <a:rPr lang="tr-TR">
                <a:solidFill>
                  <a:srgbClr val="6600CC"/>
                </a:solidFill>
              </a:rPr>
              <a:t>Doğada var olduğu gibi</a:t>
            </a:r>
            <a:r>
              <a:rPr lang="tr-TR">
                <a:effectLst>
                  <a:outerShdw blurRad="38100" dist="38100" dir="2700000" algn="tl">
                    <a:srgbClr val="FFFFFF"/>
                  </a:outerShdw>
                </a:effectLst>
              </a:rPr>
              <a:t> </a:t>
            </a:r>
            <a:r>
              <a:rPr lang="tr-TR">
                <a:solidFill>
                  <a:srgbClr val="6600CC"/>
                </a:solidFill>
              </a:rPr>
              <a:t>bulunan</a:t>
            </a:r>
            <a:r>
              <a:rPr lang="tr-TR">
                <a:effectLst>
                  <a:outerShdw blurRad="38100" dist="38100" dir="2700000" algn="tl">
                    <a:srgbClr val="FFFFFF"/>
                  </a:outerShdw>
                </a:effectLst>
              </a:rPr>
              <a:t>,</a:t>
            </a:r>
            <a:r>
              <a:rPr lang="tr-TR">
                <a:solidFill>
                  <a:srgbClr val="009900"/>
                </a:solidFill>
              </a:rPr>
              <a:t>insanlar tarafından hiçbir değişime uğramamış</a:t>
            </a:r>
            <a:r>
              <a:rPr lang="tr-TR">
                <a:effectLst>
                  <a:outerShdw blurRad="38100" dist="38100" dir="2700000" algn="tl">
                    <a:srgbClr val="FFFFFF"/>
                  </a:outerShdw>
                </a:effectLst>
              </a:rPr>
              <a:t> </a:t>
            </a:r>
            <a:r>
              <a:rPr lang="tr-TR">
                <a:solidFill>
                  <a:srgbClr val="009900"/>
                </a:solidFill>
              </a:rPr>
              <a:t>maddelerdir.</a:t>
            </a:r>
          </a:p>
          <a:p>
            <a:pPr eaLnBrk="1" hangingPunct="1">
              <a:defRPr/>
            </a:pPr>
            <a:r>
              <a:rPr lang="tr-TR">
                <a:solidFill>
                  <a:srgbClr val="6600CC"/>
                </a:solidFill>
              </a:rPr>
              <a:t>Bu tür maddelere</a:t>
            </a:r>
            <a:r>
              <a:rPr lang="tr-TR">
                <a:effectLst>
                  <a:outerShdw blurRad="38100" dist="38100" dir="2700000" algn="tl">
                    <a:srgbClr val="FFFFFF"/>
                  </a:outerShdw>
                </a:effectLst>
              </a:rPr>
              <a:t> </a:t>
            </a:r>
            <a:r>
              <a:rPr lang="tr-TR">
                <a:solidFill>
                  <a:srgbClr val="FF0000"/>
                </a:solidFill>
              </a:rPr>
              <a:t>ham madde</a:t>
            </a:r>
            <a:r>
              <a:rPr lang="tr-TR">
                <a:effectLst>
                  <a:outerShdw blurRad="38100" dist="38100" dir="2700000" algn="tl">
                    <a:srgbClr val="FFFFFF"/>
                  </a:outerShdw>
                </a:effectLst>
              </a:rPr>
              <a:t> de denir.</a:t>
            </a:r>
          </a:p>
        </p:txBody>
      </p:sp>
      <p:pic>
        <p:nvPicPr>
          <p:cNvPr id="53252" name="Picture 5">
            <a:hlinkClick r:id="rId3"/>
            <a:extLst>
              <a:ext uri="{FF2B5EF4-FFF2-40B4-BE49-F238E27FC236}">
                <a16:creationId xmlns:a16="http://schemas.microsoft.com/office/drawing/2014/main" id="{C2FF171A-5FD6-4114-8228-B9305FE19B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149725"/>
            <a:ext cx="25209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7">
            <a:hlinkClick r:id="rId5"/>
            <a:extLst>
              <a:ext uri="{FF2B5EF4-FFF2-40B4-BE49-F238E27FC236}">
                <a16:creationId xmlns:a16="http://schemas.microsoft.com/office/drawing/2014/main" id="{A12359C4-F68A-48DA-8F40-8DE361235D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3933825"/>
            <a:ext cx="30845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1FA17E4-6C40-4519-B0D6-61D3BAC2A51F}"/>
              </a:ext>
            </a:extLst>
          </p:cNvPr>
          <p:cNvSpPr>
            <a:spLocks noGrp="1" noChangeArrowheads="1"/>
          </p:cNvSpPr>
          <p:nvPr>
            <p:ph type="title"/>
          </p:nvPr>
        </p:nvSpPr>
        <p:spPr/>
        <p:txBody>
          <a:bodyPr/>
          <a:lstStyle/>
          <a:p>
            <a:pPr eaLnBrk="1" hangingPunct="1"/>
            <a:r>
              <a:rPr lang="tr-TR" altLang="tr-TR">
                <a:solidFill>
                  <a:srgbClr val="FF0000"/>
                </a:solidFill>
              </a:rPr>
              <a:t>İŞLENMİŞ MADDE</a:t>
            </a:r>
          </a:p>
        </p:txBody>
      </p:sp>
      <p:sp>
        <p:nvSpPr>
          <p:cNvPr id="54275" name="Rectangle 3">
            <a:extLst>
              <a:ext uri="{FF2B5EF4-FFF2-40B4-BE49-F238E27FC236}">
                <a16:creationId xmlns:a16="http://schemas.microsoft.com/office/drawing/2014/main" id="{A4B026E4-EDE4-42C1-8DC0-7268254B343F}"/>
              </a:ext>
            </a:extLst>
          </p:cNvPr>
          <p:cNvSpPr>
            <a:spLocks noGrp="1" noChangeArrowheads="1"/>
          </p:cNvSpPr>
          <p:nvPr>
            <p:ph type="body" idx="1"/>
          </p:nvPr>
        </p:nvSpPr>
        <p:spPr/>
        <p:txBody>
          <a:bodyPr/>
          <a:lstStyle/>
          <a:p>
            <a:pPr eaLnBrk="1" hangingPunct="1"/>
            <a:r>
              <a:rPr lang="tr-TR" altLang="tr-TR">
                <a:solidFill>
                  <a:srgbClr val="6600CC"/>
                </a:solidFill>
              </a:rPr>
              <a:t>Doğal maddelerin insanlar tarafından</a:t>
            </a:r>
            <a:r>
              <a:rPr lang="tr-TR" altLang="tr-TR"/>
              <a:t> </a:t>
            </a:r>
            <a:r>
              <a:rPr lang="tr-TR" altLang="tr-TR">
                <a:solidFill>
                  <a:srgbClr val="009900"/>
                </a:solidFill>
              </a:rPr>
              <a:t>şekli değiştirilmek suretiyle işlenmesi sonucu ortaya çıkan maddelerdir.</a:t>
            </a:r>
          </a:p>
          <a:p>
            <a:pPr eaLnBrk="1" hangingPunct="1"/>
            <a:r>
              <a:rPr lang="tr-TR" altLang="tr-TR">
                <a:solidFill>
                  <a:srgbClr val="FF0000"/>
                </a:solidFill>
              </a:rPr>
              <a:t>ÖRNEK</a:t>
            </a:r>
            <a:r>
              <a:rPr lang="tr-TR" altLang="tr-TR"/>
              <a:t>: </a:t>
            </a:r>
            <a:r>
              <a:rPr lang="tr-TR" altLang="tr-TR">
                <a:solidFill>
                  <a:srgbClr val="FF00FF"/>
                </a:solidFill>
              </a:rPr>
              <a:t>Ağacın işlenerek masa olması.</a:t>
            </a:r>
          </a:p>
          <a:p>
            <a:pPr eaLnBrk="1" hangingPunct="1"/>
            <a:endParaRPr lang="tr-TR" altLang="tr-TR"/>
          </a:p>
        </p:txBody>
      </p:sp>
      <p:pic>
        <p:nvPicPr>
          <p:cNvPr id="54276" name="Picture 5" descr="agac-resimleri21jpg">
            <a:extLst>
              <a:ext uri="{FF2B5EF4-FFF2-40B4-BE49-F238E27FC236}">
                <a16:creationId xmlns:a16="http://schemas.microsoft.com/office/drawing/2014/main" id="{27C9F9C4-E022-4C72-93A6-5B660C055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581525"/>
            <a:ext cx="24479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7">
            <a:hlinkClick r:id="rId3"/>
            <a:extLst>
              <a:ext uri="{FF2B5EF4-FFF2-40B4-BE49-F238E27FC236}">
                <a16:creationId xmlns:a16="http://schemas.microsoft.com/office/drawing/2014/main" id="{79A620B5-ADFC-410D-A212-05336C0F9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675188"/>
            <a:ext cx="244792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C4248B2-E4BD-4648-BF3B-7EFF8F95FD9E}"/>
              </a:ext>
            </a:extLst>
          </p:cNvPr>
          <p:cNvSpPr>
            <a:spLocks noGrp="1" noChangeArrowheads="1"/>
          </p:cNvSpPr>
          <p:nvPr>
            <p:ph type="title"/>
          </p:nvPr>
        </p:nvSpPr>
        <p:spPr/>
        <p:txBody>
          <a:bodyPr/>
          <a:lstStyle/>
          <a:p>
            <a:pPr eaLnBrk="1" hangingPunct="1">
              <a:defRPr/>
            </a:pPr>
            <a:r>
              <a:rPr lang="tr-TR">
                <a:solidFill>
                  <a:srgbClr val="FF0000"/>
                </a:solidFill>
                <a:effectLst>
                  <a:outerShdw blurRad="38100" dist="38100" dir="2700000" algn="tl">
                    <a:srgbClr val="000000"/>
                  </a:outerShdw>
                </a:effectLst>
              </a:rPr>
              <a:t>İŞLENMİŞ MADDE</a:t>
            </a:r>
          </a:p>
        </p:txBody>
      </p:sp>
      <p:sp>
        <p:nvSpPr>
          <p:cNvPr id="32771" name="Rectangle 3">
            <a:extLst>
              <a:ext uri="{FF2B5EF4-FFF2-40B4-BE49-F238E27FC236}">
                <a16:creationId xmlns:a16="http://schemas.microsoft.com/office/drawing/2014/main" id="{A777B89F-6A4C-4FC5-AB65-A70446FE7027}"/>
              </a:ext>
            </a:extLst>
          </p:cNvPr>
          <p:cNvSpPr>
            <a:spLocks noGrp="1" noChangeArrowheads="1"/>
          </p:cNvSpPr>
          <p:nvPr>
            <p:ph type="body" idx="1"/>
          </p:nvPr>
        </p:nvSpPr>
        <p:spPr/>
        <p:txBody>
          <a:bodyPr/>
          <a:lstStyle/>
          <a:p>
            <a:pPr eaLnBrk="1" hangingPunct="1">
              <a:defRPr/>
            </a:pPr>
            <a:r>
              <a:rPr lang="tr-TR">
                <a:solidFill>
                  <a:srgbClr val="0000FF"/>
                </a:solidFill>
                <a:effectLst>
                  <a:outerShdw blurRad="38100" dist="38100" dir="2700000" algn="tl">
                    <a:srgbClr val="000000"/>
                  </a:outerShdw>
                </a:effectLst>
              </a:rPr>
              <a:t>Gümüşün işlenerek gümüş kolye olması.</a:t>
            </a:r>
          </a:p>
          <a:p>
            <a:pPr eaLnBrk="1" hangingPunct="1">
              <a:defRPr/>
            </a:pPr>
            <a:endParaRPr lang="tr-TR">
              <a:solidFill>
                <a:srgbClr val="0000FF"/>
              </a:solidFill>
              <a:effectLst>
                <a:outerShdw blurRad="38100" dist="38100" dir="2700000" algn="tl">
                  <a:srgbClr val="000000"/>
                </a:outerShdw>
              </a:effectLst>
            </a:endParaRPr>
          </a:p>
        </p:txBody>
      </p:sp>
      <p:pic>
        <p:nvPicPr>
          <p:cNvPr id="55300" name="Picture 5">
            <a:hlinkClick r:id="rId3"/>
            <a:extLst>
              <a:ext uri="{FF2B5EF4-FFF2-40B4-BE49-F238E27FC236}">
                <a16:creationId xmlns:a16="http://schemas.microsoft.com/office/drawing/2014/main" id="{AB30D1C9-F392-4AD7-B890-02E59BF5B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068638"/>
            <a:ext cx="259238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9">
            <a:hlinkClick r:id="rId5"/>
            <a:extLst>
              <a:ext uri="{FF2B5EF4-FFF2-40B4-BE49-F238E27FC236}">
                <a16:creationId xmlns:a16="http://schemas.microsoft.com/office/drawing/2014/main" id="{46785C8F-15DC-456F-B2BD-A97106296C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2708275"/>
            <a:ext cx="30241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406EAF7-1F37-4472-ABBF-E2EED243196F}"/>
              </a:ext>
            </a:extLst>
          </p:cNvPr>
          <p:cNvSpPr>
            <a:spLocks noGrp="1" noChangeArrowheads="1"/>
          </p:cNvSpPr>
          <p:nvPr>
            <p:ph type="title"/>
          </p:nvPr>
        </p:nvSpPr>
        <p:spPr/>
        <p:txBody>
          <a:bodyPr/>
          <a:lstStyle/>
          <a:p>
            <a:pPr eaLnBrk="1" hangingPunct="1">
              <a:defRPr/>
            </a:pPr>
            <a:r>
              <a:rPr lang="tr-TR">
                <a:solidFill>
                  <a:srgbClr val="FF0000"/>
                </a:solidFill>
              </a:rPr>
              <a:t>YAPAY MADDE</a:t>
            </a:r>
          </a:p>
        </p:txBody>
      </p:sp>
      <p:sp>
        <p:nvSpPr>
          <p:cNvPr id="33795" name="Rectangle 3">
            <a:extLst>
              <a:ext uri="{FF2B5EF4-FFF2-40B4-BE49-F238E27FC236}">
                <a16:creationId xmlns:a16="http://schemas.microsoft.com/office/drawing/2014/main" id="{61DFFA49-9747-4B91-B3FF-10C7C77F6883}"/>
              </a:ext>
            </a:extLst>
          </p:cNvPr>
          <p:cNvSpPr>
            <a:spLocks noGrp="1" noChangeArrowheads="1"/>
          </p:cNvSpPr>
          <p:nvPr>
            <p:ph type="body" idx="1"/>
          </p:nvPr>
        </p:nvSpPr>
        <p:spPr/>
        <p:txBody>
          <a:bodyPr/>
          <a:lstStyle/>
          <a:p>
            <a:pPr eaLnBrk="1" hangingPunct="1">
              <a:defRPr/>
            </a:pPr>
            <a:r>
              <a:rPr lang="tr-TR">
                <a:solidFill>
                  <a:srgbClr val="000000"/>
                </a:solidFill>
                <a:effectLst>
                  <a:outerShdw blurRad="38100" dist="38100" dir="2700000" algn="tl">
                    <a:srgbClr val="FFFFFF"/>
                  </a:outerShdw>
                </a:effectLst>
              </a:rPr>
              <a:t>Doğal maddelerin benzeri olarak insanlar tarafından yapılan</a:t>
            </a:r>
            <a:r>
              <a:rPr lang="tr-TR"/>
              <a:t> </a:t>
            </a:r>
            <a:r>
              <a:rPr lang="tr-TR">
                <a:solidFill>
                  <a:srgbClr val="FF0000"/>
                </a:solidFill>
              </a:rPr>
              <a:t>ham maddelere</a:t>
            </a:r>
            <a:r>
              <a:rPr lang="tr-TR"/>
              <a:t> denir.</a:t>
            </a:r>
          </a:p>
          <a:p>
            <a:pPr eaLnBrk="1" hangingPunct="1">
              <a:buFont typeface="Wingdings" panose="05000000000000000000" pitchFamily="2" charset="2"/>
              <a:buNone/>
              <a:defRPr/>
            </a:pPr>
            <a:r>
              <a:rPr lang="tr-TR">
                <a:solidFill>
                  <a:srgbClr val="FF0066"/>
                </a:solidFill>
              </a:rPr>
              <a:t>   Sığır  derisi doğal bir maddedir.</a:t>
            </a:r>
          </a:p>
          <a:p>
            <a:pPr eaLnBrk="1" hangingPunct="1">
              <a:buFont typeface="Wingdings" panose="05000000000000000000" pitchFamily="2" charset="2"/>
              <a:buNone/>
              <a:defRPr/>
            </a:pPr>
            <a:r>
              <a:rPr lang="tr-TR"/>
              <a:t>   </a:t>
            </a:r>
            <a:r>
              <a:rPr lang="tr-TR">
                <a:solidFill>
                  <a:srgbClr val="009900"/>
                </a:solidFill>
              </a:rPr>
              <a:t>Deri  ayakkabı</a:t>
            </a:r>
            <a:r>
              <a:rPr lang="tr-TR"/>
              <a:t> </a:t>
            </a:r>
            <a:r>
              <a:rPr lang="tr-TR">
                <a:solidFill>
                  <a:srgbClr val="FF00FF"/>
                </a:solidFill>
              </a:rPr>
              <a:t>insanlar tarafından yapılan</a:t>
            </a:r>
            <a:r>
              <a:rPr lang="tr-TR"/>
              <a:t> </a:t>
            </a:r>
            <a:r>
              <a:rPr lang="tr-TR">
                <a:solidFill>
                  <a:srgbClr val="FF0000"/>
                </a:solidFill>
              </a:rPr>
              <a:t>yapay</a:t>
            </a:r>
            <a:r>
              <a:rPr lang="tr-TR"/>
              <a:t> bir maddedir.</a:t>
            </a:r>
          </a:p>
        </p:txBody>
      </p:sp>
      <p:pic>
        <p:nvPicPr>
          <p:cNvPr id="56324" name="Picture 5">
            <a:hlinkClick r:id="rId3"/>
            <a:extLst>
              <a:ext uri="{FF2B5EF4-FFF2-40B4-BE49-F238E27FC236}">
                <a16:creationId xmlns:a16="http://schemas.microsoft.com/office/drawing/2014/main" id="{A2FEAD26-1AED-4EF5-A7C2-6B7328F18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365625"/>
            <a:ext cx="309562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7">
            <a:hlinkClick r:id="rId5"/>
            <a:extLst>
              <a:ext uri="{FF2B5EF4-FFF2-40B4-BE49-F238E27FC236}">
                <a16:creationId xmlns:a16="http://schemas.microsoft.com/office/drawing/2014/main" id="{2F115020-55B9-4AC2-8732-B0B83A0841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4365625"/>
            <a:ext cx="29527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C83472C-4E64-499A-8BCF-7EC21147C42D}"/>
              </a:ext>
            </a:extLst>
          </p:cNvPr>
          <p:cNvSpPr>
            <a:spLocks noGrp="1" noChangeArrowheads="1"/>
          </p:cNvSpPr>
          <p:nvPr>
            <p:ph type="title"/>
          </p:nvPr>
        </p:nvSpPr>
        <p:spPr/>
        <p:txBody>
          <a:bodyPr/>
          <a:lstStyle/>
          <a:p>
            <a:pPr eaLnBrk="1" hangingPunct="1">
              <a:defRPr/>
            </a:pPr>
            <a:r>
              <a:rPr lang="tr-TR">
                <a:solidFill>
                  <a:srgbClr val="FF0000"/>
                </a:solidFill>
              </a:rPr>
              <a:t>YAPAY MADDE</a:t>
            </a:r>
          </a:p>
        </p:txBody>
      </p:sp>
      <p:sp>
        <p:nvSpPr>
          <p:cNvPr id="34819" name="Rectangle 3">
            <a:extLst>
              <a:ext uri="{FF2B5EF4-FFF2-40B4-BE49-F238E27FC236}">
                <a16:creationId xmlns:a16="http://schemas.microsoft.com/office/drawing/2014/main" id="{CAADF732-2EEB-4E30-A7BD-00F9AFC6FE93}"/>
              </a:ext>
            </a:extLst>
          </p:cNvPr>
          <p:cNvSpPr>
            <a:spLocks noGrp="1" noChangeArrowheads="1"/>
          </p:cNvSpPr>
          <p:nvPr>
            <p:ph type="body" idx="1"/>
          </p:nvPr>
        </p:nvSpPr>
        <p:spPr/>
        <p:txBody>
          <a:bodyPr/>
          <a:lstStyle/>
          <a:p>
            <a:pPr eaLnBrk="1" hangingPunct="1">
              <a:defRPr/>
            </a:pPr>
            <a:r>
              <a:rPr lang="tr-TR">
                <a:solidFill>
                  <a:srgbClr val="CC00FF"/>
                </a:solidFill>
              </a:rPr>
              <a:t>Yapay deri,</a:t>
            </a:r>
            <a:r>
              <a:rPr lang="tr-TR">
                <a:solidFill>
                  <a:srgbClr val="33CC33"/>
                </a:solidFill>
              </a:rPr>
              <a:t>ayakkabı</a:t>
            </a:r>
            <a:r>
              <a:rPr lang="tr-TR">
                <a:solidFill>
                  <a:srgbClr val="CC00FF"/>
                </a:solidFill>
              </a:rPr>
              <a:t>,</a:t>
            </a:r>
            <a:r>
              <a:rPr lang="tr-TR">
                <a:solidFill>
                  <a:srgbClr val="FF6600"/>
                </a:solidFill>
              </a:rPr>
              <a:t>mont</a:t>
            </a:r>
            <a:r>
              <a:rPr lang="tr-TR">
                <a:solidFill>
                  <a:srgbClr val="CC00FF"/>
                </a:solidFill>
              </a:rPr>
              <a:t>,</a:t>
            </a:r>
            <a:r>
              <a:rPr lang="tr-TR">
                <a:solidFill>
                  <a:srgbClr val="FF0000"/>
                </a:solidFill>
              </a:rPr>
              <a:t>çanta</a:t>
            </a:r>
            <a:r>
              <a:rPr lang="tr-TR">
                <a:solidFill>
                  <a:srgbClr val="D60093"/>
                </a:solidFill>
              </a:rPr>
              <a:t> </a:t>
            </a:r>
            <a:r>
              <a:rPr lang="tr-TR"/>
              <a:t>yapımında kullanılır.</a:t>
            </a:r>
          </a:p>
          <a:p>
            <a:pPr eaLnBrk="1" hangingPunct="1">
              <a:defRPr/>
            </a:pPr>
            <a:r>
              <a:rPr lang="tr-TR"/>
              <a:t>Ayrıca </a:t>
            </a:r>
            <a:r>
              <a:rPr lang="tr-TR">
                <a:solidFill>
                  <a:srgbClr val="CC00FF"/>
                </a:solidFill>
              </a:rPr>
              <a:t>plastik,</a:t>
            </a:r>
            <a:r>
              <a:rPr lang="tr-TR">
                <a:solidFill>
                  <a:srgbClr val="009900"/>
                </a:solidFill>
              </a:rPr>
              <a:t>naylon</a:t>
            </a:r>
            <a:r>
              <a:rPr lang="tr-TR"/>
              <a:t>,</a:t>
            </a:r>
            <a:r>
              <a:rPr lang="tr-TR">
                <a:solidFill>
                  <a:srgbClr val="FF00FF"/>
                </a:solidFill>
              </a:rPr>
              <a:t>teflon</a:t>
            </a:r>
            <a:r>
              <a:rPr lang="tr-TR"/>
              <a:t> gibi maddeler birçok alanda kullanılan yapay maddelerdir.</a:t>
            </a:r>
          </a:p>
        </p:txBody>
      </p:sp>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A46C43E-CF2B-4C3E-A308-A57DA5F498AE}"/>
              </a:ext>
            </a:extLst>
          </p:cNvPr>
          <p:cNvSpPr>
            <a:spLocks noGrp="1" noChangeArrowheads="1"/>
          </p:cNvSpPr>
          <p:nvPr>
            <p:ph type="title"/>
          </p:nvPr>
        </p:nvSpPr>
        <p:spPr/>
        <p:txBody>
          <a:bodyPr/>
          <a:lstStyle/>
          <a:p>
            <a:pPr eaLnBrk="1" hangingPunct="1"/>
            <a:r>
              <a:rPr lang="tr-TR" altLang="tr-TR" sz="4000">
                <a:solidFill>
                  <a:srgbClr val="FF0000"/>
                </a:solidFill>
              </a:rPr>
              <a:t>DOĞA OLAYLARI MADDEYİ ETKİLER</a:t>
            </a:r>
          </a:p>
        </p:txBody>
      </p:sp>
      <p:sp>
        <p:nvSpPr>
          <p:cNvPr id="58371" name="Rectangle 3">
            <a:extLst>
              <a:ext uri="{FF2B5EF4-FFF2-40B4-BE49-F238E27FC236}">
                <a16:creationId xmlns:a16="http://schemas.microsoft.com/office/drawing/2014/main" id="{6BE4AABF-D51A-415A-ACBF-9A8E6E2A9158}"/>
              </a:ext>
            </a:extLst>
          </p:cNvPr>
          <p:cNvSpPr>
            <a:spLocks noGrp="1" noChangeArrowheads="1"/>
          </p:cNvSpPr>
          <p:nvPr>
            <p:ph type="body" idx="1"/>
          </p:nvPr>
        </p:nvSpPr>
        <p:spPr/>
        <p:txBody>
          <a:bodyPr/>
          <a:lstStyle/>
          <a:p>
            <a:pPr eaLnBrk="1" hangingPunct="1">
              <a:buFont typeface="Wingdings" panose="05000000000000000000" pitchFamily="2" charset="2"/>
              <a:buNone/>
            </a:pPr>
            <a:r>
              <a:rPr lang="tr-TR" altLang="tr-TR">
                <a:solidFill>
                  <a:srgbClr val="6600CC"/>
                </a:solidFill>
              </a:rPr>
              <a:t>Sıcaklık değişimleri</a:t>
            </a:r>
            <a:r>
              <a:rPr lang="tr-TR" altLang="tr-TR"/>
              <a:t>  </a:t>
            </a:r>
          </a:p>
          <a:p>
            <a:pPr eaLnBrk="1" hangingPunct="1">
              <a:buFont typeface="Wingdings" panose="05000000000000000000" pitchFamily="2" charset="2"/>
              <a:buNone/>
            </a:pPr>
            <a:r>
              <a:rPr lang="tr-TR" altLang="tr-TR">
                <a:solidFill>
                  <a:srgbClr val="009900"/>
                </a:solidFill>
              </a:rPr>
              <a:t>Yağmur</a:t>
            </a:r>
          </a:p>
          <a:p>
            <a:pPr eaLnBrk="1" hangingPunct="1">
              <a:buFont typeface="Wingdings" panose="05000000000000000000" pitchFamily="2" charset="2"/>
              <a:buNone/>
            </a:pPr>
            <a:r>
              <a:rPr lang="tr-TR" altLang="tr-TR">
                <a:solidFill>
                  <a:srgbClr val="800000"/>
                </a:solidFill>
              </a:rPr>
              <a:t>Rüzgâr </a:t>
            </a:r>
            <a:r>
              <a:rPr lang="tr-TR" altLang="tr-TR"/>
              <a:t>                 	</a:t>
            </a:r>
          </a:p>
          <a:p>
            <a:pPr eaLnBrk="1" hangingPunct="1">
              <a:buFont typeface="Wingdings" panose="05000000000000000000" pitchFamily="2" charset="2"/>
              <a:buNone/>
            </a:pPr>
            <a:r>
              <a:rPr lang="tr-TR" altLang="tr-TR">
                <a:solidFill>
                  <a:srgbClr val="D60093"/>
                </a:solidFill>
              </a:rPr>
              <a:t>Deprem</a:t>
            </a:r>
            <a:r>
              <a:rPr lang="tr-TR" altLang="tr-TR"/>
              <a:t>         </a:t>
            </a:r>
            <a:r>
              <a:rPr lang="tr-TR" altLang="tr-TR" sz="2700"/>
              <a:t>maddenin değişiminde rol oynarlar</a:t>
            </a:r>
            <a:r>
              <a:rPr lang="tr-TR" altLang="tr-TR"/>
              <a:t>.</a:t>
            </a:r>
          </a:p>
          <a:p>
            <a:pPr eaLnBrk="1" hangingPunct="1">
              <a:buFont typeface="Wingdings" panose="05000000000000000000" pitchFamily="2" charset="2"/>
              <a:buNone/>
            </a:pPr>
            <a:r>
              <a:rPr lang="tr-TR" altLang="tr-TR">
                <a:solidFill>
                  <a:srgbClr val="FF0066"/>
                </a:solidFill>
              </a:rPr>
              <a:t>Sel</a:t>
            </a:r>
          </a:p>
          <a:p>
            <a:pPr eaLnBrk="1" hangingPunct="1">
              <a:buFont typeface="Wingdings" panose="05000000000000000000" pitchFamily="2" charset="2"/>
              <a:buNone/>
            </a:pPr>
            <a:r>
              <a:rPr lang="tr-TR" altLang="tr-TR">
                <a:solidFill>
                  <a:srgbClr val="0000FF"/>
                </a:solidFill>
              </a:rPr>
              <a:t>Buzlanma</a:t>
            </a:r>
            <a:r>
              <a:rPr lang="tr-TR" altLang="tr-TR"/>
              <a:t>	</a:t>
            </a:r>
          </a:p>
        </p:txBody>
      </p:sp>
      <p:sp>
        <p:nvSpPr>
          <p:cNvPr id="58372" name="Line 4">
            <a:extLst>
              <a:ext uri="{FF2B5EF4-FFF2-40B4-BE49-F238E27FC236}">
                <a16:creationId xmlns:a16="http://schemas.microsoft.com/office/drawing/2014/main" id="{19C62BE9-C4BD-449E-ADA0-0F056102F17E}"/>
              </a:ext>
            </a:extLst>
          </p:cNvPr>
          <p:cNvSpPr>
            <a:spLocks noChangeShapeType="1"/>
          </p:cNvSpPr>
          <p:nvPr/>
        </p:nvSpPr>
        <p:spPr bwMode="auto">
          <a:xfrm flipV="1">
            <a:off x="2484438" y="3716338"/>
            <a:ext cx="503237" cy="1081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8373" name="Line 5">
            <a:extLst>
              <a:ext uri="{FF2B5EF4-FFF2-40B4-BE49-F238E27FC236}">
                <a16:creationId xmlns:a16="http://schemas.microsoft.com/office/drawing/2014/main" id="{58BFEEB7-C865-40A1-A7A7-FFDB1EBA7243}"/>
              </a:ext>
            </a:extLst>
          </p:cNvPr>
          <p:cNvSpPr>
            <a:spLocks noChangeShapeType="1"/>
          </p:cNvSpPr>
          <p:nvPr/>
        </p:nvSpPr>
        <p:spPr bwMode="auto">
          <a:xfrm>
            <a:off x="1979613" y="2565400"/>
            <a:ext cx="1008062"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8A8A674-DE82-467C-AC8A-94B383AB38CA}"/>
              </a:ext>
            </a:extLst>
          </p:cNvPr>
          <p:cNvSpPr>
            <a:spLocks noGrp="1" noChangeArrowheads="1"/>
          </p:cNvSpPr>
          <p:nvPr>
            <p:ph type="title"/>
          </p:nvPr>
        </p:nvSpPr>
        <p:spPr/>
        <p:txBody>
          <a:bodyPr/>
          <a:lstStyle/>
          <a:p>
            <a:pPr eaLnBrk="1" hangingPunct="1">
              <a:defRPr/>
            </a:pPr>
            <a:r>
              <a:rPr lang="tr-TR"/>
              <a:t>	</a:t>
            </a:r>
            <a:r>
              <a:rPr lang="tr-TR">
                <a:solidFill>
                  <a:srgbClr val="FF0000"/>
                </a:solidFill>
              </a:rPr>
              <a:t>SICAKLIĞI ÖLÇÜYORUZ</a:t>
            </a:r>
          </a:p>
        </p:txBody>
      </p:sp>
      <p:sp>
        <p:nvSpPr>
          <p:cNvPr id="38915" name="Rectangle 3">
            <a:extLst>
              <a:ext uri="{FF2B5EF4-FFF2-40B4-BE49-F238E27FC236}">
                <a16:creationId xmlns:a16="http://schemas.microsoft.com/office/drawing/2014/main" id="{60A176C9-D6DB-41B1-9BC1-B44BD5844574}"/>
              </a:ext>
            </a:extLst>
          </p:cNvPr>
          <p:cNvSpPr>
            <a:spLocks noGrp="1" noChangeArrowheads="1"/>
          </p:cNvSpPr>
          <p:nvPr>
            <p:ph type="body" idx="1"/>
          </p:nvPr>
        </p:nvSpPr>
        <p:spPr/>
        <p:txBody>
          <a:bodyPr/>
          <a:lstStyle/>
          <a:p>
            <a:pPr eaLnBrk="1" hangingPunct="1">
              <a:defRPr/>
            </a:pPr>
            <a:r>
              <a:rPr lang="tr-TR" sz="2800">
                <a:solidFill>
                  <a:srgbClr val="6600CC"/>
                </a:solidFill>
              </a:rPr>
              <a:t>Her maddenin bir sıcaklığı</a:t>
            </a:r>
            <a:r>
              <a:rPr lang="tr-TR" sz="2800"/>
              <a:t> </a:t>
            </a:r>
            <a:r>
              <a:rPr lang="tr-TR" sz="2800">
                <a:solidFill>
                  <a:srgbClr val="6600CC"/>
                </a:solidFill>
              </a:rPr>
              <a:t>vardır</a:t>
            </a:r>
            <a:r>
              <a:rPr lang="tr-TR" sz="2800"/>
              <a:t>.Bir maddenin sıcaklığını </a:t>
            </a:r>
            <a:r>
              <a:rPr lang="tr-TR" sz="2800">
                <a:solidFill>
                  <a:srgbClr val="009900"/>
                </a:solidFill>
              </a:rPr>
              <a:t>duyu organlarımız</a:t>
            </a:r>
            <a:r>
              <a:rPr lang="tr-TR" sz="2800"/>
              <a:t>   yardımıyla algılayabiliriz.</a:t>
            </a:r>
            <a:r>
              <a:rPr lang="tr-TR" sz="2800">
                <a:solidFill>
                  <a:srgbClr val="FF0000"/>
                </a:solidFill>
              </a:rPr>
              <a:t>Fakat</a:t>
            </a:r>
            <a:r>
              <a:rPr lang="tr-TR" sz="2800"/>
              <a:t> sıcaklığı </a:t>
            </a:r>
            <a:r>
              <a:rPr lang="tr-TR" sz="2800">
                <a:solidFill>
                  <a:srgbClr val="D60093"/>
                </a:solidFill>
              </a:rPr>
              <a:t>algılama kişiden kişiye değişebilir</a:t>
            </a:r>
            <a:r>
              <a:rPr lang="tr-TR" sz="2800"/>
              <a:t>.</a:t>
            </a:r>
          </a:p>
          <a:p>
            <a:pPr eaLnBrk="1" hangingPunct="1">
              <a:defRPr/>
            </a:pPr>
            <a:r>
              <a:rPr lang="tr-TR" sz="2800"/>
              <a:t>Maddelerin sıcaklığını </a:t>
            </a:r>
            <a:r>
              <a:rPr lang="tr-TR" sz="2800">
                <a:solidFill>
                  <a:srgbClr val="FF0000"/>
                </a:solidFill>
              </a:rPr>
              <a:t>“termometre” </a:t>
            </a:r>
            <a:r>
              <a:rPr lang="tr-TR" sz="2800"/>
              <a:t>ile ölçeriz.Sıcaklık birimi</a:t>
            </a:r>
            <a:r>
              <a:rPr lang="tr-TR" sz="2800">
                <a:solidFill>
                  <a:srgbClr val="FF0000"/>
                </a:solidFill>
              </a:rPr>
              <a:t>(derece</a:t>
            </a:r>
            <a:r>
              <a:rPr lang="tr-TR" sz="2800"/>
              <a:t>) Celsius (selsiyus)’tur.</a:t>
            </a:r>
          </a:p>
        </p:txBody>
      </p:sp>
      <p:sp>
        <p:nvSpPr>
          <p:cNvPr id="59396" name="Oval 8">
            <a:extLst>
              <a:ext uri="{FF2B5EF4-FFF2-40B4-BE49-F238E27FC236}">
                <a16:creationId xmlns:a16="http://schemas.microsoft.com/office/drawing/2014/main" id="{6004092C-36E6-4023-81A1-D799498BC790}"/>
              </a:ext>
            </a:extLst>
          </p:cNvPr>
          <p:cNvSpPr>
            <a:spLocks noChangeArrowheads="1"/>
          </p:cNvSpPr>
          <p:nvPr/>
        </p:nvSpPr>
        <p:spPr bwMode="auto">
          <a:xfrm flipV="1">
            <a:off x="4643438" y="4941888"/>
            <a:ext cx="73025" cy="71437"/>
          </a:xfrm>
          <a:prstGeom prst="ellipse">
            <a:avLst/>
          </a:prstGeom>
          <a:solidFill>
            <a:schemeClr val="accent1"/>
          </a:solidFill>
          <a:ln w="9525">
            <a:solidFill>
              <a:schemeClr val="tx1"/>
            </a:solidFill>
            <a:round/>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tr-TR" altLang="tr-TR"/>
          </a:p>
        </p:txBody>
      </p:sp>
      <p:pic>
        <p:nvPicPr>
          <p:cNvPr id="59397" name="Picture 11">
            <a:hlinkClick r:id="rId2"/>
            <a:extLst>
              <a:ext uri="{FF2B5EF4-FFF2-40B4-BE49-F238E27FC236}">
                <a16:creationId xmlns:a16="http://schemas.microsoft.com/office/drawing/2014/main" id="{A52E7851-2466-490A-8AEA-ECCD21DB0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4481513"/>
            <a:ext cx="16113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5284851-6E71-44BD-89C4-79330C5E895C}"/>
              </a:ext>
            </a:extLst>
          </p:cNvPr>
          <p:cNvSpPr>
            <a:spLocks noGrp="1" noChangeArrowheads="1"/>
          </p:cNvSpPr>
          <p:nvPr>
            <p:ph type="title"/>
          </p:nvPr>
        </p:nvSpPr>
        <p:spPr/>
        <p:txBody>
          <a:bodyPr/>
          <a:lstStyle/>
          <a:p>
            <a:pPr eaLnBrk="1" hangingPunct="1"/>
            <a:r>
              <a:rPr lang="tr-TR" altLang="tr-TR">
                <a:solidFill>
                  <a:srgbClr val="FF0000"/>
                </a:solidFill>
              </a:rPr>
              <a:t>SIVI MADDELER</a:t>
            </a:r>
          </a:p>
        </p:txBody>
      </p:sp>
      <p:sp>
        <p:nvSpPr>
          <p:cNvPr id="32771" name="Rectangle 3">
            <a:extLst>
              <a:ext uri="{FF2B5EF4-FFF2-40B4-BE49-F238E27FC236}">
                <a16:creationId xmlns:a16="http://schemas.microsoft.com/office/drawing/2014/main" id="{D4BA6563-2DA4-4085-8C63-9141DFB13A9A}"/>
              </a:ext>
            </a:extLst>
          </p:cNvPr>
          <p:cNvSpPr>
            <a:spLocks noGrp="1" noChangeArrowheads="1"/>
          </p:cNvSpPr>
          <p:nvPr>
            <p:ph type="body" idx="1"/>
          </p:nvPr>
        </p:nvSpPr>
        <p:spPr/>
        <p:txBody>
          <a:bodyPr/>
          <a:lstStyle/>
          <a:p>
            <a:pPr eaLnBrk="1" hangingPunct="1"/>
            <a:r>
              <a:rPr lang="tr-TR" altLang="tr-TR"/>
              <a:t>Sıvı maddeleri oluşturan </a:t>
            </a:r>
            <a:r>
              <a:rPr lang="tr-TR" altLang="tr-TR">
                <a:solidFill>
                  <a:srgbClr val="FF0000"/>
                </a:solidFill>
              </a:rPr>
              <a:t>tanecikler arasında</a:t>
            </a:r>
            <a:r>
              <a:rPr lang="tr-TR" altLang="tr-TR"/>
              <a:t> </a:t>
            </a:r>
            <a:r>
              <a:rPr lang="tr-TR" altLang="tr-TR">
                <a:solidFill>
                  <a:srgbClr val="FF00FF"/>
                </a:solidFill>
              </a:rPr>
              <a:t>biraz boşluk vardır</a:t>
            </a:r>
            <a:r>
              <a:rPr lang="tr-TR" altLang="tr-TR"/>
              <a:t> ve bu </a:t>
            </a:r>
            <a:r>
              <a:rPr lang="tr-TR" altLang="tr-TR">
                <a:solidFill>
                  <a:srgbClr val="6600FF"/>
                </a:solidFill>
              </a:rPr>
              <a:t>yüzden akışkandırlar. </a:t>
            </a:r>
          </a:p>
          <a:p>
            <a:pPr eaLnBrk="1" hangingPunct="1"/>
            <a:r>
              <a:rPr lang="tr-TR" altLang="tr-TR">
                <a:hlinkClick r:id="rId3" tooltip="Madde"/>
              </a:rPr>
              <a:t>Maddenin</a:t>
            </a:r>
            <a:r>
              <a:rPr lang="tr-TR" altLang="tr-TR"/>
              <a:t> sıvı hali </a:t>
            </a:r>
            <a:r>
              <a:rPr lang="tr-TR" altLang="tr-TR">
                <a:solidFill>
                  <a:srgbClr val="FF0000"/>
                </a:solidFill>
              </a:rPr>
              <a:t>belirli bir şekle sahip</a:t>
            </a:r>
            <a:r>
              <a:rPr lang="tr-TR" altLang="tr-TR"/>
              <a:t> </a:t>
            </a:r>
            <a:r>
              <a:rPr lang="tr-TR" altLang="tr-TR">
                <a:solidFill>
                  <a:srgbClr val="FF0000"/>
                </a:solidFill>
              </a:rPr>
              <a:t>olmamasına karşın</a:t>
            </a:r>
            <a:r>
              <a:rPr lang="tr-TR" altLang="tr-TR"/>
              <a:t> </a:t>
            </a:r>
            <a:r>
              <a:rPr lang="tr-TR" altLang="tr-TR">
                <a:solidFill>
                  <a:srgbClr val="FF00FF"/>
                </a:solidFill>
              </a:rPr>
              <a:t>belirli bir hacme</a:t>
            </a:r>
            <a:r>
              <a:rPr lang="tr-TR" altLang="tr-TR"/>
              <a:t> </a:t>
            </a:r>
            <a:r>
              <a:rPr lang="tr-TR" altLang="tr-TR">
                <a:solidFill>
                  <a:srgbClr val="FF00FF"/>
                </a:solidFill>
              </a:rPr>
              <a:t>sahiptir</a:t>
            </a:r>
            <a:r>
              <a:rPr lang="tr-TR" altLang="tr-TR"/>
              <a:t>.Bu sıvılara; </a:t>
            </a:r>
            <a:r>
              <a:rPr lang="tr-TR" altLang="tr-TR">
                <a:solidFill>
                  <a:srgbClr val="FF0000"/>
                </a:solidFill>
              </a:rPr>
              <a:t>Su</a:t>
            </a:r>
            <a:r>
              <a:rPr lang="tr-TR" altLang="tr-TR"/>
              <a:t>, </a:t>
            </a:r>
            <a:r>
              <a:rPr lang="tr-TR" altLang="tr-TR">
                <a:solidFill>
                  <a:srgbClr val="6600FF"/>
                </a:solidFill>
              </a:rPr>
              <a:t>süt</a:t>
            </a:r>
            <a:r>
              <a:rPr lang="tr-TR" altLang="tr-TR"/>
              <a:t>,</a:t>
            </a:r>
            <a:r>
              <a:rPr lang="tr-TR" altLang="tr-TR">
                <a:solidFill>
                  <a:srgbClr val="008000"/>
                </a:solidFill>
              </a:rPr>
              <a:t>sıvıyağ</a:t>
            </a:r>
            <a:r>
              <a:rPr lang="tr-TR" altLang="tr-TR"/>
              <a:t>, </a:t>
            </a:r>
            <a:r>
              <a:rPr lang="tr-TR" altLang="tr-TR">
                <a:solidFill>
                  <a:srgbClr val="669900"/>
                </a:solidFill>
              </a:rPr>
              <a:t>mürekkep</a:t>
            </a:r>
            <a:r>
              <a:rPr lang="tr-TR" altLang="tr-TR"/>
              <a:t> örnek verilebilir.</a:t>
            </a:r>
          </a:p>
          <a:p>
            <a:pPr eaLnBrk="1" hangingPunct="1"/>
            <a:endParaRPr lang="tr-TR" altLang="tr-TR"/>
          </a:p>
        </p:txBody>
      </p:sp>
    </p:spTree>
  </p:cSld>
  <p:clrMapOvr>
    <a:masterClrMapping/>
  </p:clrMapOvr>
  <p:transition>
    <p:wipe dir="d"/>
    <p:sndAc>
      <p:stSnd>
        <p:snd r:embed="rId2" name="wind.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C4ED766-8542-48DC-B19A-7F323787BEE6}"/>
              </a:ext>
            </a:extLst>
          </p:cNvPr>
          <p:cNvSpPr>
            <a:spLocks noGrp="1" noChangeArrowheads="1"/>
          </p:cNvSpPr>
          <p:nvPr>
            <p:ph type="title"/>
          </p:nvPr>
        </p:nvSpPr>
        <p:spPr/>
        <p:txBody>
          <a:bodyPr/>
          <a:lstStyle/>
          <a:p>
            <a:pPr eaLnBrk="1" hangingPunct="1">
              <a:defRPr/>
            </a:pPr>
            <a:r>
              <a:rPr lang="tr-TR" sz="3200">
                <a:solidFill>
                  <a:srgbClr val="FF0066"/>
                </a:solidFill>
              </a:rPr>
              <a:t>DOĞAL KAYNAKLARIN KORUNMASI</a:t>
            </a:r>
          </a:p>
        </p:txBody>
      </p:sp>
      <p:sp>
        <p:nvSpPr>
          <p:cNvPr id="36867" name="Rectangle 3">
            <a:extLst>
              <a:ext uri="{FF2B5EF4-FFF2-40B4-BE49-F238E27FC236}">
                <a16:creationId xmlns:a16="http://schemas.microsoft.com/office/drawing/2014/main" id="{D07F0F05-20F0-43E3-953C-0CF5567EEE6E}"/>
              </a:ext>
            </a:extLst>
          </p:cNvPr>
          <p:cNvSpPr>
            <a:spLocks noGrp="1" noChangeArrowheads="1"/>
          </p:cNvSpPr>
          <p:nvPr>
            <p:ph type="body" idx="1"/>
          </p:nvPr>
        </p:nvSpPr>
        <p:spPr/>
        <p:txBody>
          <a:bodyPr/>
          <a:lstStyle/>
          <a:p>
            <a:pPr eaLnBrk="1" hangingPunct="1">
              <a:lnSpc>
                <a:spcPct val="90000"/>
              </a:lnSpc>
              <a:defRPr/>
            </a:pPr>
            <a:r>
              <a:rPr lang="tr-TR" sz="2800">
                <a:solidFill>
                  <a:srgbClr val="CC00FF"/>
                </a:solidFill>
              </a:rPr>
              <a:t>Dünya üzerinde tüm kaynaklar,biz canlıların sunulmuştur.Hemen hemen yaşamımızın her alanında,doğal kaynaklara gereksinim duyarız.</a:t>
            </a:r>
          </a:p>
          <a:p>
            <a:pPr eaLnBrk="1" hangingPunct="1">
              <a:lnSpc>
                <a:spcPct val="90000"/>
              </a:lnSpc>
              <a:defRPr/>
            </a:pPr>
            <a:r>
              <a:rPr lang="tr-TR" sz="2800">
                <a:solidFill>
                  <a:srgbClr val="0066FF"/>
                </a:solidFill>
              </a:rPr>
              <a:t>Öyle ise doğal kaynakların korunması hususunda en büyük görev biz insanlara düşmektedir.Bizler bir birey olarak üzerimize düşen görevleri yapmalıyız.</a:t>
            </a: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671BD43-B652-45CE-861E-86ABB8A89D25}"/>
              </a:ext>
            </a:extLst>
          </p:cNvPr>
          <p:cNvSpPr>
            <a:spLocks noGrp="1" noChangeArrowheads="1"/>
          </p:cNvSpPr>
          <p:nvPr>
            <p:ph type="title"/>
          </p:nvPr>
        </p:nvSpPr>
        <p:spPr/>
        <p:txBody>
          <a:bodyPr/>
          <a:lstStyle/>
          <a:p>
            <a:pPr eaLnBrk="1" hangingPunct="1"/>
            <a:r>
              <a:rPr lang="tr-TR" altLang="tr-TR" sz="3600">
                <a:solidFill>
                  <a:srgbClr val="FF0000"/>
                </a:solidFill>
              </a:rPr>
              <a:t>Bu görevlerden bazıları:</a:t>
            </a:r>
            <a:br>
              <a:rPr lang="tr-TR" altLang="tr-TR" sz="3600">
                <a:solidFill>
                  <a:srgbClr val="FF0000"/>
                </a:solidFill>
              </a:rPr>
            </a:br>
            <a:endParaRPr lang="tr-TR" altLang="tr-TR" sz="3600">
              <a:solidFill>
                <a:srgbClr val="FF0000"/>
              </a:solidFill>
            </a:endParaRPr>
          </a:p>
        </p:txBody>
      </p:sp>
      <p:sp>
        <p:nvSpPr>
          <p:cNvPr id="61443" name="Rectangle 3">
            <a:extLst>
              <a:ext uri="{FF2B5EF4-FFF2-40B4-BE49-F238E27FC236}">
                <a16:creationId xmlns:a16="http://schemas.microsoft.com/office/drawing/2014/main" id="{28D794D2-1512-4AD2-A35D-3571E8797434}"/>
              </a:ext>
            </a:extLst>
          </p:cNvPr>
          <p:cNvSpPr>
            <a:spLocks noGrp="1" noChangeArrowheads="1"/>
          </p:cNvSpPr>
          <p:nvPr>
            <p:ph type="body" idx="1"/>
          </p:nvPr>
        </p:nvSpPr>
        <p:spPr/>
        <p:txBody>
          <a:bodyPr/>
          <a:lstStyle/>
          <a:p>
            <a:pPr eaLnBrk="1" hangingPunct="1"/>
            <a:r>
              <a:rPr lang="tr-TR" altLang="tr-TR">
                <a:solidFill>
                  <a:srgbClr val="FF0066"/>
                </a:solidFill>
              </a:rPr>
              <a:t>Doğal yada yapay, kullandığımız madde atıklarını geri dönüşüm kutularına atmalıyız</a:t>
            </a:r>
            <a:r>
              <a:rPr lang="tr-TR" altLang="tr-TR">
                <a:solidFill>
                  <a:srgbClr val="008000"/>
                </a:solidFill>
              </a:rPr>
              <a:t>.</a:t>
            </a:r>
          </a:p>
          <a:p>
            <a:pPr eaLnBrk="1" hangingPunct="1"/>
            <a:r>
              <a:rPr lang="tr-TR" altLang="tr-TR">
                <a:solidFill>
                  <a:srgbClr val="0066FF"/>
                </a:solidFill>
              </a:rPr>
              <a:t>İsraftan kaçınmalıyız</a:t>
            </a:r>
            <a:r>
              <a:rPr lang="tr-TR" altLang="tr-TR"/>
              <a:t>.</a:t>
            </a:r>
          </a:p>
          <a:p>
            <a:pPr eaLnBrk="1" hangingPunct="1"/>
            <a:r>
              <a:rPr lang="tr-TR" altLang="tr-TR">
                <a:solidFill>
                  <a:srgbClr val="800000"/>
                </a:solidFill>
              </a:rPr>
              <a:t>Çevre temizliğine önem vermeliyiz.</a:t>
            </a:r>
          </a:p>
          <a:p>
            <a:pPr eaLnBrk="1" hangingPunct="1"/>
            <a:endParaRPr lang="tr-TR" altLang="tr-TR">
              <a:solidFill>
                <a:srgbClr val="800000"/>
              </a:solidFill>
            </a:endParaRPr>
          </a:p>
        </p:txBody>
      </p:sp>
      <p:pic>
        <p:nvPicPr>
          <p:cNvPr id="61444" name="Picture 5">
            <a:hlinkClick r:id="rId3"/>
            <a:extLst>
              <a:ext uri="{FF2B5EF4-FFF2-40B4-BE49-F238E27FC236}">
                <a16:creationId xmlns:a16="http://schemas.microsoft.com/office/drawing/2014/main" id="{5BC0E11B-0DC8-49C8-8161-7FFFE9B84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508500"/>
            <a:ext cx="24479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a:hlinkClick r:id="rId5"/>
            <a:extLst>
              <a:ext uri="{FF2B5EF4-FFF2-40B4-BE49-F238E27FC236}">
                <a16:creationId xmlns:a16="http://schemas.microsoft.com/office/drawing/2014/main" id="{A11FA56C-6C58-4ADE-8E13-73D4354A61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4437063"/>
            <a:ext cx="16510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C768AB7-D11C-41F7-ADE7-75907CB1707F}"/>
              </a:ext>
            </a:extLst>
          </p:cNvPr>
          <p:cNvSpPr>
            <a:spLocks noGrp="1" noChangeArrowheads="1"/>
          </p:cNvSpPr>
          <p:nvPr>
            <p:ph type="title"/>
          </p:nvPr>
        </p:nvSpPr>
        <p:spPr/>
        <p:txBody>
          <a:bodyPr/>
          <a:lstStyle/>
          <a:p>
            <a:pPr eaLnBrk="1" hangingPunct="1"/>
            <a:r>
              <a:rPr lang="tr-TR" altLang="tr-TR" sz="4600">
                <a:solidFill>
                  <a:srgbClr val="FF0000"/>
                </a:solidFill>
              </a:rPr>
              <a:t>Sıvı ölçüleri</a:t>
            </a:r>
          </a:p>
        </p:txBody>
      </p:sp>
      <p:sp>
        <p:nvSpPr>
          <p:cNvPr id="62467" name="Rectangle 3">
            <a:extLst>
              <a:ext uri="{FF2B5EF4-FFF2-40B4-BE49-F238E27FC236}">
                <a16:creationId xmlns:a16="http://schemas.microsoft.com/office/drawing/2014/main" id="{8E3C4F6B-CB6F-4B3F-A2BD-8A276C6084D9}"/>
              </a:ext>
            </a:extLst>
          </p:cNvPr>
          <p:cNvSpPr>
            <a:spLocks noGrp="1" noChangeArrowheads="1"/>
          </p:cNvSpPr>
          <p:nvPr>
            <p:ph type="body" idx="1"/>
          </p:nvPr>
        </p:nvSpPr>
        <p:spPr>
          <a:xfrm>
            <a:off x="457200" y="1600200"/>
            <a:ext cx="8229600" cy="4781550"/>
          </a:xfrm>
        </p:spPr>
        <p:txBody>
          <a:bodyPr/>
          <a:lstStyle/>
          <a:p>
            <a:pPr eaLnBrk="1" hangingPunct="1">
              <a:lnSpc>
                <a:spcPct val="90000"/>
              </a:lnSpc>
            </a:pPr>
            <a:r>
              <a:rPr lang="tr-TR" altLang="tr-TR" sz="2600">
                <a:solidFill>
                  <a:srgbClr val="0066FF"/>
                </a:solidFill>
              </a:rPr>
              <a:t>Sıvı ölçüleri temel birimi litre veya galondur. Litre, kısaca l</a:t>
            </a:r>
            <a:r>
              <a:rPr lang="tr-TR" altLang="tr-TR" sz="2000">
                <a:solidFill>
                  <a:srgbClr val="0066FF"/>
                </a:solidFill>
              </a:rPr>
              <a:t> ile gösterilir.</a:t>
            </a:r>
            <a:br>
              <a:rPr lang="tr-TR" altLang="tr-TR" sz="2000">
                <a:solidFill>
                  <a:srgbClr val="0066FF"/>
                </a:solidFill>
              </a:rPr>
            </a:br>
            <a:r>
              <a:rPr lang="tr-TR" altLang="tr-TR" sz="2000" b="1">
                <a:solidFill>
                  <a:srgbClr val="FF0000"/>
                </a:solidFill>
              </a:rPr>
              <a:t>1 l = 1 dm3</a:t>
            </a:r>
          </a:p>
          <a:p>
            <a:pPr eaLnBrk="1" hangingPunct="1">
              <a:lnSpc>
                <a:spcPct val="90000"/>
              </a:lnSpc>
            </a:pPr>
            <a:r>
              <a:rPr lang="tr-TR" altLang="tr-TR" sz="2400">
                <a:solidFill>
                  <a:srgbClr val="6600CC"/>
                </a:solidFill>
              </a:rPr>
              <a:t>Litreden küçük sıvı miktarları</a:t>
            </a:r>
            <a:r>
              <a:rPr lang="tr-TR" altLang="tr-TR" sz="2400"/>
              <a:t> </a:t>
            </a:r>
            <a:r>
              <a:rPr lang="tr-TR" altLang="tr-TR" sz="2400">
                <a:solidFill>
                  <a:srgbClr val="FF0000"/>
                </a:solidFill>
              </a:rPr>
              <a:t>litrenin as katlarıyla</a:t>
            </a:r>
            <a:r>
              <a:rPr lang="tr-TR" altLang="tr-TR" sz="2400"/>
              <a:t>, </a:t>
            </a:r>
            <a:r>
              <a:rPr lang="tr-TR" altLang="tr-TR" sz="2400">
                <a:solidFill>
                  <a:srgbClr val="009900"/>
                </a:solidFill>
              </a:rPr>
              <a:t>litreden büyük sıvı miktarları</a:t>
            </a:r>
            <a:r>
              <a:rPr lang="tr-TR" altLang="tr-TR" sz="2400"/>
              <a:t> </a:t>
            </a:r>
            <a:r>
              <a:rPr lang="tr-TR" altLang="tr-TR" sz="2400">
                <a:solidFill>
                  <a:srgbClr val="FF0000"/>
                </a:solidFill>
              </a:rPr>
              <a:t>litrenin katlarıyla</a:t>
            </a:r>
            <a:r>
              <a:rPr lang="tr-TR" altLang="tr-TR" sz="2400"/>
              <a:t> ölçülür.</a:t>
            </a:r>
          </a:p>
          <a:p>
            <a:pPr eaLnBrk="1" hangingPunct="1">
              <a:lnSpc>
                <a:spcPct val="90000"/>
              </a:lnSpc>
            </a:pPr>
            <a:r>
              <a:rPr lang="tr-TR" altLang="tr-TR" sz="2400" b="1">
                <a:solidFill>
                  <a:srgbClr val="CC00FF"/>
                </a:solidFill>
              </a:rPr>
              <a:t>Litrenin Katları</a:t>
            </a:r>
            <a:r>
              <a:rPr lang="tr-TR" altLang="tr-TR" sz="2400" b="1"/>
              <a:t> </a:t>
            </a:r>
            <a:br>
              <a:rPr lang="tr-TR" altLang="tr-TR" sz="2400"/>
            </a:br>
            <a:r>
              <a:rPr lang="tr-TR" altLang="tr-TR" sz="2400">
                <a:solidFill>
                  <a:srgbClr val="CC0000"/>
                </a:solidFill>
              </a:rPr>
              <a:t>dekalitre (dal),</a:t>
            </a:r>
            <a:r>
              <a:rPr lang="tr-TR" altLang="tr-TR" sz="2400"/>
              <a:t> </a:t>
            </a:r>
            <a:r>
              <a:rPr lang="tr-TR" altLang="tr-TR" sz="2400">
                <a:solidFill>
                  <a:srgbClr val="009900"/>
                </a:solidFill>
              </a:rPr>
              <a:t>hektolitre (hl)</a:t>
            </a:r>
            <a:r>
              <a:rPr lang="tr-TR" altLang="tr-TR" sz="2400"/>
              <a:t> ve </a:t>
            </a:r>
            <a:r>
              <a:rPr lang="tr-TR" altLang="tr-TR" sz="2400">
                <a:solidFill>
                  <a:srgbClr val="800000"/>
                </a:solidFill>
              </a:rPr>
              <a:t>kilolitre (kl)dir</a:t>
            </a:r>
            <a:r>
              <a:rPr lang="tr-TR" altLang="tr-TR" sz="2400"/>
              <a:t>.</a:t>
            </a:r>
            <a:endParaRPr lang="tr-TR" altLang="tr-TR" sz="2400" b="1"/>
          </a:p>
          <a:p>
            <a:pPr eaLnBrk="1" hangingPunct="1">
              <a:lnSpc>
                <a:spcPct val="90000"/>
              </a:lnSpc>
            </a:pPr>
            <a:r>
              <a:rPr lang="tr-TR" altLang="tr-TR" sz="2400" b="1"/>
              <a:t>Litrenin Askatları </a:t>
            </a:r>
            <a:br>
              <a:rPr lang="tr-TR" altLang="tr-TR" sz="2400"/>
            </a:br>
            <a:r>
              <a:rPr lang="tr-TR" altLang="tr-TR" sz="2400">
                <a:solidFill>
                  <a:srgbClr val="6600CC"/>
                </a:solidFill>
              </a:rPr>
              <a:t>desilitre (dl),</a:t>
            </a:r>
            <a:r>
              <a:rPr lang="tr-TR" altLang="tr-TR" sz="2400"/>
              <a:t> </a:t>
            </a:r>
            <a:r>
              <a:rPr lang="tr-TR" altLang="tr-TR" sz="2400">
                <a:solidFill>
                  <a:srgbClr val="009900"/>
                </a:solidFill>
              </a:rPr>
              <a:t>santilitre (cl</a:t>
            </a:r>
            <a:r>
              <a:rPr lang="tr-TR" altLang="tr-TR" sz="2400"/>
              <a:t>) ve </a:t>
            </a:r>
            <a:r>
              <a:rPr lang="tr-TR" altLang="tr-TR" sz="2400">
                <a:solidFill>
                  <a:srgbClr val="D60093"/>
                </a:solidFill>
              </a:rPr>
              <a:t>mililitre (ml)</a:t>
            </a:r>
            <a:r>
              <a:rPr lang="tr-TR" altLang="tr-TR" sz="2400"/>
              <a:t> dir.</a:t>
            </a:r>
          </a:p>
          <a:p>
            <a:pPr eaLnBrk="1" hangingPunct="1">
              <a:lnSpc>
                <a:spcPct val="90000"/>
              </a:lnSpc>
            </a:pPr>
            <a:r>
              <a:rPr lang="tr-TR" altLang="tr-TR" sz="2400">
                <a:solidFill>
                  <a:srgbClr val="FF0000"/>
                </a:solidFill>
              </a:rPr>
              <a:t>Sıvı ölçüsü birimleri onar onar büyür, onar onar küçülür</a:t>
            </a:r>
            <a:r>
              <a:rPr lang="tr-TR" altLang="tr-TR" sz="2400"/>
              <a:t>. </a:t>
            </a:r>
            <a:r>
              <a:rPr lang="tr-TR" altLang="tr-TR" sz="2400">
                <a:solidFill>
                  <a:srgbClr val="6600CC"/>
                </a:solidFill>
              </a:rPr>
              <a:t>Bir sıvı ölçüsü birimi bir alt birime çevrilirken</a:t>
            </a:r>
            <a:r>
              <a:rPr lang="tr-TR" altLang="tr-TR" sz="2400"/>
              <a:t> </a:t>
            </a:r>
            <a:r>
              <a:rPr lang="tr-TR" altLang="tr-TR" sz="2400">
                <a:solidFill>
                  <a:srgbClr val="FF0000"/>
                </a:solidFill>
              </a:rPr>
              <a:t>10 ile</a:t>
            </a:r>
            <a:r>
              <a:rPr lang="tr-TR" altLang="tr-TR" sz="2400"/>
              <a:t> </a:t>
            </a:r>
            <a:r>
              <a:rPr lang="tr-TR" altLang="tr-TR" sz="2400">
                <a:solidFill>
                  <a:srgbClr val="FF0000"/>
                </a:solidFill>
              </a:rPr>
              <a:t>çarpılır</a:t>
            </a:r>
            <a:r>
              <a:rPr lang="tr-TR" altLang="tr-TR" sz="2400"/>
              <a:t>, </a:t>
            </a:r>
            <a:r>
              <a:rPr lang="tr-TR" altLang="tr-TR" sz="2400">
                <a:solidFill>
                  <a:srgbClr val="9900FF"/>
                </a:solidFill>
              </a:rPr>
              <a:t>bir üst birime çevrilirken</a:t>
            </a:r>
            <a:r>
              <a:rPr lang="tr-TR" altLang="tr-TR" sz="2400"/>
              <a:t> </a:t>
            </a:r>
            <a:r>
              <a:rPr lang="tr-TR" altLang="tr-TR" sz="2400">
                <a:solidFill>
                  <a:srgbClr val="990000"/>
                </a:solidFill>
              </a:rPr>
              <a:t>10’a</a:t>
            </a:r>
            <a:r>
              <a:rPr lang="tr-TR" altLang="tr-TR" sz="2400"/>
              <a:t> </a:t>
            </a:r>
            <a:r>
              <a:rPr lang="tr-TR" altLang="tr-TR" sz="2400">
                <a:solidFill>
                  <a:srgbClr val="008000"/>
                </a:solidFill>
              </a:rPr>
              <a:t>bölünür.</a:t>
            </a:r>
          </a:p>
          <a:p>
            <a:pPr eaLnBrk="1" hangingPunct="1">
              <a:lnSpc>
                <a:spcPct val="90000"/>
              </a:lnSpc>
              <a:buFont typeface="Wingdings" panose="05000000000000000000" pitchFamily="2" charset="2"/>
              <a:buNone/>
            </a:pPr>
            <a:br>
              <a:rPr lang="tr-TR" altLang="tr-TR" sz="2000"/>
            </a:br>
            <a:endParaRPr lang="tr-TR" altLang="tr-TR" sz="2000"/>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755BAA5-AC28-46E4-868A-2960B43BC758}"/>
              </a:ext>
            </a:extLst>
          </p:cNvPr>
          <p:cNvSpPr>
            <a:spLocks noGrp="1" noChangeArrowheads="1"/>
          </p:cNvSpPr>
          <p:nvPr>
            <p:ph type="title"/>
          </p:nvPr>
        </p:nvSpPr>
        <p:spPr/>
        <p:txBody>
          <a:bodyPr/>
          <a:lstStyle/>
          <a:p>
            <a:pPr eaLnBrk="1" hangingPunct="1"/>
            <a:r>
              <a:rPr lang="tr-TR" altLang="tr-TR">
                <a:solidFill>
                  <a:srgbClr val="FF0066"/>
                </a:solidFill>
              </a:rPr>
              <a:t>MADDELERDE ISINMA-SOĞUMA</a:t>
            </a:r>
          </a:p>
        </p:txBody>
      </p:sp>
      <p:sp>
        <p:nvSpPr>
          <p:cNvPr id="63491" name="Rectangle 3">
            <a:extLst>
              <a:ext uri="{FF2B5EF4-FFF2-40B4-BE49-F238E27FC236}">
                <a16:creationId xmlns:a16="http://schemas.microsoft.com/office/drawing/2014/main" id="{FCA912F0-7F19-4F18-A109-FE5D7F78C96A}"/>
              </a:ext>
            </a:extLst>
          </p:cNvPr>
          <p:cNvSpPr>
            <a:spLocks noGrp="1" noChangeArrowheads="1"/>
          </p:cNvSpPr>
          <p:nvPr>
            <p:ph type="body" idx="1"/>
          </p:nvPr>
        </p:nvSpPr>
        <p:spPr/>
        <p:txBody>
          <a:bodyPr/>
          <a:lstStyle/>
          <a:p>
            <a:pPr eaLnBrk="1" hangingPunct="1"/>
            <a:r>
              <a:rPr lang="tr-TR" altLang="tr-TR" sz="2500"/>
              <a:t>Maddeler bulundukları ortamlara bağlı olarak </a:t>
            </a:r>
            <a:r>
              <a:rPr lang="tr-TR" altLang="tr-TR" sz="2500">
                <a:solidFill>
                  <a:srgbClr val="9900FF"/>
                </a:solidFill>
              </a:rPr>
              <a:t>sıcak</a:t>
            </a:r>
            <a:r>
              <a:rPr lang="tr-TR" altLang="tr-TR" sz="2500"/>
              <a:t> yada </a:t>
            </a:r>
            <a:r>
              <a:rPr lang="tr-TR" altLang="tr-TR" sz="2500">
                <a:solidFill>
                  <a:srgbClr val="990000"/>
                </a:solidFill>
              </a:rPr>
              <a:t>soğuk </a:t>
            </a:r>
            <a:r>
              <a:rPr lang="tr-TR" altLang="tr-TR" sz="2500"/>
              <a:t>olabilirler.	</a:t>
            </a:r>
          </a:p>
          <a:p>
            <a:pPr eaLnBrk="1" hangingPunct="1"/>
            <a:r>
              <a:rPr lang="tr-TR" altLang="tr-TR" sz="2500">
                <a:solidFill>
                  <a:srgbClr val="FF0066"/>
                </a:solidFill>
              </a:rPr>
              <a:t>Örneğin;</a:t>
            </a:r>
          </a:p>
          <a:p>
            <a:pPr eaLnBrk="1" hangingPunct="1"/>
            <a:r>
              <a:rPr lang="tr-TR" altLang="tr-TR" sz="2500">
                <a:solidFill>
                  <a:srgbClr val="0000CC"/>
                </a:solidFill>
              </a:rPr>
              <a:t>Bir bardak suyun sıcaklığını termometre ile ölçtükten sonra buzdolabına koyup </a:t>
            </a:r>
            <a:r>
              <a:rPr lang="tr-TR" altLang="tr-TR" sz="2500">
                <a:solidFill>
                  <a:srgbClr val="FF0066"/>
                </a:solidFill>
              </a:rPr>
              <a:t>15-20 </a:t>
            </a:r>
            <a:r>
              <a:rPr lang="tr-TR" altLang="tr-TR" sz="2500">
                <a:solidFill>
                  <a:srgbClr val="0000CC"/>
                </a:solidFill>
              </a:rPr>
              <a:t>dakika bekletelim</a:t>
            </a:r>
            <a:r>
              <a:rPr lang="tr-TR" altLang="tr-TR" sz="2500"/>
              <a:t>.</a:t>
            </a:r>
            <a:r>
              <a:rPr lang="tr-TR" altLang="tr-TR" sz="2500">
                <a:solidFill>
                  <a:srgbClr val="008000"/>
                </a:solidFill>
              </a:rPr>
              <a:t>Sonra buzdolabından çıkartalım ve termometre ile yeniden sıcaklığını ölçelim.</a:t>
            </a:r>
          </a:p>
        </p:txBody>
      </p:sp>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CECF3FB-8D7C-4005-AF2A-8DC8B9E3031A}"/>
              </a:ext>
            </a:extLst>
          </p:cNvPr>
          <p:cNvSpPr>
            <a:spLocks noGrp="1" noChangeArrowheads="1"/>
          </p:cNvSpPr>
          <p:nvPr>
            <p:ph type="title"/>
          </p:nvPr>
        </p:nvSpPr>
        <p:spPr/>
        <p:txBody>
          <a:bodyPr/>
          <a:lstStyle/>
          <a:p>
            <a:pPr eaLnBrk="1" hangingPunct="1"/>
            <a:r>
              <a:rPr lang="tr-TR" altLang="tr-TR">
                <a:solidFill>
                  <a:srgbClr val="FF0000"/>
                </a:solidFill>
              </a:rPr>
              <a:t>SONUÇ:</a:t>
            </a:r>
          </a:p>
        </p:txBody>
      </p:sp>
      <p:sp>
        <p:nvSpPr>
          <p:cNvPr id="64515" name="Rectangle 3">
            <a:extLst>
              <a:ext uri="{FF2B5EF4-FFF2-40B4-BE49-F238E27FC236}">
                <a16:creationId xmlns:a16="http://schemas.microsoft.com/office/drawing/2014/main" id="{A373359D-3FD3-46CE-AE54-2BB5A0052E19}"/>
              </a:ext>
            </a:extLst>
          </p:cNvPr>
          <p:cNvSpPr>
            <a:spLocks noGrp="1" noChangeArrowheads="1"/>
          </p:cNvSpPr>
          <p:nvPr>
            <p:ph type="body" idx="1"/>
          </p:nvPr>
        </p:nvSpPr>
        <p:spPr/>
        <p:txBody>
          <a:bodyPr/>
          <a:lstStyle/>
          <a:p>
            <a:pPr eaLnBrk="1" hangingPunct="1"/>
            <a:r>
              <a:rPr lang="tr-TR" altLang="tr-TR" sz="2600">
                <a:solidFill>
                  <a:srgbClr val="9900FF"/>
                </a:solidFill>
              </a:rPr>
              <a:t>Sıcak olan maddede (su)</a:t>
            </a:r>
            <a:r>
              <a:rPr lang="tr-TR" altLang="tr-TR" sz="2600"/>
              <a:t> </a:t>
            </a:r>
            <a:r>
              <a:rPr lang="tr-TR" altLang="tr-TR" sz="2600">
                <a:solidFill>
                  <a:srgbClr val="FF0000"/>
                </a:solidFill>
              </a:rPr>
              <a:t>soğuma</a:t>
            </a:r>
            <a:r>
              <a:rPr lang="tr-TR" altLang="tr-TR" sz="2600">
                <a:solidFill>
                  <a:srgbClr val="009900"/>
                </a:solidFill>
              </a:rPr>
              <a:t>,soğuk olan</a:t>
            </a:r>
            <a:r>
              <a:rPr lang="tr-TR" altLang="tr-TR" sz="2600"/>
              <a:t> </a:t>
            </a:r>
            <a:r>
              <a:rPr lang="tr-TR" altLang="tr-TR" sz="2600">
                <a:solidFill>
                  <a:srgbClr val="009900"/>
                </a:solidFill>
              </a:rPr>
              <a:t>maddede</a:t>
            </a:r>
            <a:r>
              <a:rPr lang="tr-TR" altLang="tr-TR" sz="2600"/>
              <a:t> </a:t>
            </a:r>
            <a:r>
              <a:rPr lang="tr-TR" altLang="tr-TR" sz="2600">
                <a:solidFill>
                  <a:srgbClr val="FF0000"/>
                </a:solidFill>
              </a:rPr>
              <a:t>ısınma</a:t>
            </a:r>
            <a:r>
              <a:rPr lang="tr-TR" altLang="tr-TR" sz="2600"/>
              <a:t> gözlemlenir.</a:t>
            </a:r>
          </a:p>
          <a:p>
            <a:pPr eaLnBrk="1" hangingPunct="1"/>
            <a:r>
              <a:rPr lang="tr-TR" altLang="tr-TR" sz="2600">
                <a:solidFill>
                  <a:srgbClr val="FF0066"/>
                </a:solidFill>
              </a:rPr>
              <a:t>Sıcak ya da soğuk her iki durumda da termometre ile yaptığımız ölçüm ise sıcaklığın ölçümüdür</a:t>
            </a:r>
            <a:r>
              <a:rPr lang="tr-TR" altLang="tr-TR" sz="2600"/>
              <a:t>.</a:t>
            </a:r>
          </a:p>
          <a:p>
            <a:pPr eaLnBrk="1" hangingPunct="1"/>
            <a:r>
              <a:rPr lang="tr-TR" altLang="tr-TR" sz="2600">
                <a:solidFill>
                  <a:srgbClr val="0000CC"/>
                </a:solidFill>
              </a:rPr>
              <a:t>ÖNEMLİ:Sıcak ve soğuk maddeler</a:t>
            </a:r>
            <a:r>
              <a:rPr lang="tr-TR" altLang="tr-TR" sz="2600"/>
              <a:t> </a:t>
            </a:r>
            <a:r>
              <a:rPr lang="tr-TR" altLang="tr-TR" sz="2600">
                <a:solidFill>
                  <a:srgbClr val="FF00FF"/>
                </a:solidFill>
              </a:rPr>
              <a:t>birbirine temas ettiğinde</a:t>
            </a:r>
            <a:r>
              <a:rPr lang="tr-TR" altLang="tr-TR" sz="2600"/>
              <a:t> </a:t>
            </a:r>
            <a:r>
              <a:rPr lang="tr-TR" altLang="tr-TR" sz="2600">
                <a:solidFill>
                  <a:srgbClr val="FF0000"/>
                </a:solidFill>
              </a:rPr>
              <a:t>ısı alışverişi</a:t>
            </a:r>
            <a:r>
              <a:rPr lang="tr-TR" altLang="tr-TR" sz="2600"/>
              <a:t> olur.</a:t>
            </a:r>
          </a:p>
          <a:p>
            <a:pPr eaLnBrk="1" hangingPunct="1"/>
            <a:r>
              <a:rPr lang="tr-TR" altLang="tr-TR" sz="2600">
                <a:solidFill>
                  <a:srgbClr val="006600"/>
                </a:solidFill>
              </a:rPr>
              <a:t>Isı sıcak maddeden soğuk maddeye geçer</a:t>
            </a:r>
            <a:r>
              <a:rPr lang="tr-TR" altLang="tr-TR" sz="2600"/>
              <a:t>.</a:t>
            </a:r>
          </a:p>
          <a:p>
            <a:pPr eaLnBrk="1" hangingPunct="1"/>
            <a:r>
              <a:rPr lang="tr-TR" altLang="tr-TR" sz="2600">
                <a:solidFill>
                  <a:srgbClr val="6600FF"/>
                </a:solidFill>
              </a:rPr>
              <a:t>Sıcak su soğuk havayla temas ederek soğur</a:t>
            </a:r>
            <a:r>
              <a:rPr lang="tr-TR" altLang="tr-TR" sz="2600"/>
              <a:t>.</a:t>
            </a:r>
          </a:p>
          <a:p>
            <a:pPr eaLnBrk="1" hangingPunct="1"/>
            <a:r>
              <a:rPr lang="tr-TR" altLang="tr-TR" sz="2600"/>
              <a:t>Nereye kadar soğur? </a:t>
            </a:r>
          </a:p>
        </p:txBody>
      </p:sp>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F4C8BC8-823D-4122-AAC2-0E6E5D37D527}"/>
              </a:ext>
            </a:extLst>
          </p:cNvPr>
          <p:cNvSpPr>
            <a:spLocks noGrp="1" noChangeArrowheads="1"/>
          </p:cNvSpPr>
          <p:nvPr>
            <p:ph type="title"/>
          </p:nvPr>
        </p:nvSpPr>
        <p:spPr/>
        <p:txBody>
          <a:bodyPr/>
          <a:lstStyle/>
          <a:p>
            <a:pPr eaLnBrk="1" hangingPunct="1">
              <a:defRPr/>
            </a:pPr>
            <a:r>
              <a:rPr lang="tr-TR">
                <a:solidFill>
                  <a:srgbClr val="FF0066"/>
                </a:solidFill>
              </a:rPr>
              <a:t>MADDELERİN HÂL DEĞİŞİMİ</a:t>
            </a:r>
          </a:p>
        </p:txBody>
      </p:sp>
      <p:sp>
        <p:nvSpPr>
          <p:cNvPr id="65539" name="Rectangle 3">
            <a:extLst>
              <a:ext uri="{FF2B5EF4-FFF2-40B4-BE49-F238E27FC236}">
                <a16:creationId xmlns:a16="http://schemas.microsoft.com/office/drawing/2014/main" id="{A5846E8E-ACC3-434D-8570-D98FF00825DE}"/>
              </a:ext>
            </a:extLst>
          </p:cNvPr>
          <p:cNvSpPr>
            <a:spLocks noGrp="1" noChangeArrowheads="1"/>
          </p:cNvSpPr>
          <p:nvPr>
            <p:ph type="body" idx="1"/>
          </p:nvPr>
        </p:nvSpPr>
        <p:spPr/>
        <p:txBody>
          <a:bodyPr/>
          <a:lstStyle/>
          <a:p>
            <a:pPr eaLnBrk="1" hangingPunct="1">
              <a:lnSpc>
                <a:spcPct val="90000"/>
              </a:lnSpc>
            </a:pPr>
            <a:r>
              <a:rPr lang="tr-TR" altLang="tr-TR"/>
              <a:t>Maddelerin </a:t>
            </a:r>
            <a:r>
              <a:rPr lang="tr-TR" altLang="tr-TR">
                <a:solidFill>
                  <a:srgbClr val="FF0066"/>
                </a:solidFill>
              </a:rPr>
              <a:t>katı-sıvı-gaz</a:t>
            </a:r>
            <a:r>
              <a:rPr lang="tr-TR" altLang="tr-TR"/>
              <a:t> hâlleri arasında </a:t>
            </a:r>
            <a:r>
              <a:rPr lang="tr-TR" altLang="tr-TR">
                <a:solidFill>
                  <a:srgbClr val="6600FF"/>
                </a:solidFill>
              </a:rPr>
              <a:t>geçişler yapmasına</a:t>
            </a:r>
            <a:r>
              <a:rPr lang="tr-TR" altLang="tr-TR"/>
              <a:t> </a:t>
            </a:r>
            <a:r>
              <a:rPr lang="tr-TR" altLang="tr-TR">
                <a:solidFill>
                  <a:srgbClr val="FF0000"/>
                </a:solidFill>
              </a:rPr>
              <a:t>hâl değişimi</a:t>
            </a:r>
            <a:r>
              <a:rPr lang="tr-TR" altLang="tr-TR"/>
              <a:t> denir.</a:t>
            </a:r>
          </a:p>
          <a:p>
            <a:pPr eaLnBrk="1" hangingPunct="1">
              <a:lnSpc>
                <a:spcPct val="90000"/>
              </a:lnSpc>
            </a:pPr>
            <a:r>
              <a:rPr lang="tr-TR" altLang="tr-TR">
                <a:solidFill>
                  <a:srgbClr val="FF0000"/>
                </a:solidFill>
              </a:rPr>
              <a:t>Maddeler;</a:t>
            </a:r>
          </a:p>
          <a:p>
            <a:pPr eaLnBrk="1" hangingPunct="1">
              <a:lnSpc>
                <a:spcPct val="90000"/>
              </a:lnSpc>
              <a:buFontTx/>
              <a:buNone/>
            </a:pPr>
            <a:r>
              <a:rPr lang="tr-TR" altLang="tr-TR">
                <a:solidFill>
                  <a:srgbClr val="00CC00"/>
                </a:solidFill>
              </a:rPr>
              <a:t>Katıdan-sıvıya</a:t>
            </a:r>
            <a:r>
              <a:rPr lang="tr-TR" altLang="tr-TR"/>
              <a:t> (</a:t>
            </a:r>
            <a:r>
              <a:rPr lang="tr-TR" altLang="tr-TR">
                <a:solidFill>
                  <a:srgbClr val="FF0000"/>
                </a:solidFill>
              </a:rPr>
              <a:t>erime)</a:t>
            </a:r>
          </a:p>
          <a:p>
            <a:pPr eaLnBrk="1" hangingPunct="1">
              <a:lnSpc>
                <a:spcPct val="90000"/>
              </a:lnSpc>
              <a:buFontTx/>
              <a:buNone/>
            </a:pPr>
            <a:r>
              <a:rPr lang="tr-TR" altLang="tr-TR">
                <a:solidFill>
                  <a:srgbClr val="6600FF"/>
                </a:solidFill>
              </a:rPr>
              <a:t>Sıvıdan-katıya</a:t>
            </a:r>
            <a:r>
              <a:rPr lang="tr-TR" altLang="tr-TR"/>
              <a:t> (</a:t>
            </a:r>
            <a:r>
              <a:rPr lang="tr-TR" altLang="tr-TR">
                <a:solidFill>
                  <a:srgbClr val="990000"/>
                </a:solidFill>
              </a:rPr>
              <a:t>donma</a:t>
            </a:r>
            <a:r>
              <a:rPr lang="tr-TR" altLang="tr-TR"/>
              <a:t>) </a:t>
            </a:r>
          </a:p>
          <a:p>
            <a:pPr eaLnBrk="1" hangingPunct="1">
              <a:lnSpc>
                <a:spcPct val="90000"/>
              </a:lnSpc>
              <a:buFontTx/>
              <a:buNone/>
            </a:pPr>
            <a:r>
              <a:rPr lang="tr-TR" altLang="tr-TR">
                <a:solidFill>
                  <a:srgbClr val="FF00FF"/>
                </a:solidFill>
              </a:rPr>
              <a:t>Sıvıdan-gaza</a:t>
            </a:r>
            <a:r>
              <a:rPr lang="tr-TR" altLang="tr-TR"/>
              <a:t> </a:t>
            </a:r>
            <a:r>
              <a:rPr lang="tr-TR" altLang="tr-TR">
                <a:solidFill>
                  <a:srgbClr val="00CC00"/>
                </a:solidFill>
              </a:rPr>
              <a:t>(buharlaşma</a:t>
            </a:r>
            <a:r>
              <a:rPr lang="tr-TR" altLang="tr-TR">
                <a:solidFill>
                  <a:srgbClr val="FF00FF"/>
                </a:solidFill>
              </a:rPr>
              <a:t>)</a:t>
            </a:r>
          </a:p>
          <a:p>
            <a:pPr eaLnBrk="1" hangingPunct="1">
              <a:lnSpc>
                <a:spcPct val="90000"/>
              </a:lnSpc>
              <a:buFontTx/>
              <a:buNone/>
            </a:pPr>
            <a:r>
              <a:rPr lang="tr-TR" altLang="tr-TR">
                <a:solidFill>
                  <a:srgbClr val="660033"/>
                </a:solidFill>
              </a:rPr>
              <a:t>Katıdan –gaza</a:t>
            </a:r>
            <a:r>
              <a:rPr lang="tr-TR" altLang="tr-TR"/>
              <a:t> ( </a:t>
            </a:r>
            <a:r>
              <a:rPr lang="tr-TR" altLang="tr-TR">
                <a:solidFill>
                  <a:srgbClr val="FF00FF"/>
                </a:solidFill>
              </a:rPr>
              <a:t>süblimleşme</a:t>
            </a:r>
            <a:r>
              <a:rPr lang="tr-TR" altLang="tr-TR"/>
              <a:t>)</a:t>
            </a:r>
          </a:p>
          <a:p>
            <a:pPr eaLnBrk="1" hangingPunct="1">
              <a:lnSpc>
                <a:spcPct val="90000"/>
              </a:lnSpc>
              <a:buFontTx/>
              <a:buNone/>
            </a:pPr>
            <a:r>
              <a:rPr lang="tr-TR" altLang="tr-TR">
                <a:solidFill>
                  <a:srgbClr val="6600FF"/>
                </a:solidFill>
              </a:rPr>
              <a:t>Gazdan-sıvıya</a:t>
            </a:r>
            <a:r>
              <a:rPr lang="tr-TR" altLang="tr-TR"/>
              <a:t> </a:t>
            </a:r>
            <a:r>
              <a:rPr lang="tr-TR" altLang="tr-TR">
                <a:solidFill>
                  <a:srgbClr val="006600"/>
                </a:solidFill>
              </a:rPr>
              <a:t>(yoğuşma</a:t>
            </a:r>
            <a:r>
              <a:rPr lang="tr-TR" altLang="tr-TR"/>
              <a:t>) geçiş yapar.</a:t>
            </a:r>
          </a:p>
        </p:txBody>
      </p:sp>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7DA1FFA-4491-4C2D-8D04-1B63A6630D08}"/>
              </a:ext>
            </a:extLst>
          </p:cNvPr>
          <p:cNvSpPr>
            <a:spLocks noGrp="1" noChangeArrowheads="1"/>
          </p:cNvSpPr>
          <p:nvPr>
            <p:ph type="title"/>
          </p:nvPr>
        </p:nvSpPr>
        <p:spPr/>
        <p:txBody>
          <a:bodyPr/>
          <a:lstStyle/>
          <a:p>
            <a:pPr eaLnBrk="1" hangingPunct="1"/>
            <a:r>
              <a:rPr lang="tr-TR" altLang="tr-TR">
                <a:solidFill>
                  <a:srgbClr val="FF0000"/>
                </a:solidFill>
              </a:rPr>
              <a:t>KATIDAN SIVI HÂLE GEÇİŞ</a:t>
            </a:r>
          </a:p>
        </p:txBody>
      </p:sp>
      <p:sp>
        <p:nvSpPr>
          <p:cNvPr id="66563" name="Rectangle 3">
            <a:extLst>
              <a:ext uri="{FF2B5EF4-FFF2-40B4-BE49-F238E27FC236}">
                <a16:creationId xmlns:a16="http://schemas.microsoft.com/office/drawing/2014/main" id="{9688CEFD-B7E1-4B39-A316-CC428657B6CB}"/>
              </a:ext>
            </a:extLst>
          </p:cNvPr>
          <p:cNvSpPr>
            <a:spLocks noGrp="1" noChangeArrowheads="1"/>
          </p:cNvSpPr>
          <p:nvPr>
            <p:ph type="body" idx="1"/>
          </p:nvPr>
        </p:nvSpPr>
        <p:spPr>
          <a:xfrm>
            <a:off x="250825" y="1557338"/>
            <a:ext cx="7386638" cy="4497387"/>
          </a:xfrm>
        </p:spPr>
        <p:txBody>
          <a:bodyPr/>
          <a:lstStyle/>
          <a:p>
            <a:pPr eaLnBrk="1" hangingPunct="1">
              <a:buFontTx/>
              <a:buNone/>
            </a:pPr>
            <a:r>
              <a:rPr lang="tr-TR" altLang="tr-TR" sz="2000"/>
              <a:t>Katı maddelerin ısı alarak </a:t>
            </a:r>
            <a:r>
              <a:rPr lang="tr-TR" altLang="tr-TR" sz="2000">
                <a:solidFill>
                  <a:srgbClr val="FF0000"/>
                </a:solidFill>
              </a:rPr>
              <a:t>sıvı hâle</a:t>
            </a:r>
            <a:r>
              <a:rPr lang="tr-TR" altLang="tr-TR" sz="2000"/>
              <a:t> dönüşmesidir.Bu olaya </a:t>
            </a:r>
            <a:r>
              <a:rPr lang="tr-TR" altLang="tr-TR" sz="2000">
                <a:solidFill>
                  <a:srgbClr val="FF0000"/>
                </a:solidFill>
              </a:rPr>
              <a:t>erime</a:t>
            </a:r>
            <a:r>
              <a:rPr lang="tr-TR" altLang="tr-TR" sz="2000"/>
              <a:t> denir.</a:t>
            </a:r>
          </a:p>
          <a:p>
            <a:pPr eaLnBrk="1" hangingPunct="1"/>
            <a:r>
              <a:rPr lang="tr-TR" altLang="tr-TR" sz="2000">
                <a:solidFill>
                  <a:srgbClr val="00CC00"/>
                </a:solidFill>
              </a:rPr>
              <a:t>Buzun eriyerek suya dönüşmesi</a:t>
            </a:r>
            <a:r>
              <a:rPr lang="tr-TR" altLang="tr-TR" sz="2000"/>
              <a:t>,</a:t>
            </a:r>
          </a:p>
          <a:p>
            <a:pPr eaLnBrk="1" hangingPunct="1"/>
            <a:r>
              <a:rPr lang="tr-TR" altLang="tr-TR" sz="2000">
                <a:solidFill>
                  <a:srgbClr val="660033"/>
                </a:solidFill>
              </a:rPr>
              <a:t>Margarinin eriyerek sıvıya dönüşmesi, gibi</a:t>
            </a:r>
          </a:p>
        </p:txBody>
      </p:sp>
      <p:pic>
        <p:nvPicPr>
          <p:cNvPr id="66564" name="Picture 5">
            <a:hlinkClick r:id="rId3"/>
            <a:extLst>
              <a:ext uri="{FF2B5EF4-FFF2-40B4-BE49-F238E27FC236}">
                <a16:creationId xmlns:a16="http://schemas.microsoft.com/office/drawing/2014/main" id="{0973A262-0C8C-4B9E-9BC5-2D93D1C04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213100"/>
            <a:ext cx="1871662"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9">
            <a:hlinkClick r:id="rId5"/>
            <a:extLst>
              <a:ext uri="{FF2B5EF4-FFF2-40B4-BE49-F238E27FC236}">
                <a16:creationId xmlns:a16="http://schemas.microsoft.com/office/drawing/2014/main" id="{83F76A13-F37F-4C0E-8B6E-AAADE7284D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5013325"/>
            <a:ext cx="18002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11">
            <a:hlinkClick r:id="rId7"/>
            <a:extLst>
              <a:ext uri="{FF2B5EF4-FFF2-40B4-BE49-F238E27FC236}">
                <a16:creationId xmlns:a16="http://schemas.microsoft.com/office/drawing/2014/main" id="{520918BB-0F3E-4B41-B54D-E4666B4413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5084763"/>
            <a:ext cx="2016125"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13">
            <a:hlinkClick r:id="rId9"/>
            <a:extLst>
              <a:ext uri="{FF2B5EF4-FFF2-40B4-BE49-F238E27FC236}">
                <a16:creationId xmlns:a16="http://schemas.microsoft.com/office/drawing/2014/main" id="{FFB949D6-0BF8-44EA-B2A9-AAF29BB8BC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6100" y="3141663"/>
            <a:ext cx="21590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Line 14">
            <a:extLst>
              <a:ext uri="{FF2B5EF4-FFF2-40B4-BE49-F238E27FC236}">
                <a16:creationId xmlns:a16="http://schemas.microsoft.com/office/drawing/2014/main" id="{4C01D39E-513A-4E78-A077-318FCD15CAB0}"/>
              </a:ext>
            </a:extLst>
          </p:cNvPr>
          <p:cNvSpPr>
            <a:spLocks noChangeShapeType="1"/>
          </p:cNvSpPr>
          <p:nvPr/>
        </p:nvSpPr>
        <p:spPr bwMode="auto">
          <a:xfrm>
            <a:off x="3203575" y="3716338"/>
            <a:ext cx="720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6569" name="Line 15">
            <a:extLst>
              <a:ext uri="{FF2B5EF4-FFF2-40B4-BE49-F238E27FC236}">
                <a16:creationId xmlns:a16="http://schemas.microsoft.com/office/drawing/2014/main" id="{7935A896-31E1-49AE-9C7E-3E85B1891945}"/>
              </a:ext>
            </a:extLst>
          </p:cNvPr>
          <p:cNvSpPr>
            <a:spLocks noChangeShapeType="1"/>
          </p:cNvSpPr>
          <p:nvPr/>
        </p:nvSpPr>
        <p:spPr bwMode="auto">
          <a:xfrm>
            <a:off x="2987675" y="5876925"/>
            <a:ext cx="9366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68F94D5-0C98-439F-B69A-787FC606EDC1}"/>
              </a:ext>
            </a:extLst>
          </p:cNvPr>
          <p:cNvSpPr>
            <a:spLocks noGrp="1" noChangeArrowheads="1"/>
          </p:cNvSpPr>
          <p:nvPr>
            <p:ph type="title"/>
          </p:nvPr>
        </p:nvSpPr>
        <p:spPr/>
        <p:txBody>
          <a:bodyPr/>
          <a:lstStyle/>
          <a:p>
            <a:pPr eaLnBrk="1" hangingPunct="1">
              <a:defRPr/>
            </a:pPr>
            <a:r>
              <a:rPr lang="tr-TR">
                <a:solidFill>
                  <a:srgbClr val="FF0000"/>
                </a:solidFill>
              </a:rPr>
              <a:t>SIVIDAN –KATI HÂLE GEÇİŞ</a:t>
            </a:r>
          </a:p>
        </p:txBody>
      </p:sp>
      <p:sp>
        <p:nvSpPr>
          <p:cNvPr id="62467" name="Rectangle 3">
            <a:extLst>
              <a:ext uri="{FF2B5EF4-FFF2-40B4-BE49-F238E27FC236}">
                <a16:creationId xmlns:a16="http://schemas.microsoft.com/office/drawing/2014/main" id="{B3C89051-25E8-4178-B9DC-E1BC07F9D125}"/>
              </a:ext>
            </a:extLst>
          </p:cNvPr>
          <p:cNvSpPr>
            <a:spLocks noGrp="1" noChangeArrowheads="1"/>
          </p:cNvSpPr>
          <p:nvPr>
            <p:ph type="body" idx="1"/>
          </p:nvPr>
        </p:nvSpPr>
        <p:spPr/>
        <p:txBody>
          <a:bodyPr/>
          <a:lstStyle/>
          <a:p>
            <a:pPr eaLnBrk="1" hangingPunct="1">
              <a:defRPr/>
            </a:pPr>
            <a:r>
              <a:rPr lang="tr-TR" sz="2000">
                <a:effectLst>
                  <a:outerShdw blurRad="38100" dist="38100" dir="2700000" algn="tl">
                    <a:srgbClr val="FFFFFF"/>
                  </a:outerShdw>
                </a:effectLst>
              </a:rPr>
              <a:t>Sıvı maddelerin </a:t>
            </a:r>
            <a:r>
              <a:rPr lang="tr-TR" sz="2000">
                <a:solidFill>
                  <a:srgbClr val="FF0000"/>
                </a:solidFill>
              </a:rPr>
              <a:t>ısı vererek</a:t>
            </a:r>
            <a:r>
              <a:rPr lang="tr-TR" sz="2000">
                <a:effectLst>
                  <a:outerShdw blurRad="38100" dist="38100" dir="2700000" algn="tl">
                    <a:srgbClr val="FFFFFF"/>
                  </a:outerShdw>
                </a:effectLst>
              </a:rPr>
              <a:t> </a:t>
            </a:r>
            <a:r>
              <a:rPr lang="tr-TR" sz="2000">
                <a:solidFill>
                  <a:srgbClr val="00CC00"/>
                </a:solidFill>
              </a:rPr>
              <a:t>hâle katı</a:t>
            </a:r>
            <a:r>
              <a:rPr lang="tr-TR" sz="2000">
                <a:effectLst>
                  <a:outerShdw blurRad="38100" dist="38100" dir="2700000" algn="tl">
                    <a:srgbClr val="FFFFFF"/>
                  </a:outerShdw>
                </a:effectLst>
              </a:rPr>
              <a:t> dönüşmesidir.</a:t>
            </a:r>
          </a:p>
          <a:p>
            <a:pPr eaLnBrk="1" hangingPunct="1">
              <a:defRPr/>
            </a:pPr>
            <a:r>
              <a:rPr lang="tr-TR" sz="2000">
                <a:solidFill>
                  <a:srgbClr val="660033"/>
                </a:solidFill>
              </a:rPr>
              <a:t>Suyun donarak buza dönüşmesi</a:t>
            </a:r>
          </a:p>
          <a:p>
            <a:pPr eaLnBrk="1" hangingPunct="1">
              <a:defRPr/>
            </a:pPr>
            <a:r>
              <a:rPr lang="tr-TR" sz="2000">
                <a:solidFill>
                  <a:srgbClr val="FF00FF"/>
                </a:solidFill>
              </a:rPr>
              <a:t>Kremanın donarak dondurmaya dönüşmesi</a:t>
            </a:r>
          </a:p>
        </p:txBody>
      </p:sp>
      <p:pic>
        <p:nvPicPr>
          <p:cNvPr id="67588" name="Picture 5">
            <a:hlinkClick r:id="rId3"/>
            <a:extLst>
              <a:ext uri="{FF2B5EF4-FFF2-40B4-BE49-F238E27FC236}">
                <a16:creationId xmlns:a16="http://schemas.microsoft.com/office/drawing/2014/main" id="{76001A3F-3745-4604-A4C7-5313D5D2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781300"/>
            <a:ext cx="18002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7">
            <a:hlinkClick r:id="rId5"/>
            <a:extLst>
              <a:ext uri="{FF2B5EF4-FFF2-40B4-BE49-F238E27FC236}">
                <a16:creationId xmlns:a16="http://schemas.microsoft.com/office/drawing/2014/main" id="{ED12BD93-FE11-40C0-8A43-8222B71CB2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852738"/>
            <a:ext cx="2319338"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9">
            <a:hlinkClick r:id="rId7"/>
            <a:extLst>
              <a:ext uri="{FF2B5EF4-FFF2-40B4-BE49-F238E27FC236}">
                <a16:creationId xmlns:a16="http://schemas.microsoft.com/office/drawing/2014/main" id="{C6A5F20A-1E9D-45BC-B754-C29E429914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652963"/>
            <a:ext cx="22320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11">
            <a:hlinkClick r:id="rId9"/>
            <a:extLst>
              <a:ext uri="{FF2B5EF4-FFF2-40B4-BE49-F238E27FC236}">
                <a16:creationId xmlns:a16="http://schemas.microsoft.com/office/drawing/2014/main" id="{47BB4A50-AE53-4366-BF83-C37DA89C22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175" y="4652963"/>
            <a:ext cx="2449513"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Line 12">
            <a:extLst>
              <a:ext uri="{FF2B5EF4-FFF2-40B4-BE49-F238E27FC236}">
                <a16:creationId xmlns:a16="http://schemas.microsoft.com/office/drawing/2014/main" id="{5ADCBDF6-814C-45EE-8C23-902BC1503CC6}"/>
              </a:ext>
            </a:extLst>
          </p:cNvPr>
          <p:cNvSpPr>
            <a:spLocks noChangeShapeType="1"/>
          </p:cNvSpPr>
          <p:nvPr/>
        </p:nvSpPr>
        <p:spPr bwMode="auto">
          <a:xfrm>
            <a:off x="2987675" y="3716338"/>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7593" name="Line 13">
            <a:extLst>
              <a:ext uri="{FF2B5EF4-FFF2-40B4-BE49-F238E27FC236}">
                <a16:creationId xmlns:a16="http://schemas.microsoft.com/office/drawing/2014/main" id="{287D0D72-19BD-4963-B5CE-650D3CDB9BE9}"/>
              </a:ext>
            </a:extLst>
          </p:cNvPr>
          <p:cNvSpPr>
            <a:spLocks noChangeShapeType="1"/>
          </p:cNvSpPr>
          <p:nvPr/>
        </p:nvSpPr>
        <p:spPr bwMode="auto">
          <a:xfrm>
            <a:off x="3059113" y="5589588"/>
            <a:ext cx="9366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A503286-3B19-4ACE-BEE8-6532A62E6C30}"/>
              </a:ext>
            </a:extLst>
          </p:cNvPr>
          <p:cNvSpPr>
            <a:spLocks noGrp="1" noChangeArrowheads="1"/>
          </p:cNvSpPr>
          <p:nvPr>
            <p:ph type="title"/>
          </p:nvPr>
        </p:nvSpPr>
        <p:spPr/>
        <p:txBody>
          <a:bodyPr/>
          <a:lstStyle/>
          <a:p>
            <a:pPr eaLnBrk="1" hangingPunct="1"/>
            <a:r>
              <a:rPr lang="tr-TR" altLang="tr-TR"/>
              <a:t>	</a:t>
            </a:r>
            <a:r>
              <a:rPr lang="tr-TR" altLang="tr-TR">
                <a:solidFill>
                  <a:srgbClr val="FF0000"/>
                </a:solidFill>
              </a:rPr>
              <a:t>SIVIDAN GAZ HÂLE GEÇİŞ</a:t>
            </a:r>
          </a:p>
        </p:txBody>
      </p:sp>
      <p:sp>
        <p:nvSpPr>
          <p:cNvPr id="68611" name="Rectangle 3">
            <a:extLst>
              <a:ext uri="{FF2B5EF4-FFF2-40B4-BE49-F238E27FC236}">
                <a16:creationId xmlns:a16="http://schemas.microsoft.com/office/drawing/2014/main" id="{8A892941-92D0-4BA3-AF7F-1C629FC591C5}"/>
              </a:ext>
            </a:extLst>
          </p:cNvPr>
          <p:cNvSpPr>
            <a:spLocks noGrp="1" noChangeArrowheads="1"/>
          </p:cNvSpPr>
          <p:nvPr>
            <p:ph type="body" idx="1"/>
          </p:nvPr>
        </p:nvSpPr>
        <p:spPr/>
        <p:txBody>
          <a:bodyPr/>
          <a:lstStyle/>
          <a:p>
            <a:pPr eaLnBrk="1" hangingPunct="1"/>
            <a:r>
              <a:rPr lang="tr-TR" altLang="tr-TR"/>
              <a:t>Sıvı maddelerin </a:t>
            </a:r>
            <a:r>
              <a:rPr lang="tr-TR" altLang="tr-TR">
                <a:solidFill>
                  <a:srgbClr val="FF0000"/>
                </a:solidFill>
              </a:rPr>
              <a:t>ısı alarak</a:t>
            </a:r>
            <a:r>
              <a:rPr lang="tr-TR" altLang="tr-TR"/>
              <a:t> </a:t>
            </a:r>
            <a:r>
              <a:rPr lang="tr-TR" altLang="tr-TR">
                <a:solidFill>
                  <a:srgbClr val="00CC00"/>
                </a:solidFill>
              </a:rPr>
              <a:t>gaz hâle</a:t>
            </a:r>
            <a:r>
              <a:rPr lang="tr-TR" altLang="tr-TR"/>
              <a:t> </a:t>
            </a:r>
            <a:r>
              <a:rPr lang="tr-TR" altLang="tr-TR">
                <a:solidFill>
                  <a:srgbClr val="6600FF"/>
                </a:solidFill>
              </a:rPr>
              <a:t>dönüşmesidir</a:t>
            </a:r>
            <a:r>
              <a:rPr lang="tr-TR" altLang="tr-TR"/>
              <a:t>.</a:t>
            </a:r>
            <a:r>
              <a:rPr lang="tr-TR" altLang="tr-TR">
                <a:solidFill>
                  <a:srgbClr val="660033"/>
                </a:solidFill>
              </a:rPr>
              <a:t>Bu olaya</a:t>
            </a:r>
            <a:r>
              <a:rPr lang="tr-TR" altLang="tr-TR"/>
              <a:t> </a:t>
            </a:r>
            <a:r>
              <a:rPr lang="tr-TR" altLang="tr-TR">
                <a:solidFill>
                  <a:srgbClr val="FF0000"/>
                </a:solidFill>
              </a:rPr>
              <a:t>buharlaşma</a:t>
            </a:r>
            <a:r>
              <a:rPr lang="tr-TR" altLang="tr-TR"/>
              <a:t> denir.</a:t>
            </a:r>
          </a:p>
        </p:txBody>
      </p:sp>
      <p:pic>
        <p:nvPicPr>
          <p:cNvPr id="68612" name="Picture 9" descr="ImageShack, share photos, pictures, free image hosting, free video hosting, image hosting, video hosting, photo image hosting site, video hosting site">
            <a:extLst>
              <a:ext uri="{FF2B5EF4-FFF2-40B4-BE49-F238E27FC236}">
                <a16:creationId xmlns:a16="http://schemas.microsoft.com/office/drawing/2014/main" id="{AE357505-E251-4A23-8E20-6F19BDD98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500438"/>
            <a:ext cx="5903912"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391263C-44E6-46A3-8321-67DCE4C01E37}"/>
              </a:ext>
            </a:extLst>
          </p:cNvPr>
          <p:cNvSpPr>
            <a:spLocks noGrp="1" noChangeArrowheads="1"/>
          </p:cNvSpPr>
          <p:nvPr>
            <p:ph type="title"/>
          </p:nvPr>
        </p:nvSpPr>
        <p:spPr/>
        <p:txBody>
          <a:bodyPr/>
          <a:lstStyle/>
          <a:p>
            <a:pPr eaLnBrk="1" hangingPunct="1">
              <a:defRPr/>
            </a:pPr>
            <a:r>
              <a:rPr lang="tr-TR">
                <a:solidFill>
                  <a:srgbClr val="FF0000"/>
                </a:solidFill>
              </a:rPr>
              <a:t>KATI HÂLDEN GAZ HÂLE GEÇİŞ</a:t>
            </a:r>
          </a:p>
        </p:txBody>
      </p:sp>
      <p:sp>
        <p:nvSpPr>
          <p:cNvPr id="64515" name="Rectangle 3">
            <a:extLst>
              <a:ext uri="{FF2B5EF4-FFF2-40B4-BE49-F238E27FC236}">
                <a16:creationId xmlns:a16="http://schemas.microsoft.com/office/drawing/2014/main" id="{16650CF6-0039-400F-9587-DBF0E7E8D61A}"/>
              </a:ext>
            </a:extLst>
          </p:cNvPr>
          <p:cNvSpPr>
            <a:spLocks noGrp="1" noChangeArrowheads="1"/>
          </p:cNvSpPr>
          <p:nvPr>
            <p:ph type="body" idx="1"/>
          </p:nvPr>
        </p:nvSpPr>
        <p:spPr>
          <a:xfrm>
            <a:off x="457200" y="1600200"/>
            <a:ext cx="8229600" cy="5068888"/>
          </a:xfrm>
        </p:spPr>
        <p:txBody>
          <a:bodyPr/>
          <a:lstStyle/>
          <a:p>
            <a:pPr eaLnBrk="1" hangingPunct="1">
              <a:defRPr/>
            </a:pPr>
            <a:r>
              <a:rPr lang="tr-TR" sz="2400"/>
              <a:t>Katı maddelerin</a:t>
            </a:r>
            <a:r>
              <a:rPr lang="tr-TR" sz="2400">
                <a:solidFill>
                  <a:srgbClr val="FF0000"/>
                </a:solidFill>
              </a:rPr>
              <a:t> ısı</a:t>
            </a:r>
            <a:r>
              <a:rPr lang="tr-TR" sz="2400"/>
              <a:t> </a:t>
            </a:r>
            <a:r>
              <a:rPr lang="tr-TR" sz="2400">
                <a:solidFill>
                  <a:srgbClr val="FF0000"/>
                </a:solidFill>
              </a:rPr>
              <a:t>alarak</a:t>
            </a:r>
            <a:r>
              <a:rPr lang="tr-TR" sz="2400"/>
              <a:t>,</a:t>
            </a:r>
            <a:r>
              <a:rPr lang="tr-TR" sz="2400">
                <a:solidFill>
                  <a:srgbClr val="006600"/>
                </a:solidFill>
              </a:rPr>
              <a:t>sıvı hale</a:t>
            </a:r>
            <a:r>
              <a:rPr lang="tr-TR" sz="2400"/>
              <a:t> </a:t>
            </a:r>
            <a:r>
              <a:rPr lang="tr-TR" sz="2400">
                <a:solidFill>
                  <a:srgbClr val="006600"/>
                </a:solidFill>
              </a:rPr>
              <a:t>geçmeden</a:t>
            </a:r>
            <a:r>
              <a:rPr lang="tr-TR" sz="2400"/>
              <a:t>,</a:t>
            </a:r>
            <a:r>
              <a:rPr lang="tr-TR" sz="2400">
                <a:solidFill>
                  <a:srgbClr val="6600FF"/>
                </a:solidFill>
              </a:rPr>
              <a:t>direkt</a:t>
            </a:r>
            <a:r>
              <a:rPr lang="tr-TR" sz="2400"/>
              <a:t> </a:t>
            </a:r>
            <a:r>
              <a:rPr lang="tr-TR" sz="2400">
                <a:solidFill>
                  <a:srgbClr val="FF0000"/>
                </a:solidFill>
              </a:rPr>
              <a:t>gaz haline geçmesidir.</a:t>
            </a:r>
          </a:p>
          <a:p>
            <a:pPr eaLnBrk="1" hangingPunct="1">
              <a:defRPr/>
            </a:pPr>
            <a:r>
              <a:rPr lang="tr-TR" sz="2400">
                <a:solidFill>
                  <a:srgbClr val="0033CC"/>
                </a:solidFill>
              </a:rPr>
              <a:t>Bu olaya</a:t>
            </a:r>
            <a:r>
              <a:rPr lang="tr-TR" sz="2400"/>
              <a:t> </a:t>
            </a:r>
            <a:r>
              <a:rPr lang="tr-TR" sz="2400">
                <a:solidFill>
                  <a:srgbClr val="FF0066"/>
                </a:solidFill>
              </a:rPr>
              <a:t>süblimleşme</a:t>
            </a:r>
            <a:r>
              <a:rPr lang="tr-TR" sz="2400"/>
              <a:t> denir.</a:t>
            </a:r>
          </a:p>
          <a:p>
            <a:pPr eaLnBrk="1" hangingPunct="1">
              <a:defRPr/>
            </a:pPr>
            <a:r>
              <a:rPr lang="tr-TR" sz="2400"/>
              <a:t>Örnek:</a:t>
            </a:r>
          </a:p>
          <a:p>
            <a:pPr eaLnBrk="1" hangingPunct="1">
              <a:defRPr/>
            </a:pPr>
            <a:r>
              <a:rPr lang="tr-TR" sz="2400">
                <a:solidFill>
                  <a:srgbClr val="660033"/>
                </a:solidFill>
              </a:rPr>
              <a:t>Naftalinin ısı alarak gaz haline dönüşmesi</a:t>
            </a:r>
            <a:r>
              <a:rPr lang="tr-TR" sz="2400"/>
              <a:t>.</a:t>
            </a:r>
          </a:p>
          <a:p>
            <a:pPr eaLnBrk="1" hangingPunct="1">
              <a:defRPr/>
            </a:pPr>
            <a:endParaRPr lang="tr-TR" sz="2400"/>
          </a:p>
          <a:p>
            <a:pPr eaLnBrk="1" hangingPunct="1">
              <a:defRPr/>
            </a:pPr>
            <a:endParaRPr lang="tr-TR" sz="2400"/>
          </a:p>
          <a:p>
            <a:pPr eaLnBrk="1" hangingPunct="1">
              <a:defRPr/>
            </a:pPr>
            <a:r>
              <a:rPr lang="tr-TR" sz="2400">
                <a:solidFill>
                  <a:srgbClr val="CC00FF"/>
                </a:solidFill>
              </a:rPr>
              <a:t>Tuvaletlere konulan koku gidericilerin ısı alarak gaz haline geçmesi</a:t>
            </a:r>
          </a:p>
        </p:txBody>
      </p:sp>
      <p:pic>
        <p:nvPicPr>
          <p:cNvPr id="69636" name="Picture 5">
            <a:hlinkClick r:id="rId2"/>
            <a:extLst>
              <a:ext uri="{FF2B5EF4-FFF2-40B4-BE49-F238E27FC236}">
                <a16:creationId xmlns:a16="http://schemas.microsoft.com/office/drawing/2014/main" id="{D6C49433-417D-4852-A5E6-A68213F2C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716338"/>
            <a:ext cx="251936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7">
            <a:hlinkClick r:id="rId4"/>
            <a:extLst>
              <a:ext uri="{FF2B5EF4-FFF2-40B4-BE49-F238E27FC236}">
                <a16:creationId xmlns:a16="http://schemas.microsoft.com/office/drawing/2014/main" id="{E505A7D9-A0F1-468B-9585-A5898DE7E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5373688"/>
            <a:ext cx="2663825"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750811F-0781-4CBB-95B0-E7522CDE0621}"/>
              </a:ext>
            </a:extLst>
          </p:cNvPr>
          <p:cNvSpPr>
            <a:spLocks noGrp="1" noChangeArrowheads="1"/>
          </p:cNvSpPr>
          <p:nvPr>
            <p:ph type="title"/>
          </p:nvPr>
        </p:nvSpPr>
        <p:spPr/>
        <p:txBody>
          <a:bodyPr/>
          <a:lstStyle/>
          <a:p>
            <a:pPr eaLnBrk="1" hangingPunct="1">
              <a:defRPr/>
            </a:pPr>
            <a:r>
              <a:rPr lang="tr-TR">
                <a:solidFill>
                  <a:srgbClr val="FF0000"/>
                </a:solidFill>
              </a:rPr>
              <a:t>SIVI MADDELER</a:t>
            </a:r>
          </a:p>
        </p:txBody>
      </p:sp>
      <p:sp>
        <p:nvSpPr>
          <p:cNvPr id="10243" name="Rectangle 3">
            <a:extLst>
              <a:ext uri="{FF2B5EF4-FFF2-40B4-BE49-F238E27FC236}">
                <a16:creationId xmlns:a16="http://schemas.microsoft.com/office/drawing/2014/main" id="{1734C909-0B35-4098-BD10-A6F4A8969D45}"/>
              </a:ext>
            </a:extLst>
          </p:cNvPr>
          <p:cNvSpPr>
            <a:spLocks noGrp="1" noChangeArrowheads="1"/>
          </p:cNvSpPr>
          <p:nvPr>
            <p:ph type="body" idx="1"/>
          </p:nvPr>
        </p:nvSpPr>
        <p:spPr/>
        <p:txBody>
          <a:bodyPr/>
          <a:lstStyle/>
          <a:p>
            <a:pPr eaLnBrk="1" hangingPunct="1">
              <a:defRPr/>
            </a:pPr>
            <a:r>
              <a:rPr lang="tr-TR">
                <a:solidFill>
                  <a:srgbClr val="FF00FF"/>
                </a:solidFill>
              </a:rPr>
              <a:t>Belli bir şekilleri yoktur</a:t>
            </a:r>
            <a:r>
              <a:rPr lang="tr-TR"/>
              <a:t>.</a:t>
            </a:r>
          </a:p>
          <a:p>
            <a:pPr eaLnBrk="1" hangingPunct="1">
              <a:defRPr/>
            </a:pPr>
            <a:r>
              <a:rPr lang="tr-TR">
                <a:solidFill>
                  <a:srgbClr val="6600FF"/>
                </a:solidFill>
              </a:rPr>
              <a:t>Sıkıştırılamazlar.</a:t>
            </a:r>
          </a:p>
          <a:p>
            <a:pPr eaLnBrk="1" hangingPunct="1">
              <a:defRPr/>
            </a:pPr>
            <a:r>
              <a:rPr lang="tr-TR">
                <a:solidFill>
                  <a:srgbClr val="660066"/>
                </a:solidFill>
              </a:rPr>
              <a:t>Akışkandırlar.</a:t>
            </a:r>
          </a:p>
        </p:txBody>
      </p:sp>
      <p:sp>
        <p:nvSpPr>
          <p:cNvPr id="33796" name="AutoShape 5" descr="sivi_kisitlamalari">
            <a:hlinkClick r:id="rId2"/>
            <a:extLst>
              <a:ext uri="{FF2B5EF4-FFF2-40B4-BE49-F238E27FC236}">
                <a16:creationId xmlns:a16="http://schemas.microsoft.com/office/drawing/2014/main" id="{0E968AAA-B592-4801-BC13-2CF78FBC15E4}"/>
              </a:ext>
            </a:extLst>
          </p:cNvPr>
          <p:cNvSpPr>
            <a:spLocks noChangeAspect="1" noChangeArrowheads="1"/>
          </p:cNvSpPr>
          <p:nvPr/>
        </p:nvSpPr>
        <p:spPr bwMode="auto">
          <a:xfrm>
            <a:off x="4043363" y="2981325"/>
            <a:ext cx="10572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tr-TR" altLang="tr-TR"/>
          </a:p>
        </p:txBody>
      </p:sp>
      <p:pic>
        <p:nvPicPr>
          <p:cNvPr id="33797" name="Picture 7" descr="sivi_kisitlamalari">
            <a:extLst>
              <a:ext uri="{FF2B5EF4-FFF2-40B4-BE49-F238E27FC236}">
                <a16:creationId xmlns:a16="http://schemas.microsoft.com/office/drawing/2014/main" id="{1CFC57B4-2CD7-4F3E-A662-4BA76B33D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412875"/>
            <a:ext cx="23336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9" descr="150px-Glass_with_liquid">
            <a:extLst>
              <a:ext uri="{FF2B5EF4-FFF2-40B4-BE49-F238E27FC236}">
                <a16:creationId xmlns:a16="http://schemas.microsoft.com/office/drawing/2014/main" id="{B46F6211-3559-4FF9-9AE2-6743209C8C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500438"/>
            <a:ext cx="14287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1" descr="u-sivi-sabun-zeytinyagi-ozlu-b">
            <a:extLst>
              <a:ext uri="{FF2B5EF4-FFF2-40B4-BE49-F238E27FC236}">
                <a16:creationId xmlns:a16="http://schemas.microsoft.com/office/drawing/2014/main" id="{0A616B16-4299-46B8-B4CE-A149D4BF8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4429125"/>
            <a:ext cx="24479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787A8A3-6266-414B-AF0D-94056A25669E}"/>
              </a:ext>
            </a:extLst>
          </p:cNvPr>
          <p:cNvSpPr>
            <a:spLocks noGrp="1" noChangeArrowheads="1"/>
          </p:cNvSpPr>
          <p:nvPr>
            <p:ph type="title"/>
          </p:nvPr>
        </p:nvSpPr>
        <p:spPr/>
        <p:txBody>
          <a:bodyPr/>
          <a:lstStyle/>
          <a:p>
            <a:pPr eaLnBrk="1" hangingPunct="1">
              <a:defRPr/>
            </a:pPr>
            <a:r>
              <a:rPr lang="tr-TR" sz="4000">
                <a:solidFill>
                  <a:srgbClr val="FF0000"/>
                </a:solidFill>
              </a:rPr>
              <a:t>GAZ HÂLDEN SIVI HALE GEÇİŞ</a:t>
            </a:r>
          </a:p>
        </p:txBody>
      </p:sp>
      <p:sp>
        <p:nvSpPr>
          <p:cNvPr id="70659" name="Rectangle 3">
            <a:extLst>
              <a:ext uri="{FF2B5EF4-FFF2-40B4-BE49-F238E27FC236}">
                <a16:creationId xmlns:a16="http://schemas.microsoft.com/office/drawing/2014/main" id="{004B2EBD-D3E9-492F-9E2E-7777CDB23024}"/>
              </a:ext>
            </a:extLst>
          </p:cNvPr>
          <p:cNvSpPr>
            <a:spLocks noGrp="1" noChangeArrowheads="1"/>
          </p:cNvSpPr>
          <p:nvPr>
            <p:ph type="body" idx="1"/>
          </p:nvPr>
        </p:nvSpPr>
        <p:spPr/>
        <p:txBody>
          <a:bodyPr/>
          <a:lstStyle/>
          <a:p>
            <a:pPr eaLnBrk="1" hangingPunct="1"/>
            <a:r>
              <a:rPr lang="tr-TR" altLang="tr-TR">
                <a:solidFill>
                  <a:srgbClr val="0066FF"/>
                </a:solidFill>
              </a:rPr>
              <a:t>Gaz maddelerin ısı vererek sıvı hâle dönüşmesidir.</a:t>
            </a:r>
          </a:p>
          <a:p>
            <a:pPr eaLnBrk="1" hangingPunct="1"/>
            <a:r>
              <a:rPr lang="tr-TR" altLang="tr-TR">
                <a:solidFill>
                  <a:srgbClr val="009900"/>
                </a:solidFill>
              </a:rPr>
              <a:t>“Çiy”i buna örnek verebiliriz.</a:t>
            </a:r>
          </a:p>
        </p:txBody>
      </p:sp>
      <p:pic>
        <p:nvPicPr>
          <p:cNvPr id="70660" name="Picture 5">
            <a:hlinkClick r:id="rId3"/>
            <a:extLst>
              <a:ext uri="{FF2B5EF4-FFF2-40B4-BE49-F238E27FC236}">
                <a16:creationId xmlns:a16="http://schemas.microsoft.com/office/drawing/2014/main" id="{5B9664FD-24AD-4BDE-84AE-CFCF47C6F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429000"/>
            <a:ext cx="28082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7">
            <a:hlinkClick r:id="rId5"/>
            <a:extLst>
              <a:ext uri="{FF2B5EF4-FFF2-40B4-BE49-F238E27FC236}">
                <a16:creationId xmlns:a16="http://schemas.microsoft.com/office/drawing/2014/main" id="{44290A1B-936C-48EC-A793-1A5EE76E42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284538"/>
            <a:ext cx="29511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E72BA2C-3B46-452C-BDB2-0967EF50C7D1}"/>
              </a:ext>
            </a:extLst>
          </p:cNvPr>
          <p:cNvSpPr>
            <a:spLocks noGrp="1" noChangeArrowheads="1"/>
          </p:cNvSpPr>
          <p:nvPr>
            <p:ph type="title"/>
          </p:nvPr>
        </p:nvSpPr>
        <p:spPr/>
        <p:txBody>
          <a:bodyPr/>
          <a:lstStyle/>
          <a:p>
            <a:pPr eaLnBrk="1" hangingPunct="1">
              <a:defRPr/>
            </a:pPr>
            <a:r>
              <a:rPr lang="tr-TR">
                <a:solidFill>
                  <a:srgbClr val="FF0066"/>
                </a:solidFill>
              </a:rPr>
              <a:t>BOZUNMA</a:t>
            </a:r>
          </a:p>
        </p:txBody>
      </p:sp>
      <p:sp>
        <p:nvSpPr>
          <p:cNvPr id="71683" name="Rectangle 3">
            <a:extLst>
              <a:ext uri="{FF2B5EF4-FFF2-40B4-BE49-F238E27FC236}">
                <a16:creationId xmlns:a16="http://schemas.microsoft.com/office/drawing/2014/main" id="{C9F6AE4B-891A-48BF-A263-3B7B8CE16761}"/>
              </a:ext>
            </a:extLst>
          </p:cNvPr>
          <p:cNvSpPr>
            <a:spLocks noGrp="1" noChangeArrowheads="1"/>
          </p:cNvSpPr>
          <p:nvPr>
            <p:ph type="body" idx="1"/>
          </p:nvPr>
        </p:nvSpPr>
        <p:spPr/>
        <p:txBody>
          <a:bodyPr/>
          <a:lstStyle/>
          <a:p>
            <a:pPr eaLnBrk="1" hangingPunct="1"/>
            <a:r>
              <a:rPr lang="tr-TR" altLang="tr-TR">
                <a:solidFill>
                  <a:srgbClr val="006600"/>
                </a:solidFill>
              </a:rPr>
              <a:t>Bazı katı maddeler ısıtıldığında sıvı hâle</a:t>
            </a:r>
            <a:r>
              <a:rPr lang="tr-TR" altLang="tr-TR"/>
              <a:t> </a:t>
            </a:r>
            <a:r>
              <a:rPr lang="tr-TR" altLang="tr-TR">
                <a:solidFill>
                  <a:srgbClr val="006600"/>
                </a:solidFill>
              </a:rPr>
              <a:t>geçmezler</a:t>
            </a:r>
            <a:r>
              <a:rPr lang="tr-TR" altLang="tr-TR"/>
              <a:t>.</a:t>
            </a:r>
            <a:r>
              <a:rPr lang="tr-TR" altLang="tr-TR">
                <a:solidFill>
                  <a:srgbClr val="CC00FF"/>
                </a:solidFill>
              </a:rPr>
              <a:t>Kendine</a:t>
            </a:r>
            <a:r>
              <a:rPr lang="tr-TR" altLang="tr-TR"/>
              <a:t> </a:t>
            </a:r>
            <a:r>
              <a:rPr lang="tr-TR" altLang="tr-TR">
                <a:solidFill>
                  <a:srgbClr val="CC00FF"/>
                </a:solidFill>
              </a:rPr>
              <a:t>ait özellikleri</a:t>
            </a:r>
            <a:r>
              <a:rPr lang="tr-TR" altLang="tr-TR"/>
              <a:t> de </a:t>
            </a:r>
            <a:r>
              <a:rPr lang="tr-TR" altLang="tr-TR">
                <a:solidFill>
                  <a:srgbClr val="FF0066"/>
                </a:solidFill>
              </a:rPr>
              <a:t>kaybolur</a:t>
            </a:r>
            <a:r>
              <a:rPr lang="tr-TR" altLang="tr-TR"/>
              <a:t>.Bu olaya </a:t>
            </a:r>
            <a:r>
              <a:rPr lang="tr-TR" altLang="tr-TR">
                <a:solidFill>
                  <a:srgbClr val="FF0066"/>
                </a:solidFill>
              </a:rPr>
              <a:t>bozunma</a:t>
            </a:r>
            <a:r>
              <a:rPr lang="tr-TR" altLang="tr-TR"/>
              <a:t> denir.</a:t>
            </a:r>
          </a:p>
          <a:p>
            <a:pPr eaLnBrk="1" hangingPunct="1"/>
            <a:r>
              <a:rPr lang="tr-TR" altLang="tr-TR"/>
              <a:t>Örnek:</a:t>
            </a:r>
            <a:br>
              <a:rPr lang="tr-TR" altLang="tr-TR"/>
            </a:br>
            <a:r>
              <a:rPr lang="tr-TR" altLang="tr-TR">
                <a:solidFill>
                  <a:srgbClr val="6600FF"/>
                </a:solidFill>
              </a:rPr>
              <a:t>Şekeri ısıttığımızda erimez,yanarak bozunur.</a:t>
            </a:r>
          </a:p>
        </p:txBody>
      </p:sp>
      <p:pic>
        <p:nvPicPr>
          <p:cNvPr id="71684" name="Picture 5">
            <a:hlinkClick r:id="rId2"/>
            <a:extLst>
              <a:ext uri="{FF2B5EF4-FFF2-40B4-BE49-F238E27FC236}">
                <a16:creationId xmlns:a16="http://schemas.microsoft.com/office/drawing/2014/main" id="{76F95DF6-F6E8-4C68-A139-85DBAECCB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868863"/>
            <a:ext cx="22320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7">
            <a:hlinkClick r:id="rId4"/>
            <a:extLst>
              <a:ext uri="{FF2B5EF4-FFF2-40B4-BE49-F238E27FC236}">
                <a16:creationId xmlns:a16="http://schemas.microsoft.com/office/drawing/2014/main" id="{8C2A7057-1830-406E-B25D-5CD7A39252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4797425"/>
            <a:ext cx="28082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Line 8">
            <a:extLst>
              <a:ext uri="{FF2B5EF4-FFF2-40B4-BE49-F238E27FC236}">
                <a16:creationId xmlns:a16="http://schemas.microsoft.com/office/drawing/2014/main" id="{74B1F3FA-678D-47DE-89F1-73EEC957BDBC}"/>
              </a:ext>
            </a:extLst>
          </p:cNvPr>
          <p:cNvSpPr>
            <a:spLocks noChangeShapeType="1"/>
          </p:cNvSpPr>
          <p:nvPr/>
        </p:nvSpPr>
        <p:spPr bwMode="auto">
          <a:xfrm>
            <a:off x="3348038" y="5734050"/>
            <a:ext cx="936625"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5521EF4-C2EF-425E-B6E6-B0FD3B1CF1B0}"/>
              </a:ext>
            </a:extLst>
          </p:cNvPr>
          <p:cNvSpPr>
            <a:spLocks noGrp="1" noChangeArrowheads="1"/>
          </p:cNvSpPr>
          <p:nvPr>
            <p:ph type="title"/>
          </p:nvPr>
        </p:nvSpPr>
        <p:spPr/>
        <p:txBody>
          <a:bodyPr/>
          <a:lstStyle/>
          <a:p>
            <a:pPr eaLnBrk="1" hangingPunct="1"/>
            <a:r>
              <a:rPr lang="tr-TR" altLang="tr-TR">
                <a:solidFill>
                  <a:srgbClr val="FF0066"/>
                </a:solidFill>
              </a:rPr>
              <a:t>SAF MADDE</a:t>
            </a:r>
          </a:p>
        </p:txBody>
      </p:sp>
      <p:sp>
        <p:nvSpPr>
          <p:cNvPr id="72707" name="Rectangle 3">
            <a:extLst>
              <a:ext uri="{FF2B5EF4-FFF2-40B4-BE49-F238E27FC236}">
                <a16:creationId xmlns:a16="http://schemas.microsoft.com/office/drawing/2014/main" id="{7408832E-1AAB-4B5F-905A-83627D727A1F}"/>
              </a:ext>
            </a:extLst>
          </p:cNvPr>
          <p:cNvSpPr>
            <a:spLocks noGrp="1" noChangeArrowheads="1"/>
          </p:cNvSpPr>
          <p:nvPr>
            <p:ph type="body" idx="1"/>
          </p:nvPr>
        </p:nvSpPr>
        <p:spPr/>
        <p:txBody>
          <a:bodyPr/>
          <a:lstStyle/>
          <a:p>
            <a:pPr eaLnBrk="1" hangingPunct="1"/>
            <a:r>
              <a:rPr lang="tr-TR" altLang="tr-TR">
                <a:solidFill>
                  <a:srgbClr val="0033CC"/>
                </a:solidFill>
              </a:rPr>
              <a:t>Tek bir maddeden meydana gelen</a:t>
            </a:r>
            <a:r>
              <a:rPr lang="tr-TR" altLang="tr-TR"/>
              <a:t> </a:t>
            </a:r>
            <a:r>
              <a:rPr lang="tr-TR" altLang="tr-TR">
                <a:solidFill>
                  <a:srgbClr val="0033CC"/>
                </a:solidFill>
              </a:rPr>
              <a:t>maddelere</a:t>
            </a:r>
            <a:r>
              <a:rPr lang="tr-TR" altLang="tr-TR"/>
              <a:t> </a:t>
            </a:r>
            <a:r>
              <a:rPr lang="tr-TR" altLang="tr-TR">
                <a:solidFill>
                  <a:srgbClr val="FF0066"/>
                </a:solidFill>
              </a:rPr>
              <a:t>saf madde</a:t>
            </a:r>
            <a:r>
              <a:rPr lang="tr-TR" altLang="tr-TR"/>
              <a:t> denir.</a:t>
            </a:r>
          </a:p>
        </p:txBody>
      </p:sp>
      <p:pic>
        <p:nvPicPr>
          <p:cNvPr id="72708" name="Picture 5">
            <a:hlinkClick r:id="rId3"/>
            <a:extLst>
              <a:ext uri="{FF2B5EF4-FFF2-40B4-BE49-F238E27FC236}">
                <a16:creationId xmlns:a16="http://schemas.microsoft.com/office/drawing/2014/main" id="{9E861ED9-73D8-4335-8660-EB839C542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636838"/>
            <a:ext cx="251936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7">
            <a:hlinkClick r:id="rId5"/>
            <a:extLst>
              <a:ext uri="{FF2B5EF4-FFF2-40B4-BE49-F238E27FC236}">
                <a16:creationId xmlns:a16="http://schemas.microsoft.com/office/drawing/2014/main" id="{80A5B0E6-4782-45D7-8612-663390E374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2997200"/>
            <a:ext cx="237648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9">
            <a:hlinkClick r:id="rId7"/>
            <a:extLst>
              <a:ext uri="{FF2B5EF4-FFF2-40B4-BE49-F238E27FC236}">
                <a16:creationId xmlns:a16="http://schemas.microsoft.com/office/drawing/2014/main" id="{592FF749-3E8A-455F-B656-116A03196F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2708275"/>
            <a:ext cx="32416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11">
            <a:hlinkClick r:id="rId9"/>
            <a:extLst>
              <a:ext uri="{FF2B5EF4-FFF2-40B4-BE49-F238E27FC236}">
                <a16:creationId xmlns:a16="http://schemas.microsoft.com/office/drawing/2014/main" id="{EE18118E-032A-4816-91F6-0938723DFD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1775" y="4365625"/>
            <a:ext cx="23050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3340345-7F6F-4E96-AA15-B6BEEB064E88}"/>
              </a:ext>
            </a:extLst>
          </p:cNvPr>
          <p:cNvSpPr>
            <a:spLocks noGrp="1" noChangeArrowheads="1"/>
          </p:cNvSpPr>
          <p:nvPr>
            <p:ph type="title"/>
          </p:nvPr>
        </p:nvSpPr>
        <p:spPr/>
        <p:txBody>
          <a:bodyPr/>
          <a:lstStyle/>
          <a:p>
            <a:pPr eaLnBrk="1" hangingPunct="1"/>
            <a:r>
              <a:rPr lang="tr-TR" altLang="tr-TR">
                <a:solidFill>
                  <a:srgbClr val="FF0066"/>
                </a:solidFill>
              </a:rPr>
              <a:t>KARIŞIM</a:t>
            </a:r>
          </a:p>
        </p:txBody>
      </p:sp>
      <p:sp>
        <p:nvSpPr>
          <p:cNvPr id="73731" name="Rectangle 3">
            <a:extLst>
              <a:ext uri="{FF2B5EF4-FFF2-40B4-BE49-F238E27FC236}">
                <a16:creationId xmlns:a16="http://schemas.microsoft.com/office/drawing/2014/main" id="{A74E8538-7081-4829-8E05-C520037507D9}"/>
              </a:ext>
            </a:extLst>
          </p:cNvPr>
          <p:cNvSpPr>
            <a:spLocks noGrp="1" noChangeArrowheads="1"/>
          </p:cNvSpPr>
          <p:nvPr>
            <p:ph type="body" idx="1"/>
          </p:nvPr>
        </p:nvSpPr>
        <p:spPr/>
        <p:txBody>
          <a:bodyPr/>
          <a:lstStyle/>
          <a:p>
            <a:pPr eaLnBrk="1" hangingPunct="1"/>
            <a:r>
              <a:rPr lang="tr-TR" altLang="tr-TR" sz="2400">
                <a:solidFill>
                  <a:srgbClr val="FF0066"/>
                </a:solidFill>
              </a:rPr>
              <a:t>İki </a:t>
            </a:r>
            <a:r>
              <a:rPr lang="tr-TR" altLang="tr-TR" sz="2400"/>
              <a:t>yada </a:t>
            </a:r>
            <a:r>
              <a:rPr lang="tr-TR" altLang="tr-TR" sz="2400">
                <a:solidFill>
                  <a:srgbClr val="FF0066"/>
                </a:solidFill>
              </a:rPr>
              <a:t>daha fazla</a:t>
            </a:r>
            <a:r>
              <a:rPr lang="tr-TR" altLang="tr-TR" sz="2400"/>
              <a:t> maddenin bir araya gelerek oluşturduğu maddelere </a:t>
            </a:r>
            <a:r>
              <a:rPr lang="tr-TR" altLang="tr-TR" sz="2400">
                <a:solidFill>
                  <a:srgbClr val="FF0066"/>
                </a:solidFill>
              </a:rPr>
              <a:t>karışım </a:t>
            </a:r>
            <a:r>
              <a:rPr lang="tr-TR" altLang="tr-TR" sz="2400"/>
              <a:t>denir.</a:t>
            </a:r>
          </a:p>
          <a:p>
            <a:pPr eaLnBrk="1" hangingPunct="1"/>
            <a:r>
              <a:rPr lang="tr-TR" altLang="tr-TR" sz="2400">
                <a:solidFill>
                  <a:srgbClr val="0033CC"/>
                </a:solidFill>
              </a:rPr>
              <a:t>Ayran</a:t>
            </a:r>
            <a:r>
              <a:rPr lang="tr-TR" altLang="tr-TR" sz="2400"/>
              <a:t>,</a:t>
            </a:r>
            <a:r>
              <a:rPr lang="tr-TR" altLang="tr-TR" sz="2400">
                <a:solidFill>
                  <a:srgbClr val="00CC00"/>
                </a:solidFill>
              </a:rPr>
              <a:t>su</a:t>
            </a:r>
            <a:r>
              <a:rPr lang="tr-TR" altLang="tr-TR" sz="2400"/>
              <a:t> ve </a:t>
            </a:r>
            <a:r>
              <a:rPr lang="tr-TR" altLang="tr-TR" sz="2400">
                <a:solidFill>
                  <a:srgbClr val="CC00FF"/>
                </a:solidFill>
              </a:rPr>
              <a:t>yoğurdun</a:t>
            </a:r>
            <a:r>
              <a:rPr lang="tr-TR" altLang="tr-TR" sz="2400"/>
              <a:t> karışımından meydana gelmiştir</a:t>
            </a:r>
            <a:r>
              <a:rPr lang="tr-TR" altLang="tr-TR"/>
              <a:t>.</a:t>
            </a:r>
          </a:p>
        </p:txBody>
      </p:sp>
      <p:pic>
        <p:nvPicPr>
          <p:cNvPr id="73732" name="Picture 5">
            <a:hlinkClick r:id="rId2"/>
            <a:extLst>
              <a:ext uri="{FF2B5EF4-FFF2-40B4-BE49-F238E27FC236}">
                <a16:creationId xmlns:a16="http://schemas.microsoft.com/office/drawing/2014/main" id="{C741908D-254C-4583-8CA7-5F58448F9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789363"/>
            <a:ext cx="13049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7">
            <a:hlinkClick r:id="rId4"/>
            <a:extLst>
              <a:ext uri="{FF2B5EF4-FFF2-40B4-BE49-F238E27FC236}">
                <a16:creationId xmlns:a16="http://schemas.microsoft.com/office/drawing/2014/main" id="{AC0251C0-C235-4575-B108-281FDA99DD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5157788"/>
            <a:ext cx="12287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Line 10">
            <a:extLst>
              <a:ext uri="{FF2B5EF4-FFF2-40B4-BE49-F238E27FC236}">
                <a16:creationId xmlns:a16="http://schemas.microsoft.com/office/drawing/2014/main" id="{8C35C7B1-F322-4E9D-AECE-59A9F2002C18}"/>
              </a:ext>
            </a:extLst>
          </p:cNvPr>
          <p:cNvSpPr>
            <a:spLocks noChangeShapeType="1"/>
          </p:cNvSpPr>
          <p:nvPr/>
        </p:nvSpPr>
        <p:spPr bwMode="auto">
          <a:xfrm flipH="1">
            <a:off x="2627313" y="4221163"/>
            <a:ext cx="730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3735" name="Line 11">
            <a:extLst>
              <a:ext uri="{FF2B5EF4-FFF2-40B4-BE49-F238E27FC236}">
                <a16:creationId xmlns:a16="http://schemas.microsoft.com/office/drawing/2014/main" id="{51DB7468-C726-452F-88C7-C1756A694F76}"/>
              </a:ext>
            </a:extLst>
          </p:cNvPr>
          <p:cNvSpPr>
            <a:spLocks noChangeShapeType="1"/>
          </p:cNvSpPr>
          <p:nvPr/>
        </p:nvSpPr>
        <p:spPr bwMode="auto">
          <a:xfrm flipV="1">
            <a:off x="2700338" y="4292600"/>
            <a:ext cx="151130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3736" name="Line 12">
            <a:extLst>
              <a:ext uri="{FF2B5EF4-FFF2-40B4-BE49-F238E27FC236}">
                <a16:creationId xmlns:a16="http://schemas.microsoft.com/office/drawing/2014/main" id="{6120F6AD-1B6C-4E11-BA66-D533DB1072AE}"/>
              </a:ext>
            </a:extLst>
          </p:cNvPr>
          <p:cNvSpPr>
            <a:spLocks noChangeShapeType="1"/>
          </p:cNvSpPr>
          <p:nvPr/>
        </p:nvSpPr>
        <p:spPr bwMode="auto">
          <a:xfrm>
            <a:off x="2700338" y="4868863"/>
            <a:ext cx="1439862"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pic>
        <p:nvPicPr>
          <p:cNvPr id="73737" name="Picture 14">
            <a:hlinkClick r:id="rId6"/>
            <a:extLst>
              <a:ext uri="{FF2B5EF4-FFF2-40B4-BE49-F238E27FC236}">
                <a16:creationId xmlns:a16="http://schemas.microsoft.com/office/drawing/2014/main" id="{3EDC5AD6-87BC-437D-9D31-74500FE2D8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38" y="3429000"/>
            <a:ext cx="194468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FF2378E-4DA9-4F00-8836-63CAB9396B78}"/>
              </a:ext>
            </a:extLst>
          </p:cNvPr>
          <p:cNvSpPr>
            <a:spLocks noGrp="1" noChangeArrowheads="1"/>
          </p:cNvSpPr>
          <p:nvPr>
            <p:ph type="title"/>
          </p:nvPr>
        </p:nvSpPr>
        <p:spPr/>
        <p:txBody>
          <a:bodyPr/>
          <a:lstStyle/>
          <a:p>
            <a:pPr eaLnBrk="1" hangingPunct="1"/>
            <a:r>
              <a:rPr lang="tr-TR" altLang="tr-TR">
                <a:solidFill>
                  <a:srgbClr val="FF0066"/>
                </a:solidFill>
              </a:rPr>
              <a:t>KARIŞIM</a:t>
            </a:r>
          </a:p>
        </p:txBody>
      </p:sp>
      <p:sp>
        <p:nvSpPr>
          <p:cNvPr id="74755" name="Rectangle 3">
            <a:extLst>
              <a:ext uri="{FF2B5EF4-FFF2-40B4-BE49-F238E27FC236}">
                <a16:creationId xmlns:a16="http://schemas.microsoft.com/office/drawing/2014/main" id="{9CDE1ECB-AE9D-4544-AA00-CD299C5E0944}"/>
              </a:ext>
            </a:extLst>
          </p:cNvPr>
          <p:cNvSpPr>
            <a:spLocks noGrp="1" noChangeArrowheads="1"/>
          </p:cNvSpPr>
          <p:nvPr>
            <p:ph type="body" idx="1"/>
          </p:nvPr>
        </p:nvSpPr>
        <p:spPr/>
        <p:txBody>
          <a:bodyPr/>
          <a:lstStyle/>
          <a:p>
            <a:pPr eaLnBrk="1" hangingPunct="1"/>
            <a:r>
              <a:rPr lang="tr-TR" altLang="tr-TR">
                <a:solidFill>
                  <a:srgbClr val="FF0066"/>
                </a:solidFill>
              </a:rPr>
              <a:t>Sütlaç</a:t>
            </a:r>
            <a:r>
              <a:rPr lang="tr-TR" altLang="tr-TR"/>
              <a:t>,</a:t>
            </a:r>
            <a:r>
              <a:rPr lang="tr-TR" altLang="tr-TR">
                <a:solidFill>
                  <a:srgbClr val="660033"/>
                </a:solidFill>
              </a:rPr>
              <a:t>süt</a:t>
            </a:r>
            <a:r>
              <a:rPr lang="tr-TR" altLang="tr-TR"/>
              <a:t>,</a:t>
            </a:r>
            <a:r>
              <a:rPr lang="tr-TR" altLang="tr-TR">
                <a:solidFill>
                  <a:srgbClr val="CC00FF"/>
                </a:solidFill>
              </a:rPr>
              <a:t>pirinç</a:t>
            </a:r>
            <a:r>
              <a:rPr lang="tr-TR" altLang="tr-TR"/>
              <a:t>,</a:t>
            </a:r>
            <a:r>
              <a:rPr lang="tr-TR" altLang="tr-TR">
                <a:solidFill>
                  <a:srgbClr val="00CC00"/>
                </a:solidFill>
              </a:rPr>
              <a:t>şeker</a:t>
            </a:r>
            <a:r>
              <a:rPr lang="tr-TR" altLang="tr-TR"/>
              <a:t> gibi maddelerin bir araya gelmesiyle oluşmuş bir karışımdır.</a:t>
            </a:r>
          </a:p>
          <a:p>
            <a:pPr eaLnBrk="1" hangingPunct="1"/>
            <a:endParaRPr lang="tr-TR" altLang="tr-TR"/>
          </a:p>
        </p:txBody>
      </p:sp>
      <p:pic>
        <p:nvPicPr>
          <p:cNvPr id="74756" name="Picture 5">
            <a:hlinkClick r:id="rId2"/>
            <a:extLst>
              <a:ext uri="{FF2B5EF4-FFF2-40B4-BE49-F238E27FC236}">
                <a16:creationId xmlns:a16="http://schemas.microsoft.com/office/drawing/2014/main" id="{8CF0CB3B-05B8-4448-933F-F82CD9D5C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708275"/>
            <a:ext cx="17287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7">
            <a:hlinkClick r:id="rId4"/>
            <a:extLst>
              <a:ext uri="{FF2B5EF4-FFF2-40B4-BE49-F238E27FC236}">
                <a16:creationId xmlns:a16="http://schemas.microsoft.com/office/drawing/2014/main" id="{637E0B1A-17EE-446E-BE5F-394B1D8B73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4941888"/>
            <a:ext cx="18732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9">
            <a:hlinkClick r:id="rId6"/>
            <a:extLst>
              <a:ext uri="{FF2B5EF4-FFF2-40B4-BE49-F238E27FC236}">
                <a16:creationId xmlns:a16="http://schemas.microsoft.com/office/drawing/2014/main" id="{C7B7E53A-DE78-4FEE-8CAF-91F5D08C9A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573463"/>
            <a:ext cx="16557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11">
            <a:hlinkClick r:id="rId8"/>
            <a:extLst>
              <a:ext uri="{FF2B5EF4-FFF2-40B4-BE49-F238E27FC236}">
                <a16:creationId xmlns:a16="http://schemas.microsoft.com/office/drawing/2014/main" id="{A8F07344-A1D3-4C2B-BA28-915D2D2735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4525" y="3716338"/>
            <a:ext cx="237648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Line 12">
            <a:extLst>
              <a:ext uri="{FF2B5EF4-FFF2-40B4-BE49-F238E27FC236}">
                <a16:creationId xmlns:a16="http://schemas.microsoft.com/office/drawing/2014/main" id="{3D1CA093-1F23-4B2F-8FC4-1EB966B0F854}"/>
              </a:ext>
            </a:extLst>
          </p:cNvPr>
          <p:cNvSpPr>
            <a:spLocks noChangeShapeType="1"/>
          </p:cNvSpPr>
          <p:nvPr/>
        </p:nvSpPr>
        <p:spPr bwMode="auto">
          <a:xfrm>
            <a:off x="2195513" y="4652963"/>
            <a:ext cx="33131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4761" name="Line 13">
            <a:extLst>
              <a:ext uri="{FF2B5EF4-FFF2-40B4-BE49-F238E27FC236}">
                <a16:creationId xmlns:a16="http://schemas.microsoft.com/office/drawing/2014/main" id="{6473C0AD-7FB8-4859-8F8C-4BAE909F886E}"/>
              </a:ext>
            </a:extLst>
          </p:cNvPr>
          <p:cNvSpPr>
            <a:spLocks noChangeShapeType="1"/>
          </p:cNvSpPr>
          <p:nvPr/>
        </p:nvSpPr>
        <p:spPr bwMode="auto">
          <a:xfrm flipV="1">
            <a:off x="2195513" y="3789363"/>
            <a:ext cx="1081087"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4762" name="Line 14">
            <a:extLst>
              <a:ext uri="{FF2B5EF4-FFF2-40B4-BE49-F238E27FC236}">
                <a16:creationId xmlns:a16="http://schemas.microsoft.com/office/drawing/2014/main" id="{BF89BB85-252F-467C-832D-EFAA762EA2C1}"/>
              </a:ext>
            </a:extLst>
          </p:cNvPr>
          <p:cNvSpPr>
            <a:spLocks noChangeShapeType="1"/>
          </p:cNvSpPr>
          <p:nvPr/>
        </p:nvSpPr>
        <p:spPr bwMode="auto">
          <a:xfrm>
            <a:off x="2195513" y="4652963"/>
            <a:ext cx="720725"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925E3EB-589F-46A1-BC6D-13E6449838A2}"/>
              </a:ext>
            </a:extLst>
          </p:cNvPr>
          <p:cNvSpPr>
            <a:spLocks noGrp="1" noRot="1" noChangeArrowheads="1"/>
          </p:cNvSpPr>
          <p:nvPr>
            <p:ph type="title"/>
          </p:nvPr>
        </p:nvSpPr>
        <p:spPr/>
        <p:txBody>
          <a:bodyPr/>
          <a:lstStyle/>
          <a:p>
            <a:pPr eaLnBrk="1" hangingPunct="1">
              <a:defRPr/>
            </a:pPr>
            <a:r>
              <a:rPr lang="tr-TR" sz="4000">
                <a:solidFill>
                  <a:srgbClr val="FF0066"/>
                </a:solidFill>
              </a:rPr>
              <a:t>Karışımı Oluşturan Maddeler Özelliklerini Korur mu?</a:t>
            </a:r>
          </a:p>
        </p:txBody>
      </p:sp>
      <p:sp>
        <p:nvSpPr>
          <p:cNvPr id="70659" name="Rectangle 3">
            <a:extLst>
              <a:ext uri="{FF2B5EF4-FFF2-40B4-BE49-F238E27FC236}">
                <a16:creationId xmlns:a16="http://schemas.microsoft.com/office/drawing/2014/main" id="{A20F311D-A405-48AB-A03C-3AAC6D7DD601}"/>
              </a:ext>
            </a:extLst>
          </p:cNvPr>
          <p:cNvSpPr>
            <a:spLocks noGrp="1" noRot="1" noChangeArrowheads="1"/>
          </p:cNvSpPr>
          <p:nvPr>
            <p:ph type="body" idx="1"/>
          </p:nvPr>
        </p:nvSpPr>
        <p:spPr/>
        <p:txBody>
          <a:bodyPr/>
          <a:lstStyle/>
          <a:p>
            <a:pPr eaLnBrk="1" hangingPunct="1">
              <a:defRPr/>
            </a:pPr>
            <a:r>
              <a:rPr lang="tr-TR"/>
              <a:t>Karışımlar </a:t>
            </a:r>
            <a:r>
              <a:rPr lang="tr-TR">
                <a:solidFill>
                  <a:srgbClr val="FF0066"/>
                </a:solidFill>
              </a:rPr>
              <a:t>4</a:t>
            </a:r>
            <a:r>
              <a:rPr lang="tr-TR"/>
              <a:t> çeşittir.</a:t>
            </a:r>
          </a:p>
          <a:p>
            <a:pPr eaLnBrk="1" hangingPunct="1">
              <a:defRPr/>
            </a:pPr>
            <a:r>
              <a:rPr lang="tr-TR">
                <a:solidFill>
                  <a:srgbClr val="00CC00"/>
                </a:solidFill>
              </a:rPr>
              <a:t>1.Katı ile katının karışımı</a:t>
            </a:r>
            <a:r>
              <a:rPr lang="tr-TR"/>
              <a:t>:</a:t>
            </a:r>
          </a:p>
          <a:p>
            <a:pPr eaLnBrk="1" hangingPunct="1">
              <a:defRPr/>
            </a:pPr>
            <a:endParaRPr lang="tr-TR"/>
          </a:p>
          <a:p>
            <a:pPr eaLnBrk="1" hangingPunct="1">
              <a:defRPr/>
            </a:pPr>
            <a:endParaRPr lang="tr-TR"/>
          </a:p>
          <a:p>
            <a:pPr eaLnBrk="1" hangingPunct="1">
              <a:defRPr/>
            </a:pPr>
            <a:r>
              <a:rPr lang="tr-TR">
                <a:solidFill>
                  <a:srgbClr val="0000FF"/>
                </a:solidFill>
              </a:rPr>
              <a:t>Katı ile sıvının karışımı</a:t>
            </a:r>
          </a:p>
        </p:txBody>
      </p:sp>
      <p:pic>
        <p:nvPicPr>
          <p:cNvPr id="75780" name="Picture 5">
            <a:hlinkClick r:id="rId3"/>
            <a:extLst>
              <a:ext uri="{FF2B5EF4-FFF2-40B4-BE49-F238E27FC236}">
                <a16:creationId xmlns:a16="http://schemas.microsoft.com/office/drawing/2014/main" id="{B23F149B-16B4-4CB1-B836-19E92FE78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916113"/>
            <a:ext cx="216058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7">
            <a:hlinkClick r:id="rId5"/>
            <a:extLst>
              <a:ext uri="{FF2B5EF4-FFF2-40B4-BE49-F238E27FC236}">
                <a16:creationId xmlns:a16="http://schemas.microsoft.com/office/drawing/2014/main" id="{A712AB5E-2753-48CE-A62D-032FA1C6B0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4292600"/>
            <a:ext cx="20875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2220740-63B1-428C-A8C9-1CB53060A8FD}"/>
              </a:ext>
            </a:extLst>
          </p:cNvPr>
          <p:cNvSpPr>
            <a:spLocks noGrp="1" noChangeArrowheads="1"/>
          </p:cNvSpPr>
          <p:nvPr>
            <p:ph type="title"/>
          </p:nvPr>
        </p:nvSpPr>
        <p:spPr/>
        <p:txBody>
          <a:bodyPr/>
          <a:lstStyle/>
          <a:p>
            <a:pPr eaLnBrk="1" hangingPunct="1">
              <a:defRPr/>
            </a:pPr>
            <a:r>
              <a:rPr lang="tr-TR" sz="4000">
                <a:solidFill>
                  <a:srgbClr val="FF0066"/>
                </a:solidFill>
              </a:rPr>
              <a:t>Karışımı Oluşturan Maddeler Özelliklerini Korur mu</a:t>
            </a:r>
            <a:r>
              <a:rPr lang="tr-TR" sz="4000">
                <a:effectLst>
                  <a:outerShdw blurRad="38100" dist="38100" dir="2700000" algn="tl">
                    <a:srgbClr val="FFFFFF"/>
                  </a:outerShdw>
                </a:effectLst>
              </a:rPr>
              <a:t>?</a:t>
            </a:r>
          </a:p>
        </p:txBody>
      </p:sp>
      <p:sp>
        <p:nvSpPr>
          <p:cNvPr id="71683" name="Rectangle 3">
            <a:extLst>
              <a:ext uri="{FF2B5EF4-FFF2-40B4-BE49-F238E27FC236}">
                <a16:creationId xmlns:a16="http://schemas.microsoft.com/office/drawing/2014/main" id="{429CFBBB-BEC4-4FCF-9070-0662687B6CA5}"/>
              </a:ext>
            </a:extLst>
          </p:cNvPr>
          <p:cNvSpPr>
            <a:spLocks noGrp="1" noChangeArrowheads="1"/>
          </p:cNvSpPr>
          <p:nvPr>
            <p:ph type="body" idx="1"/>
          </p:nvPr>
        </p:nvSpPr>
        <p:spPr/>
        <p:txBody>
          <a:bodyPr/>
          <a:lstStyle/>
          <a:p>
            <a:pPr eaLnBrk="1" hangingPunct="1">
              <a:lnSpc>
                <a:spcPct val="90000"/>
              </a:lnSpc>
              <a:defRPr/>
            </a:pPr>
            <a:r>
              <a:rPr lang="tr-TR" sz="2800">
                <a:solidFill>
                  <a:srgbClr val="660033"/>
                </a:solidFill>
              </a:rPr>
              <a:t>3.sıvı ile sıvının karışımı:</a:t>
            </a:r>
          </a:p>
          <a:p>
            <a:pPr eaLnBrk="1" hangingPunct="1">
              <a:lnSpc>
                <a:spcPct val="90000"/>
              </a:lnSpc>
              <a:defRPr/>
            </a:pPr>
            <a:endParaRPr lang="tr-TR" sz="2800">
              <a:solidFill>
                <a:srgbClr val="660033"/>
              </a:solidFill>
            </a:endParaRPr>
          </a:p>
          <a:p>
            <a:pPr eaLnBrk="1" hangingPunct="1">
              <a:lnSpc>
                <a:spcPct val="90000"/>
              </a:lnSpc>
              <a:defRPr/>
            </a:pPr>
            <a:endParaRPr lang="tr-TR" sz="2800">
              <a:effectLst>
                <a:outerShdw blurRad="38100" dist="38100" dir="2700000" algn="tl">
                  <a:srgbClr val="FFFFFF"/>
                </a:outerShdw>
              </a:effectLst>
            </a:endParaRPr>
          </a:p>
          <a:p>
            <a:pPr eaLnBrk="1" hangingPunct="1">
              <a:lnSpc>
                <a:spcPct val="90000"/>
              </a:lnSpc>
              <a:defRPr/>
            </a:pPr>
            <a:endParaRPr lang="tr-TR" sz="2800">
              <a:effectLst>
                <a:outerShdw blurRad="38100" dist="38100" dir="2700000" algn="tl">
                  <a:srgbClr val="FFFFFF"/>
                </a:outerShdw>
              </a:effectLst>
            </a:endParaRPr>
          </a:p>
          <a:p>
            <a:pPr eaLnBrk="1" hangingPunct="1">
              <a:lnSpc>
                <a:spcPct val="90000"/>
              </a:lnSpc>
              <a:defRPr/>
            </a:pPr>
            <a:r>
              <a:rPr lang="tr-TR" sz="2800">
                <a:solidFill>
                  <a:srgbClr val="CC00FF"/>
                </a:solidFill>
              </a:rPr>
              <a:t>4.Gaz ile gazın karışımı</a:t>
            </a:r>
          </a:p>
          <a:p>
            <a:pPr eaLnBrk="1" hangingPunct="1">
              <a:lnSpc>
                <a:spcPct val="90000"/>
              </a:lnSpc>
              <a:defRPr/>
            </a:pPr>
            <a:endParaRPr lang="tr-TR" sz="2800">
              <a:effectLst>
                <a:outerShdw blurRad="38100" dist="38100" dir="2700000" algn="tl">
                  <a:srgbClr val="FFFFFF"/>
                </a:outerShdw>
              </a:effectLst>
            </a:endParaRPr>
          </a:p>
          <a:p>
            <a:pPr eaLnBrk="1" hangingPunct="1">
              <a:lnSpc>
                <a:spcPct val="90000"/>
              </a:lnSpc>
              <a:defRPr/>
            </a:pPr>
            <a:endParaRPr lang="tr-TR" sz="2800">
              <a:effectLst>
                <a:outerShdw blurRad="38100" dist="38100" dir="2700000" algn="tl">
                  <a:srgbClr val="FFFFFF"/>
                </a:outerShdw>
              </a:effectLst>
            </a:endParaRPr>
          </a:p>
          <a:p>
            <a:pPr eaLnBrk="1" hangingPunct="1">
              <a:lnSpc>
                <a:spcPct val="90000"/>
              </a:lnSpc>
              <a:defRPr/>
            </a:pPr>
            <a:r>
              <a:rPr lang="tr-TR" sz="2800">
                <a:solidFill>
                  <a:srgbClr val="008000"/>
                </a:solidFill>
              </a:rPr>
              <a:t>Karışımları oluşturan maddeler özelliklerini</a:t>
            </a:r>
            <a:r>
              <a:rPr lang="tr-TR" sz="2800">
                <a:effectLst>
                  <a:outerShdw blurRad="38100" dist="38100" dir="2700000" algn="tl">
                    <a:srgbClr val="FFFFFF"/>
                  </a:outerShdw>
                </a:effectLst>
              </a:rPr>
              <a:t> </a:t>
            </a:r>
            <a:r>
              <a:rPr lang="tr-TR" sz="2800">
                <a:solidFill>
                  <a:srgbClr val="008000"/>
                </a:solidFill>
              </a:rPr>
              <a:t>kaybetmezler</a:t>
            </a:r>
            <a:r>
              <a:rPr lang="tr-TR" sz="2800">
                <a:effectLst>
                  <a:outerShdw blurRad="38100" dist="38100" dir="2700000" algn="tl">
                    <a:srgbClr val="FFFFFF"/>
                  </a:outerShdw>
                </a:effectLst>
              </a:rPr>
              <a:t>.</a:t>
            </a:r>
            <a:r>
              <a:rPr lang="tr-TR" sz="2800">
                <a:solidFill>
                  <a:srgbClr val="FF0066"/>
                </a:solidFill>
              </a:rPr>
              <a:t>Homojen</a:t>
            </a:r>
            <a:r>
              <a:rPr lang="tr-TR" sz="2800">
                <a:effectLst>
                  <a:outerShdw blurRad="38100" dist="38100" dir="2700000" algn="tl">
                    <a:srgbClr val="FFFFFF"/>
                  </a:outerShdw>
                </a:effectLst>
              </a:rPr>
              <a:t> ve </a:t>
            </a:r>
            <a:r>
              <a:rPr lang="tr-TR" sz="2800">
                <a:solidFill>
                  <a:srgbClr val="0033CC"/>
                </a:solidFill>
              </a:rPr>
              <a:t>heterojen</a:t>
            </a:r>
            <a:r>
              <a:rPr lang="tr-TR" sz="2800">
                <a:effectLst>
                  <a:outerShdw blurRad="38100" dist="38100" dir="2700000" algn="tl">
                    <a:srgbClr val="FFFFFF"/>
                  </a:outerShdw>
                </a:effectLst>
              </a:rPr>
              <a:t> olabilirler.</a:t>
            </a:r>
          </a:p>
          <a:p>
            <a:pPr eaLnBrk="1" hangingPunct="1">
              <a:lnSpc>
                <a:spcPct val="90000"/>
              </a:lnSpc>
              <a:defRPr/>
            </a:pPr>
            <a:endParaRPr lang="tr-TR" sz="2800">
              <a:effectLst>
                <a:outerShdw blurRad="38100" dist="38100" dir="2700000" algn="tl">
                  <a:srgbClr val="FFFFFF"/>
                </a:outerShdw>
              </a:effectLst>
            </a:endParaRPr>
          </a:p>
          <a:p>
            <a:pPr eaLnBrk="1" hangingPunct="1">
              <a:lnSpc>
                <a:spcPct val="90000"/>
              </a:lnSpc>
              <a:defRPr/>
            </a:pPr>
            <a:endParaRPr lang="tr-TR" sz="2800">
              <a:effectLst>
                <a:outerShdw blurRad="38100" dist="38100" dir="2700000" algn="tl">
                  <a:srgbClr val="FFFFFF"/>
                </a:outerShdw>
              </a:effectLst>
            </a:endParaRPr>
          </a:p>
        </p:txBody>
      </p:sp>
      <p:pic>
        <p:nvPicPr>
          <p:cNvPr id="76804" name="Picture 5">
            <a:hlinkClick r:id="rId3"/>
            <a:extLst>
              <a:ext uri="{FF2B5EF4-FFF2-40B4-BE49-F238E27FC236}">
                <a16:creationId xmlns:a16="http://schemas.microsoft.com/office/drawing/2014/main" id="{712AFA2A-B611-4AB1-8DD6-16EE2FA74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628775"/>
            <a:ext cx="22320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F9CC55F-9447-4230-92F0-15CC5B31097A}"/>
              </a:ext>
            </a:extLst>
          </p:cNvPr>
          <p:cNvSpPr>
            <a:spLocks noGrp="1" noChangeArrowheads="1"/>
          </p:cNvSpPr>
          <p:nvPr>
            <p:ph type="title"/>
          </p:nvPr>
        </p:nvSpPr>
        <p:spPr/>
        <p:txBody>
          <a:bodyPr/>
          <a:lstStyle/>
          <a:p>
            <a:pPr eaLnBrk="1" hangingPunct="1">
              <a:defRPr/>
            </a:pPr>
            <a:r>
              <a:rPr lang="tr-TR">
                <a:solidFill>
                  <a:srgbClr val="FF0066"/>
                </a:solidFill>
              </a:rPr>
              <a:t>HOMOJEN</a:t>
            </a:r>
          </a:p>
        </p:txBody>
      </p:sp>
      <p:sp>
        <p:nvSpPr>
          <p:cNvPr id="77827" name="Rectangle 3">
            <a:extLst>
              <a:ext uri="{FF2B5EF4-FFF2-40B4-BE49-F238E27FC236}">
                <a16:creationId xmlns:a16="http://schemas.microsoft.com/office/drawing/2014/main" id="{51069F48-DA53-4A7E-83D6-4522CA27A9CA}"/>
              </a:ext>
            </a:extLst>
          </p:cNvPr>
          <p:cNvSpPr>
            <a:spLocks noGrp="1" noChangeArrowheads="1"/>
          </p:cNvSpPr>
          <p:nvPr>
            <p:ph type="body" idx="1"/>
          </p:nvPr>
        </p:nvSpPr>
        <p:spPr/>
        <p:txBody>
          <a:bodyPr/>
          <a:lstStyle/>
          <a:p>
            <a:pPr eaLnBrk="1" hangingPunct="1"/>
            <a:r>
              <a:rPr lang="tr-TR" altLang="tr-TR">
                <a:solidFill>
                  <a:srgbClr val="FF0066"/>
                </a:solidFill>
              </a:rPr>
              <a:t>Homojen karışım</a:t>
            </a:r>
            <a:br>
              <a:rPr lang="tr-TR" altLang="tr-TR">
                <a:solidFill>
                  <a:srgbClr val="FF0066"/>
                </a:solidFill>
              </a:rPr>
            </a:br>
            <a:r>
              <a:rPr lang="tr-TR" altLang="tr-TR">
                <a:solidFill>
                  <a:srgbClr val="6600CC"/>
                </a:solidFill>
              </a:rPr>
              <a:t>Her tarafında aynı özelliği gösteren</a:t>
            </a:r>
            <a:r>
              <a:rPr lang="tr-TR" altLang="tr-TR"/>
              <a:t>, </a:t>
            </a:r>
            <a:r>
              <a:rPr lang="tr-TR" altLang="tr-TR">
                <a:solidFill>
                  <a:srgbClr val="008000"/>
                </a:solidFill>
              </a:rPr>
              <a:t>tek bir madde gibi gözüken karışımlardır.</a:t>
            </a:r>
            <a:r>
              <a:rPr lang="tr-TR" altLang="tr-TR"/>
              <a:t> </a:t>
            </a:r>
            <a:r>
              <a:rPr lang="tr-TR" altLang="tr-TR">
                <a:solidFill>
                  <a:srgbClr val="FF00FF"/>
                </a:solidFill>
              </a:rPr>
              <a:t>Homojen karışımlara genel olarak</a:t>
            </a:r>
            <a:r>
              <a:rPr lang="tr-TR" altLang="tr-TR"/>
              <a:t> “</a:t>
            </a:r>
            <a:r>
              <a:rPr lang="tr-TR" altLang="tr-TR">
                <a:solidFill>
                  <a:srgbClr val="FF0066"/>
                </a:solidFill>
              </a:rPr>
              <a:t>çözeltiler”</a:t>
            </a:r>
            <a:r>
              <a:rPr lang="tr-TR" altLang="tr-TR"/>
              <a:t> de denir. </a:t>
            </a:r>
            <a:br>
              <a:rPr lang="tr-TR" altLang="tr-TR"/>
            </a:br>
            <a:r>
              <a:rPr lang="tr-TR" altLang="tr-TR">
                <a:solidFill>
                  <a:srgbClr val="6600CC"/>
                </a:solidFill>
              </a:rPr>
              <a:t>Tuzlu su</a:t>
            </a:r>
            <a:r>
              <a:rPr lang="tr-TR" altLang="tr-TR"/>
              <a:t>, </a:t>
            </a:r>
            <a:r>
              <a:rPr lang="tr-TR" altLang="tr-TR">
                <a:solidFill>
                  <a:srgbClr val="FF00FF"/>
                </a:solidFill>
              </a:rPr>
              <a:t>şekerli su</a:t>
            </a:r>
            <a:r>
              <a:rPr lang="tr-TR" altLang="tr-TR"/>
              <a:t>, </a:t>
            </a:r>
            <a:r>
              <a:rPr lang="tr-TR" altLang="tr-TR">
                <a:solidFill>
                  <a:srgbClr val="6600FF"/>
                </a:solidFill>
              </a:rPr>
              <a:t>alkollü su</a:t>
            </a:r>
            <a:r>
              <a:rPr lang="tr-TR" altLang="tr-TR"/>
              <a:t>, </a:t>
            </a:r>
            <a:r>
              <a:rPr lang="tr-TR" altLang="tr-TR">
                <a:solidFill>
                  <a:srgbClr val="CC00FF"/>
                </a:solidFill>
              </a:rPr>
              <a:t>çeşme</a:t>
            </a:r>
            <a:r>
              <a:rPr lang="tr-TR" altLang="tr-TR"/>
              <a:t> </a:t>
            </a:r>
            <a:r>
              <a:rPr lang="tr-TR" altLang="tr-TR">
                <a:solidFill>
                  <a:srgbClr val="CC00FF"/>
                </a:solidFill>
              </a:rPr>
              <a:t>suyu</a:t>
            </a:r>
            <a:r>
              <a:rPr lang="tr-TR" altLang="tr-TR"/>
              <a:t> ile </a:t>
            </a:r>
            <a:r>
              <a:rPr lang="tr-TR" altLang="tr-TR">
                <a:solidFill>
                  <a:srgbClr val="0000FF"/>
                </a:solidFill>
              </a:rPr>
              <a:t>içerisinde bulunduğumuz hava</a:t>
            </a:r>
            <a:r>
              <a:rPr lang="tr-TR" altLang="tr-TR"/>
              <a:t> </a:t>
            </a:r>
            <a:r>
              <a:rPr lang="tr-TR" altLang="tr-TR">
                <a:solidFill>
                  <a:srgbClr val="FF0066"/>
                </a:solidFill>
              </a:rPr>
              <a:t>homojen karışıma örnek verilir.</a:t>
            </a:r>
            <a:br>
              <a:rPr lang="tr-TR" altLang="tr-TR">
                <a:solidFill>
                  <a:srgbClr val="FF0066"/>
                </a:solidFill>
              </a:rPr>
            </a:br>
            <a:endParaRPr lang="tr-TR" altLang="tr-TR">
              <a:solidFill>
                <a:srgbClr val="FF0066"/>
              </a:solidFill>
            </a:endParaRPr>
          </a:p>
        </p:txBody>
      </p:sp>
    </p:spTree>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75BBAE89-C0B1-4ECF-99BD-20FB04DB9EB0}"/>
              </a:ext>
            </a:extLst>
          </p:cNvPr>
          <p:cNvSpPr>
            <a:spLocks noGrp="1" noChangeArrowheads="1"/>
          </p:cNvSpPr>
          <p:nvPr>
            <p:ph type="title"/>
          </p:nvPr>
        </p:nvSpPr>
        <p:spPr/>
        <p:txBody>
          <a:bodyPr/>
          <a:lstStyle/>
          <a:p>
            <a:pPr eaLnBrk="1" hangingPunct="1"/>
            <a:r>
              <a:rPr lang="tr-TR" altLang="tr-TR">
                <a:solidFill>
                  <a:srgbClr val="FF0066"/>
                </a:solidFill>
              </a:rPr>
              <a:t>HETEROJEN</a:t>
            </a:r>
          </a:p>
        </p:txBody>
      </p:sp>
      <p:sp>
        <p:nvSpPr>
          <p:cNvPr id="78851" name="Rectangle 3">
            <a:extLst>
              <a:ext uri="{FF2B5EF4-FFF2-40B4-BE49-F238E27FC236}">
                <a16:creationId xmlns:a16="http://schemas.microsoft.com/office/drawing/2014/main" id="{057DEBAA-D06B-4571-92E4-BC06C078D0C9}"/>
              </a:ext>
            </a:extLst>
          </p:cNvPr>
          <p:cNvSpPr>
            <a:spLocks noGrp="1" noChangeArrowheads="1"/>
          </p:cNvSpPr>
          <p:nvPr>
            <p:ph type="body" idx="1"/>
          </p:nvPr>
        </p:nvSpPr>
        <p:spPr/>
        <p:txBody>
          <a:bodyPr/>
          <a:lstStyle/>
          <a:p>
            <a:pPr eaLnBrk="1" hangingPunct="1">
              <a:lnSpc>
                <a:spcPct val="90000"/>
              </a:lnSpc>
            </a:pPr>
            <a:r>
              <a:rPr lang="tr-TR" altLang="tr-TR" sz="2400">
                <a:solidFill>
                  <a:srgbClr val="FF0066"/>
                </a:solidFill>
              </a:rPr>
              <a:t>Heterojen karışım</a:t>
            </a:r>
            <a:br>
              <a:rPr lang="tr-TR" altLang="tr-TR" sz="2400">
                <a:solidFill>
                  <a:srgbClr val="FF0066"/>
                </a:solidFill>
              </a:rPr>
            </a:br>
            <a:r>
              <a:rPr lang="tr-TR" altLang="tr-TR" sz="2400">
                <a:solidFill>
                  <a:srgbClr val="6600CC"/>
                </a:solidFill>
              </a:rPr>
              <a:t>Her tarafında</a:t>
            </a:r>
            <a:r>
              <a:rPr lang="tr-TR" altLang="tr-TR" sz="2400"/>
              <a:t> </a:t>
            </a:r>
            <a:r>
              <a:rPr lang="tr-TR" altLang="tr-TR" sz="2400">
                <a:solidFill>
                  <a:srgbClr val="FF0066"/>
                </a:solidFill>
              </a:rPr>
              <a:t>farklı özellik</a:t>
            </a:r>
            <a:r>
              <a:rPr lang="tr-TR" altLang="tr-TR" sz="2400"/>
              <a:t> gösteren </a:t>
            </a:r>
            <a:r>
              <a:rPr lang="tr-TR" altLang="tr-TR" sz="2400">
                <a:solidFill>
                  <a:srgbClr val="6600CC"/>
                </a:solidFill>
              </a:rPr>
              <a:t>tek bir madde</a:t>
            </a:r>
            <a:r>
              <a:rPr lang="tr-TR" altLang="tr-TR" sz="2400"/>
              <a:t> gibi </a:t>
            </a:r>
            <a:r>
              <a:rPr lang="tr-TR" altLang="tr-TR" sz="2400">
                <a:solidFill>
                  <a:srgbClr val="008000"/>
                </a:solidFill>
              </a:rPr>
              <a:t>gözükmeyen karışımlardır</a:t>
            </a:r>
            <a:r>
              <a:rPr lang="tr-TR" altLang="tr-TR" sz="2400"/>
              <a:t>.</a:t>
            </a:r>
            <a:br>
              <a:rPr lang="tr-TR" altLang="tr-TR" sz="2400"/>
            </a:br>
            <a:r>
              <a:rPr lang="tr-TR" altLang="tr-TR" sz="2400"/>
              <a:t>Yer altından çıkarılan </a:t>
            </a:r>
            <a:r>
              <a:rPr lang="tr-TR" altLang="tr-TR" sz="2400">
                <a:solidFill>
                  <a:srgbClr val="6600CC"/>
                </a:solidFill>
              </a:rPr>
              <a:t>maden filizleri</a:t>
            </a:r>
            <a:r>
              <a:rPr lang="tr-TR" altLang="tr-TR" sz="2400"/>
              <a:t>, </a:t>
            </a:r>
            <a:r>
              <a:rPr lang="tr-TR" altLang="tr-TR" sz="2400">
                <a:solidFill>
                  <a:srgbClr val="6600FF"/>
                </a:solidFill>
              </a:rPr>
              <a:t>kaya parçaları</a:t>
            </a:r>
            <a:r>
              <a:rPr lang="tr-TR" altLang="tr-TR" sz="2400"/>
              <a:t>, </a:t>
            </a:r>
            <a:r>
              <a:rPr lang="tr-TR" altLang="tr-TR" sz="2400">
                <a:solidFill>
                  <a:srgbClr val="0000FF"/>
                </a:solidFill>
              </a:rPr>
              <a:t>odun parçaları</a:t>
            </a:r>
            <a:r>
              <a:rPr lang="tr-TR" altLang="tr-TR" sz="2400"/>
              <a:t>, </a:t>
            </a:r>
            <a:r>
              <a:rPr lang="tr-TR" altLang="tr-TR" sz="2400">
                <a:solidFill>
                  <a:srgbClr val="00CC00"/>
                </a:solidFill>
              </a:rPr>
              <a:t>bir bitki yaprağı</a:t>
            </a:r>
            <a:r>
              <a:rPr lang="tr-TR" altLang="tr-TR" sz="2400"/>
              <a:t>, </a:t>
            </a:r>
            <a:r>
              <a:rPr lang="tr-TR" altLang="tr-TR" sz="2400">
                <a:solidFill>
                  <a:srgbClr val="6600FF"/>
                </a:solidFill>
              </a:rPr>
              <a:t>sis,</a:t>
            </a:r>
            <a:r>
              <a:rPr lang="tr-TR" altLang="tr-TR" sz="2400"/>
              <a:t> </a:t>
            </a:r>
            <a:r>
              <a:rPr lang="tr-TR" altLang="tr-TR" sz="2400">
                <a:solidFill>
                  <a:srgbClr val="9900FF"/>
                </a:solidFill>
              </a:rPr>
              <a:t>ayran</a:t>
            </a:r>
            <a:r>
              <a:rPr lang="tr-TR" altLang="tr-TR" sz="2400"/>
              <a:t>, </a:t>
            </a:r>
            <a:r>
              <a:rPr lang="tr-TR" altLang="tr-TR" sz="2400">
                <a:solidFill>
                  <a:srgbClr val="006600"/>
                </a:solidFill>
              </a:rPr>
              <a:t>petrol su</a:t>
            </a:r>
            <a:r>
              <a:rPr lang="tr-TR" altLang="tr-TR" sz="2400"/>
              <a:t> </a:t>
            </a:r>
            <a:r>
              <a:rPr lang="tr-TR" altLang="tr-TR" sz="2400">
                <a:solidFill>
                  <a:srgbClr val="006600"/>
                </a:solidFill>
              </a:rPr>
              <a:t>karışımı</a:t>
            </a:r>
            <a:r>
              <a:rPr lang="tr-TR" altLang="tr-TR" sz="2400"/>
              <a:t> , </a:t>
            </a:r>
            <a:r>
              <a:rPr lang="tr-TR" altLang="tr-TR" sz="2400">
                <a:solidFill>
                  <a:srgbClr val="6600FF"/>
                </a:solidFill>
              </a:rPr>
              <a:t>beton parçası</a:t>
            </a:r>
            <a:r>
              <a:rPr lang="tr-TR" altLang="tr-TR" sz="2400"/>
              <a:t>, </a:t>
            </a:r>
            <a:r>
              <a:rPr lang="tr-TR" altLang="tr-TR" sz="2400">
                <a:solidFill>
                  <a:srgbClr val="0000FF"/>
                </a:solidFill>
              </a:rPr>
              <a:t>toprak</a:t>
            </a:r>
            <a:r>
              <a:rPr lang="tr-TR" altLang="tr-TR" sz="2400"/>
              <a:t> heterojen karışımlara örnek verilebilir. </a:t>
            </a:r>
            <a:br>
              <a:rPr lang="tr-TR" altLang="tr-TR" sz="2400"/>
            </a:br>
            <a:r>
              <a:rPr lang="tr-TR" altLang="tr-TR" sz="2400">
                <a:solidFill>
                  <a:srgbClr val="0000FF"/>
                </a:solidFill>
              </a:rPr>
              <a:t>Süt çıplak gözle homojen gibi gözükmesine rağmen</a:t>
            </a:r>
            <a:r>
              <a:rPr lang="tr-TR" altLang="tr-TR" sz="2400"/>
              <a:t> </a:t>
            </a:r>
            <a:r>
              <a:rPr lang="tr-TR" altLang="tr-TR" sz="2400">
                <a:solidFill>
                  <a:srgbClr val="0000FF"/>
                </a:solidFill>
              </a:rPr>
              <a:t>mikroskopla bakıldığında</a:t>
            </a:r>
            <a:r>
              <a:rPr lang="tr-TR" altLang="tr-TR" sz="2400"/>
              <a:t> (</a:t>
            </a:r>
            <a:r>
              <a:rPr lang="tr-TR" altLang="tr-TR" sz="2400">
                <a:solidFill>
                  <a:srgbClr val="FF0000"/>
                </a:solidFill>
              </a:rPr>
              <a:t>yağ damlacıklarından dolayı</a:t>
            </a:r>
            <a:r>
              <a:rPr lang="tr-TR" altLang="tr-TR" sz="2400"/>
              <a:t>) </a:t>
            </a:r>
            <a:r>
              <a:rPr lang="tr-TR" altLang="tr-TR" sz="2400">
                <a:solidFill>
                  <a:srgbClr val="FF00FF"/>
                </a:solidFill>
              </a:rPr>
              <a:t>heterojen olduğu</a:t>
            </a:r>
            <a:r>
              <a:rPr lang="tr-TR" altLang="tr-TR" sz="2400"/>
              <a:t> gözlenir. </a:t>
            </a:r>
            <a:r>
              <a:rPr lang="tr-TR" altLang="tr-TR" sz="2400">
                <a:solidFill>
                  <a:srgbClr val="0000FF"/>
                </a:solidFill>
              </a:rPr>
              <a:t>Heterojenlik mikroskopla</a:t>
            </a:r>
            <a:r>
              <a:rPr lang="tr-TR" altLang="tr-TR" sz="2400"/>
              <a:t> </a:t>
            </a:r>
            <a:r>
              <a:rPr lang="tr-TR" altLang="tr-TR" sz="2400">
                <a:solidFill>
                  <a:srgbClr val="D60093"/>
                </a:solidFill>
              </a:rPr>
              <a:t>tespit edildiği gibi</a:t>
            </a:r>
            <a:r>
              <a:rPr lang="tr-TR" altLang="tr-TR" sz="2400"/>
              <a:t> </a:t>
            </a:r>
            <a:r>
              <a:rPr lang="tr-TR" altLang="tr-TR" sz="2400">
                <a:solidFill>
                  <a:srgbClr val="006600"/>
                </a:solidFill>
              </a:rPr>
              <a:t>tyndall ışığı</a:t>
            </a:r>
            <a:r>
              <a:rPr lang="tr-TR" altLang="tr-TR" sz="2400"/>
              <a:t> etkisi ile de tespit edilebilir. </a:t>
            </a:r>
            <a:br>
              <a:rPr lang="tr-TR" altLang="tr-TR" sz="2400"/>
            </a:br>
            <a:endParaRPr lang="tr-TR" altLang="tr-TR" sz="2400"/>
          </a:p>
        </p:txBody>
      </p:sp>
    </p:spTree>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897FADAF-9E9B-442C-AC96-186B2AEAF76C}"/>
              </a:ext>
            </a:extLst>
          </p:cNvPr>
          <p:cNvSpPr>
            <a:spLocks noGrp="1" noChangeArrowheads="1"/>
          </p:cNvSpPr>
          <p:nvPr>
            <p:ph type="title"/>
          </p:nvPr>
        </p:nvSpPr>
        <p:spPr/>
        <p:txBody>
          <a:bodyPr/>
          <a:lstStyle/>
          <a:p>
            <a:pPr eaLnBrk="1" hangingPunct="1"/>
            <a:r>
              <a:rPr lang="tr-TR" altLang="tr-TR">
                <a:solidFill>
                  <a:srgbClr val="FF0000"/>
                </a:solidFill>
              </a:rPr>
              <a:t>ÇÖZELTİ-ÇÖZÜNME</a:t>
            </a:r>
          </a:p>
        </p:txBody>
      </p:sp>
      <p:sp>
        <p:nvSpPr>
          <p:cNvPr id="79875" name="Rectangle 3">
            <a:extLst>
              <a:ext uri="{FF2B5EF4-FFF2-40B4-BE49-F238E27FC236}">
                <a16:creationId xmlns:a16="http://schemas.microsoft.com/office/drawing/2014/main" id="{D81703AF-511A-4DB8-A950-E65E76CC5014}"/>
              </a:ext>
            </a:extLst>
          </p:cNvPr>
          <p:cNvSpPr>
            <a:spLocks noGrp="1" noChangeArrowheads="1"/>
          </p:cNvSpPr>
          <p:nvPr>
            <p:ph type="body" idx="1"/>
          </p:nvPr>
        </p:nvSpPr>
        <p:spPr/>
        <p:txBody>
          <a:bodyPr/>
          <a:lstStyle/>
          <a:p>
            <a:pPr eaLnBrk="1" hangingPunct="1"/>
            <a:r>
              <a:rPr lang="tr-TR" altLang="tr-TR" sz="2100">
                <a:solidFill>
                  <a:srgbClr val="FF0000"/>
                </a:solidFill>
              </a:rPr>
              <a:t>Bir maddenin</a:t>
            </a:r>
            <a:r>
              <a:rPr lang="tr-TR" altLang="tr-TR" sz="2100"/>
              <a:t> </a:t>
            </a:r>
            <a:r>
              <a:rPr lang="tr-TR" altLang="tr-TR" sz="2100">
                <a:solidFill>
                  <a:srgbClr val="FF00FF"/>
                </a:solidFill>
              </a:rPr>
              <a:t>sıvı içinde özelliklerini koruyarak</a:t>
            </a:r>
            <a:r>
              <a:rPr lang="tr-TR" altLang="tr-TR" sz="2100"/>
              <a:t> </a:t>
            </a:r>
            <a:r>
              <a:rPr lang="tr-TR" altLang="tr-TR" sz="2100">
                <a:solidFill>
                  <a:srgbClr val="6600FF"/>
                </a:solidFill>
              </a:rPr>
              <a:t>dağılıp </a:t>
            </a:r>
            <a:r>
              <a:rPr lang="tr-TR" altLang="tr-TR" sz="2100">
                <a:solidFill>
                  <a:srgbClr val="008000"/>
                </a:solidFill>
              </a:rPr>
              <a:t>gözle görülmeyecek hâle gelmesine</a:t>
            </a:r>
            <a:r>
              <a:rPr lang="tr-TR" altLang="tr-TR" sz="2100"/>
              <a:t> </a:t>
            </a:r>
            <a:r>
              <a:rPr lang="tr-TR" altLang="tr-TR" sz="2100">
                <a:solidFill>
                  <a:srgbClr val="FF0000"/>
                </a:solidFill>
              </a:rPr>
              <a:t>çözünme </a:t>
            </a:r>
            <a:r>
              <a:rPr lang="tr-TR" altLang="tr-TR" sz="2100"/>
              <a:t>denir.</a:t>
            </a:r>
            <a:r>
              <a:rPr lang="tr-TR" altLang="tr-TR" sz="2100">
                <a:solidFill>
                  <a:srgbClr val="FF00FF"/>
                </a:solidFill>
              </a:rPr>
              <a:t>Bu</a:t>
            </a:r>
            <a:r>
              <a:rPr lang="tr-TR" altLang="tr-TR" sz="2100"/>
              <a:t> </a:t>
            </a:r>
            <a:r>
              <a:rPr lang="tr-TR" altLang="tr-TR" sz="2100">
                <a:solidFill>
                  <a:srgbClr val="FF00FF"/>
                </a:solidFill>
              </a:rPr>
              <a:t>şekilde oluşan karışımlara ise</a:t>
            </a:r>
            <a:r>
              <a:rPr lang="tr-TR" altLang="tr-TR" sz="2100"/>
              <a:t> </a:t>
            </a:r>
            <a:r>
              <a:rPr lang="tr-TR" altLang="tr-TR" sz="2100">
                <a:solidFill>
                  <a:srgbClr val="FF0000"/>
                </a:solidFill>
              </a:rPr>
              <a:t>çözelti</a:t>
            </a:r>
            <a:r>
              <a:rPr lang="tr-TR" altLang="tr-TR" sz="2100"/>
              <a:t> denir.</a:t>
            </a:r>
          </a:p>
          <a:p>
            <a:pPr eaLnBrk="1" hangingPunct="1"/>
            <a:endParaRPr lang="tr-TR" altLang="tr-TR" sz="2100"/>
          </a:p>
          <a:p>
            <a:pPr eaLnBrk="1" hangingPunct="1"/>
            <a:endParaRPr lang="tr-TR" altLang="tr-TR" sz="2100"/>
          </a:p>
          <a:p>
            <a:pPr eaLnBrk="1" hangingPunct="1"/>
            <a:endParaRPr lang="tr-TR" altLang="tr-TR" sz="2100"/>
          </a:p>
          <a:p>
            <a:pPr eaLnBrk="1" hangingPunct="1"/>
            <a:endParaRPr lang="tr-TR" altLang="tr-TR" sz="2100"/>
          </a:p>
          <a:p>
            <a:pPr eaLnBrk="1" hangingPunct="1"/>
            <a:r>
              <a:rPr lang="tr-TR" altLang="tr-TR" sz="2100">
                <a:solidFill>
                  <a:srgbClr val="FF0000"/>
                </a:solidFill>
              </a:rPr>
              <a:t>Su </a:t>
            </a:r>
            <a:r>
              <a:rPr lang="tr-TR" altLang="tr-TR" sz="2100"/>
              <a:t>            </a:t>
            </a:r>
            <a:r>
              <a:rPr lang="tr-TR" altLang="tr-TR" sz="2100">
                <a:solidFill>
                  <a:srgbClr val="6600FF"/>
                </a:solidFill>
              </a:rPr>
              <a:t>şeker </a:t>
            </a:r>
            <a:r>
              <a:rPr lang="tr-TR" altLang="tr-TR" sz="2100"/>
              <a:t>               </a:t>
            </a:r>
            <a:r>
              <a:rPr lang="tr-TR" altLang="tr-TR" sz="2100">
                <a:solidFill>
                  <a:srgbClr val="008000"/>
                </a:solidFill>
              </a:rPr>
              <a:t>elde edilen sonuç</a:t>
            </a:r>
          </a:p>
          <a:p>
            <a:pPr eaLnBrk="1" hangingPunct="1"/>
            <a:endParaRPr lang="tr-TR" altLang="tr-TR" sz="2100">
              <a:solidFill>
                <a:srgbClr val="008000"/>
              </a:solidFill>
            </a:endParaRPr>
          </a:p>
          <a:p>
            <a:pPr eaLnBrk="1" hangingPunct="1"/>
            <a:r>
              <a:rPr lang="tr-TR" altLang="tr-TR" sz="2100">
                <a:solidFill>
                  <a:srgbClr val="FF0000"/>
                </a:solidFill>
              </a:rPr>
              <a:t>Çözücü</a:t>
            </a:r>
            <a:r>
              <a:rPr lang="tr-TR" altLang="tr-TR" sz="2100"/>
              <a:t>      </a:t>
            </a:r>
            <a:r>
              <a:rPr lang="tr-TR" altLang="tr-TR" sz="2100">
                <a:solidFill>
                  <a:srgbClr val="6600FF"/>
                </a:solidFill>
              </a:rPr>
              <a:t>çözünen   </a:t>
            </a:r>
            <a:r>
              <a:rPr lang="tr-TR" altLang="tr-TR" sz="2100"/>
              <a:t>        </a:t>
            </a:r>
            <a:r>
              <a:rPr lang="tr-TR" altLang="tr-TR" sz="2100">
                <a:solidFill>
                  <a:srgbClr val="008000"/>
                </a:solidFill>
              </a:rPr>
              <a:t>(madde=çözeltidir</a:t>
            </a:r>
          </a:p>
        </p:txBody>
      </p:sp>
      <p:pic>
        <p:nvPicPr>
          <p:cNvPr id="79876" name="Picture 5">
            <a:hlinkClick r:id="rId2"/>
            <a:extLst>
              <a:ext uri="{FF2B5EF4-FFF2-40B4-BE49-F238E27FC236}">
                <a16:creationId xmlns:a16="http://schemas.microsoft.com/office/drawing/2014/main" id="{D07BF313-2F63-46B1-A28E-85FF674CE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284538"/>
            <a:ext cx="1304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7">
            <a:hlinkClick r:id="rId4"/>
            <a:extLst>
              <a:ext uri="{FF2B5EF4-FFF2-40B4-BE49-F238E27FC236}">
                <a16:creationId xmlns:a16="http://schemas.microsoft.com/office/drawing/2014/main" id="{78091D2A-2A72-4A20-973D-772BEEBDE1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3284538"/>
            <a:ext cx="142875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11">
            <a:hlinkClick r:id="rId6"/>
            <a:extLst>
              <a:ext uri="{FF2B5EF4-FFF2-40B4-BE49-F238E27FC236}">
                <a16:creationId xmlns:a16="http://schemas.microsoft.com/office/drawing/2014/main" id="{B8ECFBA4-92B4-4402-B901-D6AE299D52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3068638"/>
            <a:ext cx="18002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Line 12">
            <a:extLst>
              <a:ext uri="{FF2B5EF4-FFF2-40B4-BE49-F238E27FC236}">
                <a16:creationId xmlns:a16="http://schemas.microsoft.com/office/drawing/2014/main" id="{C4D803CA-8D1F-4FF5-B100-03E9B8B501F1}"/>
              </a:ext>
            </a:extLst>
          </p:cNvPr>
          <p:cNvSpPr>
            <a:spLocks noChangeShapeType="1"/>
          </p:cNvSpPr>
          <p:nvPr/>
        </p:nvSpPr>
        <p:spPr bwMode="auto">
          <a:xfrm>
            <a:off x="1979613" y="50133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9880" name="Line 13">
            <a:extLst>
              <a:ext uri="{FF2B5EF4-FFF2-40B4-BE49-F238E27FC236}">
                <a16:creationId xmlns:a16="http://schemas.microsoft.com/office/drawing/2014/main" id="{00DFBC4D-2D08-4EAA-8884-86A249FF09C5}"/>
              </a:ext>
            </a:extLst>
          </p:cNvPr>
          <p:cNvSpPr>
            <a:spLocks noChangeShapeType="1"/>
          </p:cNvSpPr>
          <p:nvPr/>
        </p:nvSpPr>
        <p:spPr bwMode="auto">
          <a:xfrm>
            <a:off x="3779838" y="50847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9881" name="Line 14">
            <a:extLst>
              <a:ext uri="{FF2B5EF4-FFF2-40B4-BE49-F238E27FC236}">
                <a16:creationId xmlns:a16="http://schemas.microsoft.com/office/drawing/2014/main" id="{95365BF5-98B5-44A0-B930-F817F6320B1F}"/>
              </a:ext>
            </a:extLst>
          </p:cNvPr>
          <p:cNvSpPr>
            <a:spLocks noChangeShapeType="1"/>
          </p:cNvSpPr>
          <p:nvPr/>
        </p:nvSpPr>
        <p:spPr bwMode="auto">
          <a:xfrm>
            <a:off x="6084888" y="5013325"/>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9882" name="Line 19">
            <a:extLst>
              <a:ext uri="{FF2B5EF4-FFF2-40B4-BE49-F238E27FC236}">
                <a16:creationId xmlns:a16="http://schemas.microsoft.com/office/drawing/2014/main" id="{8AE467D1-319A-4796-B83E-8BEE7ED1252F}"/>
              </a:ext>
            </a:extLst>
          </p:cNvPr>
          <p:cNvSpPr>
            <a:spLocks noChangeShapeType="1"/>
          </p:cNvSpPr>
          <p:nvPr/>
        </p:nvSpPr>
        <p:spPr bwMode="auto">
          <a:xfrm>
            <a:off x="2843213" y="3789363"/>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9883" name="Line 20">
            <a:extLst>
              <a:ext uri="{FF2B5EF4-FFF2-40B4-BE49-F238E27FC236}">
                <a16:creationId xmlns:a16="http://schemas.microsoft.com/office/drawing/2014/main" id="{DAA1E947-8BCB-43EC-BE2C-D4E8081E3660}"/>
              </a:ext>
            </a:extLst>
          </p:cNvPr>
          <p:cNvSpPr>
            <a:spLocks noChangeShapeType="1"/>
          </p:cNvSpPr>
          <p:nvPr/>
        </p:nvSpPr>
        <p:spPr bwMode="auto">
          <a:xfrm>
            <a:off x="2916238" y="3573463"/>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9884" name="Line 21">
            <a:extLst>
              <a:ext uri="{FF2B5EF4-FFF2-40B4-BE49-F238E27FC236}">
                <a16:creationId xmlns:a16="http://schemas.microsoft.com/office/drawing/2014/main" id="{4425458B-57E7-4DB1-AEDD-6F90B5E68C72}"/>
              </a:ext>
            </a:extLst>
          </p:cNvPr>
          <p:cNvSpPr>
            <a:spLocks noChangeShapeType="1"/>
          </p:cNvSpPr>
          <p:nvPr/>
        </p:nvSpPr>
        <p:spPr bwMode="auto">
          <a:xfrm>
            <a:off x="4787900" y="3644900"/>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9885" name="Line 22">
            <a:extLst>
              <a:ext uri="{FF2B5EF4-FFF2-40B4-BE49-F238E27FC236}">
                <a16:creationId xmlns:a16="http://schemas.microsoft.com/office/drawing/2014/main" id="{13CA71A6-6B64-426C-BDD1-36A24D516748}"/>
              </a:ext>
            </a:extLst>
          </p:cNvPr>
          <p:cNvSpPr>
            <a:spLocks noChangeShapeType="1"/>
          </p:cNvSpPr>
          <p:nvPr/>
        </p:nvSpPr>
        <p:spPr bwMode="auto">
          <a:xfrm>
            <a:off x="4787900" y="3933825"/>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9886" name="Line 23">
            <a:extLst>
              <a:ext uri="{FF2B5EF4-FFF2-40B4-BE49-F238E27FC236}">
                <a16:creationId xmlns:a16="http://schemas.microsoft.com/office/drawing/2014/main" id="{46B17DEB-9A56-49A6-9475-6E069707BF65}"/>
              </a:ext>
            </a:extLst>
          </p:cNvPr>
          <p:cNvSpPr>
            <a:spLocks noChangeShapeType="1"/>
          </p:cNvSpPr>
          <p:nvPr/>
        </p:nvSpPr>
        <p:spPr bwMode="auto">
          <a:xfrm>
            <a:off x="2771775" y="3789363"/>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374E42B-E89A-4FF4-84BA-6D3402EE23CE}"/>
              </a:ext>
            </a:extLst>
          </p:cNvPr>
          <p:cNvSpPr>
            <a:spLocks noGrp="1" noChangeArrowheads="1"/>
          </p:cNvSpPr>
          <p:nvPr>
            <p:ph type="title"/>
          </p:nvPr>
        </p:nvSpPr>
        <p:spPr>
          <a:xfrm>
            <a:off x="457200" y="274638"/>
            <a:ext cx="8229600" cy="850900"/>
          </a:xfrm>
        </p:spPr>
        <p:txBody>
          <a:bodyPr/>
          <a:lstStyle/>
          <a:p>
            <a:pPr eaLnBrk="1" hangingPunct="1"/>
            <a:r>
              <a:rPr lang="tr-TR" altLang="tr-TR" sz="3200">
                <a:solidFill>
                  <a:srgbClr val="FF0000"/>
                </a:solidFill>
              </a:rPr>
              <a:t>GAZ MADDELER</a:t>
            </a:r>
          </a:p>
        </p:txBody>
      </p:sp>
      <p:sp>
        <p:nvSpPr>
          <p:cNvPr id="34819" name="Rectangle 3">
            <a:extLst>
              <a:ext uri="{FF2B5EF4-FFF2-40B4-BE49-F238E27FC236}">
                <a16:creationId xmlns:a16="http://schemas.microsoft.com/office/drawing/2014/main" id="{56445DD1-3C63-4F30-B6CD-6E20AE6777AF}"/>
              </a:ext>
            </a:extLst>
          </p:cNvPr>
          <p:cNvSpPr>
            <a:spLocks noGrp="1" noChangeArrowheads="1"/>
          </p:cNvSpPr>
          <p:nvPr>
            <p:ph type="body" idx="1"/>
          </p:nvPr>
        </p:nvSpPr>
        <p:spPr>
          <a:xfrm>
            <a:off x="457200" y="1600200"/>
            <a:ext cx="8229600" cy="5257800"/>
          </a:xfrm>
        </p:spPr>
        <p:txBody>
          <a:bodyPr/>
          <a:lstStyle/>
          <a:p>
            <a:pPr eaLnBrk="1" hangingPunct="1">
              <a:lnSpc>
                <a:spcPct val="80000"/>
              </a:lnSpc>
            </a:pPr>
            <a:r>
              <a:rPr lang="tr-TR" altLang="tr-TR" sz="1700" b="1">
                <a:hlinkClick r:id="rId2" tooltip="Büyüt"/>
              </a:rPr>
              <a:t> </a:t>
            </a:r>
            <a:endParaRPr lang="tr-TR" altLang="tr-TR" sz="1700"/>
          </a:p>
          <a:p>
            <a:pPr eaLnBrk="1" hangingPunct="1">
              <a:lnSpc>
                <a:spcPct val="80000"/>
              </a:lnSpc>
            </a:pPr>
            <a:r>
              <a:rPr lang="tr-TR" altLang="tr-TR" sz="2600"/>
              <a:t>Bir gaz olan </a:t>
            </a:r>
            <a:r>
              <a:rPr lang="tr-TR" altLang="tr-TR" sz="2600">
                <a:hlinkClick r:id="rId3" tooltip="Azot"/>
              </a:rPr>
              <a:t>azotun</a:t>
            </a:r>
            <a:r>
              <a:rPr lang="tr-TR" altLang="tr-TR" sz="2600"/>
              <a:t> -196 °C'de sıvı halden gaz haline geçişi.</a:t>
            </a:r>
          </a:p>
          <a:p>
            <a:pPr eaLnBrk="1" hangingPunct="1">
              <a:lnSpc>
                <a:spcPct val="80000"/>
              </a:lnSpc>
            </a:pPr>
            <a:r>
              <a:rPr lang="tr-TR" altLang="tr-TR" sz="2600">
                <a:hlinkClick r:id="rId4" tooltip="Madde"/>
              </a:rPr>
              <a:t>Maddenin</a:t>
            </a:r>
            <a:r>
              <a:rPr lang="tr-TR" altLang="tr-TR" sz="2600"/>
              <a:t> üç halinden biridir. Bu haldeyken maddenin </a:t>
            </a:r>
            <a:r>
              <a:rPr lang="tr-TR" altLang="tr-TR" sz="2600">
                <a:solidFill>
                  <a:srgbClr val="FF0000"/>
                </a:solidFill>
              </a:rPr>
              <a:t>yoğunluğu çok az</a:t>
            </a:r>
            <a:r>
              <a:rPr lang="tr-TR" altLang="tr-TR" sz="2600"/>
              <a:t>, </a:t>
            </a:r>
            <a:r>
              <a:rPr lang="tr-TR" altLang="tr-TR" sz="2600" b="1">
                <a:hlinkClick r:id="rId5" tooltip="Akışkanlık"/>
              </a:rPr>
              <a:t>akışkanlığı</a:t>
            </a:r>
            <a:r>
              <a:rPr lang="tr-TR" altLang="tr-TR" sz="2600"/>
              <a:t> ise son derece fazladır. Gaz halindeki maddelerin belirli bir şekli ve hacmi yoktur.Katı bir madde ısıtıldığı zaman, katı halden sıvı, sıvı halden de gaz haline geçer. Bu duruma </a:t>
            </a:r>
            <a:r>
              <a:rPr lang="tr-TR" altLang="tr-TR" sz="2600" b="1">
                <a:hlinkClick r:id="rId6" tooltip="Faz değişikliği"/>
              </a:rPr>
              <a:t>faz</a:t>
            </a:r>
            <a:r>
              <a:rPr lang="tr-TR" altLang="tr-TR" sz="2600"/>
              <a:t> (safha) değişikliği denir. Sıvıyı meydana getiren tanecikler (</a:t>
            </a:r>
            <a:r>
              <a:rPr lang="tr-TR" altLang="tr-TR" sz="2600">
                <a:hlinkClick r:id="rId7" tooltip="Atom"/>
              </a:rPr>
              <a:t>atom</a:t>
            </a:r>
            <a:r>
              <a:rPr lang="tr-TR" altLang="tr-TR" sz="2600"/>
              <a:t> veya </a:t>
            </a:r>
            <a:r>
              <a:rPr lang="tr-TR" altLang="tr-TR" sz="2600">
                <a:hlinkClick r:id="rId8" tooltip="Molekül"/>
              </a:rPr>
              <a:t>moleküller</a:t>
            </a:r>
            <a:r>
              <a:rPr lang="tr-TR" altLang="tr-TR" sz="2600"/>
              <a:t>) birbirlerini çeker. Sıvı ısıtıldığı zaman, tanecikler arasındaki çekim kuvveti yenilir ve tanecikler sıvı fazdan (ortamdan) ayrılarak gaz haline dönüşürler. Gazı meydana getiren tanecikler her yönde hareket edebilir ve bulundukları kabın hacmini alırlar. Gazlar birbiriyle her oranda karışabilir.</a:t>
            </a:r>
          </a:p>
          <a:p>
            <a:pPr eaLnBrk="1" hangingPunct="1">
              <a:lnSpc>
                <a:spcPct val="80000"/>
              </a:lnSpc>
            </a:pPr>
            <a:endParaRPr lang="tr-TR" altLang="tr-TR" sz="2600"/>
          </a:p>
        </p:txBody>
      </p:sp>
    </p:spTree>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A964761-7554-4FFC-A396-09FFF9405CD5}"/>
              </a:ext>
            </a:extLst>
          </p:cNvPr>
          <p:cNvSpPr>
            <a:spLocks noGrp="1" noChangeArrowheads="1"/>
          </p:cNvSpPr>
          <p:nvPr>
            <p:ph type="title"/>
          </p:nvPr>
        </p:nvSpPr>
        <p:spPr/>
        <p:txBody>
          <a:bodyPr/>
          <a:lstStyle/>
          <a:p>
            <a:pPr eaLnBrk="1" hangingPunct="1">
              <a:defRPr/>
            </a:pPr>
            <a:r>
              <a:rPr lang="tr-TR">
                <a:solidFill>
                  <a:srgbClr val="FF0000"/>
                </a:solidFill>
              </a:rPr>
              <a:t>DİKKAT!</a:t>
            </a:r>
          </a:p>
        </p:txBody>
      </p:sp>
      <p:sp>
        <p:nvSpPr>
          <p:cNvPr id="73731" name="Rectangle 3">
            <a:extLst>
              <a:ext uri="{FF2B5EF4-FFF2-40B4-BE49-F238E27FC236}">
                <a16:creationId xmlns:a16="http://schemas.microsoft.com/office/drawing/2014/main" id="{67F15ABD-A91A-4490-ADA5-64669DA13741}"/>
              </a:ext>
            </a:extLst>
          </p:cNvPr>
          <p:cNvSpPr>
            <a:spLocks noGrp="1" noChangeArrowheads="1"/>
          </p:cNvSpPr>
          <p:nvPr>
            <p:ph type="body" idx="1"/>
          </p:nvPr>
        </p:nvSpPr>
        <p:spPr/>
        <p:txBody>
          <a:bodyPr/>
          <a:lstStyle/>
          <a:p>
            <a:pPr eaLnBrk="1" hangingPunct="1">
              <a:defRPr/>
            </a:pPr>
            <a:r>
              <a:rPr lang="tr-TR">
                <a:solidFill>
                  <a:srgbClr val="FF0000"/>
                </a:solidFill>
              </a:rPr>
              <a:t>Erime</a:t>
            </a:r>
            <a:r>
              <a:rPr lang="tr-TR"/>
              <a:t> ile </a:t>
            </a:r>
            <a:r>
              <a:rPr lang="tr-TR">
                <a:solidFill>
                  <a:srgbClr val="FF00FF"/>
                </a:solidFill>
              </a:rPr>
              <a:t>çözünme</a:t>
            </a:r>
            <a:r>
              <a:rPr lang="tr-TR"/>
              <a:t> birbirlerine </a:t>
            </a:r>
            <a:r>
              <a:rPr lang="tr-TR">
                <a:solidFill>
                  <a:srgbClr val="FF0000"/>
                </a:solidFill>
              </a:rPr>
              <a:t>karıştırılmamalıdır</a:t>
            </a:r>
            <a:r>
              <a:rPr lang="tr-TR"/>
              <a:t>!</a:t>
            </a:r>
          </a:p>
          <a:p>
            <a:pPr eaLnBrk="1" hangingPunct="1">
              <a:defRPr/>
            </a:pPr>
            <a:r>
              <a:rPr lang="tr-TR">
                <a:solidFill>
                  <a:srgbClr val="FF0000"/>
                </a:solidFill>
              </a:rPr>
              <a:t>Erime</a:t>
            </a:r>
            <a:r>
              <a:rPr lang="tr-TR"/>
              <a:t>,maddenin </a:t>
            </a:r>
            <a:r>
              <a:rPr lang="tr-TR">
                <a:solidFill>
                  <a:srgbClr val="FF00FF"/>
                </a:solidFill>
              </a:rPr>
              <a:t>ısınmasıyla</a:t>
            </a:r>
            <a:r>
              <a:rPr lang="tr-TR"/>
              <a:t> gerçekleşen ve </a:t>
            </a:r>
            <a:r>
              <a:rPr lang="tr-TR">
                <a:solidFill>
                  <a:srgbClr val="FF00FF"/>
                </a:solidFill>
              </a:rPr>
              <a:t>başka</a:t>
            </a:r>
            <a:r>
              <a:rPr lang="tr-TR"/>
              <a:t> </a:t>
            </a:r>
            <a:r>
              <a:rPr lang="tr-TR">
                <a:solidFill>
                  <a:srgbClr val="6600FF"/>
                </a:solidFill>
              </a:rPr>
              <a:t>maddelere gereksinim</a:t>
            </a:r>
            <a:r>
              <a:rPr lang="tr-TR"/>
              <a:t> </a:t>
            </a:r>
            <a:r>
              <a:rPr lang="tr-TR">
                <a:solidFill>
                  <a:srgbClr val="FF0000"/>
                </a:solidFill>
              </a:rPr>
              <a:t>duyulmayan</a:t>
            </a:r>
            <a:r>
              <a:rPr lang="tr-TR"/>
              <a:t> bir olaydır.</a:t>
            </a:r>
          </a:p>
          <a:p>
            <a:pPr eaLnBrk="1" hangingPunct="1">
              <a:defRPr/>
            </a:pPr>
            <a:r>
              <a:rPr lang="tr-TR">
                <a:solidFill>
                  <a:srgbClr val="FF0000"/>
                </a:solidFill>
              </a:rPr>
              <a:t>Çözünmede ise</a:t>
            </a:r>
            <a:r>
              <a:rPr lang="tr-TR"/>
              <a:t> </a:t>
            </a:r>
            <a:r>
              <a:rPr lang="tr-TR">
                <a:solidFill>
                  <a:srgbClr val="6600FF"/>
                </a:solidFill>
              </a:rPr>
              <a:t>başka maddelere ihtiyaç vardır.</a:t>
            </a:r>
          </a:p>
        </p:txBody>
      </p:sp>
    </p:spTree>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3914232-F991-4D57-8972-0DE0E6EA0667}"/>
              </a:ext>
            </a:extLst>
          </p:cNvPr>
          <p:cNvSpPr>
            <a:spLocks noGrp="1" noChangeArrowheads="1"/>
          </p:cNvSpPr>
          <p:nvPr>
            <p:ph type="title"/>
          </p:nvPr>
        </p:nvSpPr>
        <p:spPr/>
        <p:txBody>
          <a:bodyPr/>
          <a:lstStyle/>
          <a:p>
            <a:pPr eaLnBrk="1" hangingPunct="1">
              <a:defRPr/>
            </a:pPr>
            <a:r>
              <a:rPr lang="tr-TR" sz="4000">
                <a:solidFill>
                  <a:srgbClr val="FF0000"/>
                </a:solidFill>
              </a:rPr>
              <a:t>KARIŞIMLARI BİRBİRİNDEN AYIRMA YÖNTEMLERİ</a:t>
            </a:r>
          </a:p>
        </p:txBody>
      </p:sp>
      <p:sp>
        <p:nvSpPr>
          <p:cNvPr id="74755" name="Rectangle 3">
            <a:extLst>
              <a:ext uri="{FF2B5EF4-FFF2-40B4-BE49-F238E27FC236}">
                <a16:creationId xmlns:a16="http://schemas.microsoft.com/office/drawing/2014/main" id="{B3659F21-54D2-4889-8552-52BD6BD4853D}"/>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tr-TR" sz="3600">
                <a:solidFill>
                  <a:srgbClr val="FF0000"/>
                </a:solidFill>
              </a:rPr>
              <a:t>Buharlaştırma</a:t>
            </a:r>
            <a:r>
              <a:rPr lang="tr-TR" sz="3600">
                <a:effectLst>
                  <a:outerShdw blurRad="38100" dist="38100" dir="2700000" algn="tl">
                    <a:srgbClr val="FFFFFF"/>
                  </a:outerShdw>
                </a:effectLst>
              </a:rPr>
              <a:t> </a:t>
            </a:r>
            <a:r>
              <a:rPr lang="tr-TR" sz="3600">
                <a:solidFill>
                  <a:srgbClr val="FF0000"/>
                </a:solidFill>
              </a:rPr>
              <a:t>Yöntemi</a:t>
            </a:r>
            <a:r>
              <a:rPr lang="tr-TR" sz="3600">
                <a:effectLst>
                  <a:outerShdw blurRad="38100" dist="38100" dir="2700000" algn="tl">
                    <a:srgbClr val="FFFFFF"/>
                  </a:outerShdw>
                </a:effectLst>
              </a:rPr>
              <a:t>:</a:t>
            </a:r>
            <a:r>
              <a:rPr lang="tr-TR" sz="3600">
                <a:solidFill>
                  <a:srgbClr val="FF00FF"/>
                </a:solidFill>
              </a:rPr>
              <a:t>Katı-sıvı</a:t>
            </a:r>
            <a:r>
              <a:rPr lang="tr-TR" sz="3600">
                <a:effectLst>
                  <a:outerShdw blurRad="38100" dist="38100" dir="2700000" algn="tl">
                    <a:srgbClr val="FFFFFF"/>
                  </a:outerShdw>
                </a:effectLst>
              </a:rPr>
              <a:t> </a:t>
            </a:r>
            <a:r>
              <a:rPr lang="tr-TR" sz="3600">
                <a:solidFill>
                  <a:srgbClr val="FF00FF"/>
                </a:solidFill>
              </a:rPr>
              <a:t>karışımları</a:t>
            </a:r>
            <a:r>
              <a:rPr lang="tr-TR" sz="3600">
                <a:effectLst>
                  <a:outerShdw blurRad="38100" dist="38100" dir="2700000" algn="tl">
                    <a:srgbClr val="FFFFFF"/>
                  </a:outerShdw>
                </a:effectLst>
              </a:rPr>
              <a:t>  (</a:t>
            </a:r>
            <a:r>
              <a:rPr lang="tr-TR" sz="3600">
                <a:solidFill>
                  <a:srgbClr val="FF0000"/>
                </a:solidFill>
              </a:rPr>
              <a:t>su-tuz</a:t>
            </a:r>
            <a:r>
              <a:rPr lang="tr-TR" sz="3600">
                <a:effectLst>
                  <a:outerShdw blurRad="38100" dist="38100" dir="2700000" algn="tl">
                    <a:srgbClr val="FFFFFF"/>
                  </a:outerShdw>
                </a:effectLst>
              </a:rPr>
              <a:t>,</a:t>
            </a:r>
            <a:r>
              <a:rPr lang="tr-TR" sz="3600">
                <a:solidFill>
                  <a:srgbClr val="6600FF"/>
                </a:solidFill>
              </a:rPr>
              <a:t>su-şeker</a:t>
            </a:r>
            <a:r>
              <a:rPr lang="tr-TR" sz="3600">
                <a:effectLst>
                  <a:outerShdw blurRad="38100" dist="38100" dir="2700000" algn="tl">
                    <a:srgbClr val="FFFFFF"/>
                  </a:outerShdw>
                </a:effectLst>
              </a:rPr>
              <a:t>,</a:t>
            </a:r>
            <a:r>
              <a:rPr lang="tr-TR" sz="3600">
                <a:solidFill>
                  <a:srgbClr val="008000"/>
                </a:solidFill>
              </a:rPr>
              <a:t>çay-şeker</a:t>
            </a:r>
            <a:r>
              <a:rPr lang="tr-TR" sz="3600">
                <a:effectLst>
                  <a:outerShdw blurRad="38100" dist="38100" dir="2700000" algn="tl">
                    <a:srgbClr val="FFFFFF"/>
                  </a:outerShdw>
                </a:effectLst>
              </a:rPr>
              <a:t>,</a:t>
            </a:r>
            <a:r>
              <a:rPr lang="tr-TR" sz="3600">
                <a:solidFill>
                  <a:srgbClr val="660066"/>
                </a:solidFill>
              </a:rPr>
              <a:t>reçel</a:t>
            </a:r>
            <a:r>
              <a:rPr lang="tr-TR" sz="3600">
                <a:effectLst>
                  <a:outerShdw blurRad="38100" dist="38100" dir="2700000" algn="tl">
                    <a:srgbClr val="FFFFFF"/>
                  </a:outerShdw>
                </a:effectLst>
              </a:rPr>
              <a:t>,</a:t>
            </a:r>
            <a:r>
              <a:rPr lang="tr-TR" sz="3600">
                <a:solidFill>
                  <a:srgbClr val="669900"/>
                </a:solidFill>
              </a:rPr>
              <a:t>salça</a:t>
            </a:r>
            <a:r>
              <a:rPr lang="tr-TR" sz="3600">
                <a:effectLst>
                  <a:outerShdw blurRad="38100" dist="38100" dir="2700000" algn="tl">
                    <a:srgbClr val="FFFFFF"/>
                  </a:outerShdw>
                </a:effectLst>
              </a:rPr>
              <a:t>,…vs) birbirinden  ayırmak için kullanılan bir yöntemdir.</a:t>
            </a:r>
          </a:p>
          <a:p>
            <a:pPr eaLnBrk="1" hangingPunct="1">
              <a:buFont typeface="Wingdings" panose="05000000000000000000" pitchFamily="2" charset="2"/>
              <a:buNone/>
              <a:defRPr/>
            </a:pPr>
            <a:endParaRPr lang="tr-TR" sz="3600">
              <a:effectLst>
                <a:outerShdw blurRad="38100" dist="38100" dir="2700000" algn="tl">
                  <a:srgbClr val="FFFFFF"/>
                </a:outerShdw>
              </a:effectLst>
            </a:endParaRPr>
          </a:p>
        </p:txBody>
      </p:sp>
      <p:pic>
        <p:nvPicPr>
          <p:cNvPr id="81924" name="Picture 5">
            <a:hlinkClick r:id="rId3"/>
            <a:extLst>
              <a:ext uri="{FF2B5EF4-FFF2-40B4-BE49-F238E27FC236}">
                <a16:creationId xmlns:a16="http://schemas.microsoft.com/office/drawing/2014/main" id="{AF076229-3B73-47B4-ACE3-466E841BB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365625"/>
            <a:ext cx="22320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47BC66F-F6EB-43ED-B94C-0EC37BAEEA88}"/>
              </a:ext>
            </a:extLst>
          </p:cNvPr>
          <p:cNvSpPr>
            <a:spLocks noGrp="1" noChangeArrowheads="1"/>
          </p:cNvSpPr>
          <p:nvPr>
            <p:ph type="title"/>
          </p:nvPr>
        </p:nvSpPr>
        <p:spPr/>
        <p:txBody>
          <a:bodyPr/>
          <a:lstStyle/>
          <a:p>
            <a:pPr eaLnBrk="1" hangingPunct="1">
              <a:defRPr/>
            </a:pPr>
            <a:r>
              <a:rPr lang="tr-TR">
                <a:solidFill>
                  <a:srgbClr val="FF0000"/>
                </a:solidFill>
              </a:rPr>
              <a:t>SÜZME YÖNTEMİ</a:t>
            </a:r>
          </a:p>
        </p:txBody>
      </p:sp>
      <p:sp>
        <p:nvSpPr>
          <p:cNvPr id="75779" name="Rectangle 3">
            <a:extLst>
              <a:ext uri="{FF2B5EF4-FFF2-40B4-BE49-F238E27FC236}">
                <a16:creationId xmlns:a16="http://schemas.microsoft.com/office/drawing/2014/main" id="{B8A89991-BA33-4263-A85A-E14F3E9A8CB1}"/>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tr-TR">
                <a:solidFill>
                  <a:srgbClr val="FF0000"/>
                </a:solidFill>
              </a:rPr>
              <a:t>Katı-sıvı</a:t>
            </a:r>
            <a:r>
              <a:rPr lang="tr-TR"/>
              <a:t> karışımları birbirinden ayırmak için kullanılan bir yöntemdir.</a:t>
            </a:r>
          </a:p>
          <a:p>
            <a:pPr eaLnBrk="1" hangingPunct="1">
              <a:buFont typeface="Wingdings" panose="05000000000000000000" pitchFamily="2" charset="2"/>
              <a:buNone/>
              <a:defRPr/>
            </a:pPr>
            <a:r>
              <a:rPr lang="tr-TR">
                <a:solidFill>
                  <a:srgbClr val="FF0000"/>
                </a:solidFill>
              </a:rPr>
              <a:t>Bulgurdan</a:t>
            </a:r>
            <a:r>
              <a:rPr lang="tr-TR"/>
              <a:t>,</a:t>
            </a:r>
            <a:r>
              <a:rPr lang="tr-TR">
                <a:solidFill>
                  <a:srgbClr val="FF00FF"/>
                </a:solidFill>
              </a:rPr>
              <a:t>pirinçten</a:t>
            </a:r>
            <a:r>
              <a:rPr lang="tr-TR"/>
              <a:t> </a:t>
            </a:r>
            <a:r>
              <a:rPr lang="tr-TR">
                <a:solidFill>
                  <a:srgbClr val="6600FF"/>
                </a:solidFill>
              </a:rPr>
              <a:t>taş ayıklama</a:t>
            </a:r>
            <a:r>
              <a:rPr lang="tr-TR"/>
              <a:t>,</a:t>
            </a:r>
            <a:r>
              <a:rPr lang="tr-TR">
                <a:solidFill>
                  <a:srgbClr val="008000"/>
                </a:solidFill>
              </a:rPr>
              <a:t>suda haşladığımız makarnayı sudan ayırmak</a:t>
            </a:r>
            <a:r>
              <a:rPr lang="tr-TR"/>
              <a:t> gibi işlemlerde kullanılır.</a:t>
            </a:r>
          </a:p>
        </p:txBody>
      </p:sp>
    </p:spTree>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1D851D7B-1225-47A7-B39C-5B741A34D9AD}"/>
              </a:ext>
            </a:extLst>
          </p:cNvPr>
          <p:cNvSpPr>
            <a:spLocks noGrp="1" noChangeArrowheads="1"/>
          </p:cNvSpPr>
          <p:nvPr>
            <p:ph type="title"/>
          </p:nvPr>
        </p:nvSpPr>
        <p:spPr/>
        <p:txBody>
          <a:bodyPr/>
          <a:lstStyle/>
          <a:p>
            <a:pPr eaLnBrk="1" hangingPunct="1">
              <a:defRPr/>
            </a:pPr>
            <a:r>
              <a:rPr lang="tr-TR">
                <a:solidFill>
                  <a:srgbClr val="FF0000"/>
                </a:solidFill>
              </a:rPr>
              <a:t>MIKNATISLA  AYIRMA</a:t>
            </a:r>
          </a:p>
        </p:txBody>
      </p:sp>
      <p:sp>
        <p:nvSpPr>
          <p:cNvPr id="76803" name="Rectangle 3">
            <a:extLst>
              <a:ext uri="{FF2B5EF4-FFF2-40B4-BE49-F238E27FC236}">
                <a16:creationId xmlns:a16="http://schemas.microsoft.com/office/drawing/2014/main" id="{A87C3DC9-0D56-47F3-A732-8E55AEEC8BFF}"/>
              </a:ext>
            </a:extLst>
          </p:cNvPr>
          <p:cNvSpPr>
            <a:spLocks noGrp="1" noChangeArrowheads="1"/>
          </p:cNvSpPr>
          <p:nvPr>
            <p:ph type="body" idx="1"/>
          </p:nvPr>
        </p:nvSpPr>
        <p:spPr/>
        <p:txBody>
          <a:bodyPr/>
          <a:lstStyle/>
          <a:p>
            <a:pPr eaLnBrk="1" hangingPunct="1">
              <a:defRPr/>
            </a:pPr>
            <a:r>
              <a:rPr lang="tr-TR"/>
              <a:t>İçerisinde </a:t>
            </a:r>
            <a:r>
              <a:rPr lang="tr-TR">
                <a:solidFill>
                  <a:srgbClr val="FF0000"/>
                </a:solidFill>
              </a:rPr>
              <a:t>mıknatısın etkisi alanına girince</a:t>
            </a:r>
            <a:r>
              <a:rPr lang="tr-TR"/>
              <a:t> </a:t>
            </a:r>
            <a:r>
              <a:rPr lang="tr-TR">
                <a:solidFill>
                  <a:srgbClr val="FF00FF"/>
                </a:solidFill>
              </a:rPr>
              <a:t>çekilen </a:t>
            </a:r>
            <a:r>
              <a:rPr lang="tr-TR"/>
              <a:t>maddelerin bulunduğu karışımları bu yöntemle ayırırız.</a:t>
            </a:r>
          </a:p>
        </p:txBody>
      </p:sp>
    </p:spTree>
  </p:cSld>
  <p:clrMapOvr>
    <a:overrideClrMapping bg1="dk2" tx1="lt1" bg2="dk1" tx2="lt2" accent1="accent1" accent2="accent2" accent3="accent3" accent4="accent4" accent5="accent5" accent6="accent6" hlink="hlink" folHlink="folHlink"/>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40BB655-ADD1-415E-9E2D-8166036E8429}"/>
              </a:ext>
            </a:extLst>
          </p:cNvPr>
          <p:cNvSpPr>
            <a:spLocks noGrp="1" noChangeArrowheads="1"/>
          </p:cNvSpPr>
          <p:nvPr>
            <p:ph type="title"/>
          </p:nvPr>
        </p:nvSpPr>
        <p:spPr/>
        <p:txBody>
          <a:bodyPr/>
          <a:lstStyle/>
          <a:p>
            <a:pPr eaLnBrk="1" hangingPunct="1">
              <a:defRPr/>
            </a:pPr>
            <a:r>
              <a:rPr lang="tr-TR">
                <a:solidFill>
                  <a:srgbClr val="FF0000"/>
                </a:solidFill>
              </a:rPr>
              <a:t>YÜZDÜRME YÖNTEMİ</a:t>
            </a:r>
          </a:p>
        </p:txBody>
      </p:sp>
      <p:sp>
        <p:nvSpPr>
          <p:cNvPr id="84995" name="Rectangle 3">
            <a:extLst>
              <a:ext uri="{FF2B5EF4-FFF2-40B4-BE49-F238E27FC236}">
                <a16:creationId xmlns:a16="http://schemas.microsoft.com/office/drawing/2014/main" id="{D4E6FB76-E303-40D2-B066-163C30F0E20D}"/>
              </a:ext>
            </a:extLst>
          </p:cNvPr>
          <p:cNvSpPr>
            <a:spLocks noGrp="1" noChangeArrowheads="1"/>
          </p:cNvSpPr>
          <p:nvPr>
            <p:ph type="body" idx="1"/>
          </p:nvPr>
        </p:nvSpPr>
        <p:spPr/>
        <p:txBody>
          <a:bodyPr/>
          <a:lstStyle/>
          <a:p>
            <a:pPr eaLnBrk="1" hangingPunct="1"/>
            <a:r>
              <a:rPr lang="tr-TR" altLang="tr-TR"/>
              <a:t>Bazı cisimler suda </a:t>
            </a:r>
            <a:r>
              <a:rPr lang="tr-TR" altLang="tr-TR">
                <a:solidFill>
                  <a:srgbClr val="FF0000"/>
                </a:solidFill>
              </a:rPr>
              <a:t>batar</a:t>
            </a:r>
            <a:r>
              <a:rPr lang="tr-TR" altLang="tr-TR"/>
              <a:t>,bazıları ise </a:t>
            </a:r>
            <a:r>
              <a:rPr lang="tr-TR" altLang="tr-TR">
                <a:solidFill>
                  <a:srgbClr val="FF0000"/>
                </a:solidFill>
              </a:rPr>
              <a:t>yüzerler</a:t>
            </a:r>
            <a:r>
              <a:rPr lang="tr-TR" altLang="tr-TR"/>
              <a:t>.</a:t>
            </a:r>
          </a:p>
          <a:p>
            <a:pPr eaLnBrk="1" hangingPunct="1"/>
            <a:r>
              <a:rPr lang="tr-TR" altLang="tr-TR"/>
              <a:t>Maddelerin işte bu özelliklerinden </a:t>
            </a:r>
            <a:r>
              <a:rPr lang="tr-TR" altLang="tr-TR">
                <a:solidFill>
                  <a:srgbClr val="6600FF"/>
                </a:solidFill>
              </a:rPr>
              <a:t>faydalanarak,kum-talaş,</a:t>
            </a:r>
            <a:r>
              <a:rPr lang="tr-TR" altLang="tr-TR">
                <a:solidFill>
                  <a:srgbClr val="008000"/>
                </a:solidFill>
              </a:rPr>
              <a:t>saman-taş</a:t>
            </a:r>
            <a:r>
              <a:rPr lang="tr-TR" altLang="tr-TR">
                <a:solidFill>
                  <a:srgbClr val="6600FF"/>
                </a:solidFill>
              </a:rPr>
              <a:t>,…</a:t>
            </a:r>
            <a:r>
              <a:rPr lang="tr-TR" altLang="tr-TR"/>
              <a:t>vb.karışımlarını </a:t>
            </a:r>
            <a:r>
              <a:rPr lang="tr-TR" altLang="tr-TR">
                <a:solidFill>
                  <a:srgbClr val="FF0000"/>
                </a:solidFill>
              </a:rPr>
              <a:t>ayırabiliriz</a:t>
            </a:r>
            <a:r>
              <a:rPr lang="tr-TR" altLang="tr-TR"/>
              <a:t>.</a:t>
            </a:r>
          </a:p>
        </p:txBody>
      </p:sp>
    </p:spTree>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a:hlinkClick r:id="rId2"/>
            <a:extLst>
              <a:ext uri="{FF2B5EF4-FFF2-40B4-BE49-F238E27FC236}">
                <a16:creationId xmlns:a16="http://schemas.microsoft.com/office/drawing/2014/main" id="{817F5AB3-DCFC-4D3F-8591-99CDDF160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221163"/>
            <a:ext cx="295116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İçerik Yer Tutucusu">
            <a:extLst>
              <a:ext uri="{FF2B5EF4-FFF2-40B4-BE49-F238E27FC236}">
                <a16:creationId xmlns:a16="http://schemas.microsoft.com/office/drawing/2014/main" id="{EC086522-7B52-4028-A423-B8BC0E180EA9}"/>
              </a:ext>
            </a:extLst>
          </p:cNvPr>
          <p:cNvSpPr>
            <a:spLocks noGrp="1"/>
          </p:cNvSpPr>
          <p:nvPr>
            <p:ph idx="1"/>
          </p:nvPr>
        </p:nvSpPr>
        <p:spPr/>
        <p:txBody>
          <a:bodyPr/>
          <a:lstStyle/>
          <a:p>
            <a:pPr eaLnBrk="1" hangingPunct="1">
              <a:buFont typeface="Wingdings" panose="05000000000000000000" pitchFamily="2" charset="2"/>
              <a:buNone/>
              <a:defRPr/>
            </a:pPr>
            <a:r>
              <a:rPr lang="tr-TR" dirty="0"/>
              <a:t> TEŞEKKÜRLER</a:t>
            </a:r>
          </a:p>
        </p:txBody>
      </p:sp>
      <p:sp>
        <p:nvSpPr>
          <p:cNvPr id="8" name="7 Başlık">
            <a:extLst>
              <a:ext uri="{FF2B5EF4-FFF2-40B4-BE49-F238E27FC236}">
                <a16:creationId xmlns:a16="http://schemas.microsoft.com/office/drawing/2014/main" id="{814717B0-55DB-4D1C-80B3-6C317619BEE0}"/>
              </a:ext>
            </a:extLst>
          </p:cNvPr>
          <p:cNvSpPr>
            <a:spLocks noGrp="1"/>
          </p:cNvSpPr>
          <p:nvPr>
            <p:ph type="title"/>
          </p:nvPr>
        </p:nvSpPr>
        <p:spPr/>
        <p:txBody>
          <a:bodyPr/>
          <a:lstStyle/>
          <a:p>
            <a:pPr eaLnBrk="1" hangingPunct="1">
              <a:defRPr/>
            </a:pPr>
            <a:r>
              <a:rPr lang="tr-TR" dirty="0"/>
              <a:t>2/H ÖĞRENCİLERİ,</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9E5A3B9-432C-4F0F-8516-9632F453A84F}"/>
              </a:ext>
            </a:extLst>
          </p:cNvPr>
          <p:cNvSpPr>
            <a:spLocks noGrp="1" noChangeArrowheads="1"/>
          </p:cNvSpPr>
          <p:nvPr>
            <p:ph type="title"/>
          </p:nvPr>
        </p:nvSpPr>
        <p:spPr>
          <a:xfrm>
            <a:off x="1370013" y="301625"/>
            <a:ext cx="7313612" cy="922338"/>
          </a:xfrm>
        </p:spPr>
        <p:txBody>
          <a:bodyPr/>
          <a:lstStyle/>
          <a:p>
            <a:pPr eaLnBrk="1" hangingPunct="1"/>
            <a:r>
              <a:rPr lang="tr-TR" altLang="tr-TR" sz="2400">
                <a:solidFill>
                  <a:srgbClr val="FF0000"/>
                </a:solidFill>
              </a:rPr>
              <a:t>GAZ MADDELER</a:t>
            </a:r>
          </a:p>
        </p:txBody>
      </p:sp>
      <p:sp>
        <p:nvSpPr>
          <p:cNvPr id="35843" name="Rectangle 3">
            <a:extLst>
              <a:ext uri="{FF2B5EF4-FFF2-40B4-BE49-F238E27FC236}">
                <a16:creationId xmlns:a16="http://schemas.microsoft.com/office/drawing/2014/main" id="{761E9BE7-776A-43A5-8828-53AA290D1884}"/>
              </a:ext>
            </a:extLst>
          </p:cNvPr>
          <p:cNvSpPr>
            <a:spLocks noGrp="1" noChangeArrowheads="1"/>
          </p:cNvSpPr>
          <p:nvPr>
            <p:ph type="body" idx="1"/>
          </p:nvPr>
        </p:nvSpPr>
        <p:spPr>
          <a:xfrm>
            <a:off x="457200" y="1600200"/>
            <a:ext cx="8229600" cy="5257800"/>
          </a:xfrm>
        </p:spPr>
        <p:txBody>
          <a:bodyPr/>
          <a:lstStyle/>
          <a:p>
            <a:pPr eaLnBrk="1" hangingPunct="1">
              <a:lnSpc>
                <a:spcPct val="80000"/>
              </a:lnSpc>
            </a:pPr>
            <a:r>
              <a:rPr lang="tr-TR" altLang="tr-TR" sz="2000">
                <a:solidFill>
                  <a:srgbClr val="FF0000"/>
                </a:solidFill>
              </a:rPr>
              <a:t>Gazların birbiri ile oluşturdukları karışımlar homojendir</a:t>
            </a:r>
            <a:r>
              <a:rPr lang="tr-TR" altLang="tr-TR" sz="2000"/>
              <a:t>. Hacimleri, dolayısıyla yoğunlukları </a:t>
            </a:r>
            <a:r>
              <a:rPr lang="tr-TR" altLang="tr-TR" sz="2000">
                <a:hlinkClick r:id="rId2" tooltip="Basınç"/>
              </a:rPr>
              <a:t>basınç</a:t>
            </a:r>
            <a:r>
              <a:rPr lang="tr-TR" altLang="tr-TR" sz="2000"/>
              <a:t> ve </a:t>
            </a:r>
            <a:r>
              <a:rPr lang="tr-TR" altLang="tr-TR" sz="2000">
                <a:hlinkClick r:id="rId3" tooltip="Sıcaklık"/>
              </a:rPr>
              <a:t>sıcaklığa</a:t>
            </a:r>
            <a:r>
              <a:rPr lang="tr-TR" altLang="tr-TR" sz="2000"/>
              <a:t> tabidir. Genellikle gazın basınç veya sıcaklığının az miktarda değişmesi, gazın hacminde çok büyük değişiklikler meydana getirir. Bütün gazların genişleme ve sıkışma katsayıları aynıdır. Fakat sıvı ve katıların böyle bir özelliği yoktur. Bu yüzdendir ki, gazlar, katı ve sıvılardan daha kolay incelenir.</a:t>
            </a:r>
          </a:p>
          <a:p>
            <a:pPr eaLnBrk="1" hangingPunct="1">
              <a:lnSpc>
                <a:spcPct val="80000"/>
              </a:lnSpc>
            </a:pPr>
            <a:r>
              <a:rPr lang="tr-TR" altLang="tr-TR" sz="2000"/>
              <a:t> </a:t>
            </a:r>
            <a:r>
              <a:rPr lang="tr-TR" altLang="tr-TR" sz="2000">
                <a:solidFill>
                  <a:srgbClr val="6600FF"/>
                </a:solidFill>
              </a:rPr>
              <a:t>Hareket halindeki gaz moleküllerinin (taneciklerinin), bulunduğu</a:t>
            </a:r>
            <a:r>
              <a:rPr lang="tr-TR" altLang="tr-TR" sz="2000"/>
              <a:t> </a:t>
            </a:r>
            <a:r>
              <a:rPr lang="tr-TR" altLang="tr-TR" sz="2000">
                <a:solidFill>
                  <a:srgbClr val="FF00FF"/>
                </a:solidFill>
              </a:rPr>
              <a:t>kabın cidarına (duvarına) çarpması sonucu meydana gelen etkiye</a:t>
            </a:r>
            <a:r>
              <a:rPr lang="tr-TR" altLang="tr-TR" sz="2000"/>
              <a:t>, </a:t>
            </a:r>
            <a:r>
              <a:rPr lang="tr-TR" altLang="tr-TR" sz="2000">
                <a:solidFill>
                  <a:srgbClr val="FF0000"/>
                </a:solidFill>
              </a:rPr>
              <a:t>gazın basıncı</a:t>
            </a:r>
            <a:r>
              <a:rPr lang="tr-TR" altLang="tr-TR" sz="2000"/>
              <a:t> denir. Bir silindir içindeki gaz, piston ile sıkıştırılırsa pistonun geri itildiği, ilk haline döndürülmek istendiği görülür ki, bu yukarıdaki olayın sonucudur. Pistonu ittirmek için yapılan iş, gazın basıncına karşı yapılan iştir. İzole halde yani çevreden yalıtılmış bir gaz, sıkıştırılınca ısınır. Sıkıştırılmış gaz genişletilirse soğur, yani yine bir iş yapar ve gaz moleküllerinin ortalama hızları düşer. Böylece basınç da azalmış olur.</a:t>
            </a:r>
          </a:p>
          <a:p>
            <a:pPr eaLnBrk="1" hangingPunct="1">
              <a:lnSpc>
                <a:spcPct val="80000"/>
              </a:lnSpc>
              <a:buFont typeface="Wingdings" panose="05000000000000000000" pitchFamily="2" charset="2"/>
              <a:buNone/>
            </a:pPr>
            <a:br>
              <a:rPr lang="tr-TR" altLang="tr-TR" sz="2000"/>
            </a:br>
            <a:endParaRPr lang="tr-TR" altLang="tr-TR" sz="2000"/>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380B39E-5179-4131-8A85-D499FEAC0F27}"/>
              </a:ext>
            </a:extLst>
          </p:cNvPr>
          <p:cNvSpPr>
            <a:spLocks noGrp="1" noRot="1" noChangeArrowheads="1"/>
          </p:cNvSpPr>
          <p:nvPr>
            <p:ph type="title"/>
          </p:nvPr>
        </p:nvSpPr>
        <p:spPr/>
        <p:txBody>
          <a:bodyPr/>
          <a:lstStyle/>
          <a:p>
            <a:pPr eaLnBrk="1" hangingPunct="1">
              <a:defRPr/>
            </a:pPr>
            <a:r>
              <a:rPr lang="tr-TR" sz="3200">
                <a:solidFill>
                  <a:srgbClr val="FF0000"/>
                </a:solidFill>
              </a:rPr>
              <a:t>GAZ MADDELER</a:t>
            </a:r>
          </a:p>
        </p:txBody>
      </p:sp>
      <p:sp>
        <p:nvSpPr>
          <p:cNvPr id="13315" name="Rectangle 3">
            <a:extLst>
              <a:ext uri="{FF2B5EF4-FFF2-40B4-BE49-F238E27FC236}">
                <a16:creationId xmlns:a16="http://schemas.microsoft.com/office/drawing/2014/main" id="{268C9CC6-5265-4C0C-B701-593D35F4A607}"/>
              </a:ext>
            </a:extLst>
          </p:cNvPr>
          <p:cNvSpPr>
            <a:spLocks noGrp="1" noRot="1" noChangeArrowheads="1"/>
          </p:cNvSpPr>
          <p:nvPr>
            <p:ph type="body" idx="1"/>
          </p:nvPr>
        </p:nvSpPr>
        <p:spPr/>
        <p:txBody>
          <a:bodyPr/>
          <a:lstStyle/>
          <a:p>
            <a:pPr eaLnBrk="1" hangingPunct="1">
              <a:buFont typeface="Arial" charset="0"/>
              <a:buChar char="►"/>
              <a:defRPr/>
            </a:pPr>
            <a:r>
              <a:rPr lang="tr-TR">
                <a:solidFill>
                  <a:srgbClr val="FF00FF"/>
                </a:solidFill>
              </a:rPr>
              <a:t>Belirli bir şekilleri ve hacimleri yoktur.</a:t>
            </a:r>
          </a:p>
          <a:p>
            <a:pPr eaLnBrk="1" hangingPunct="1">
              <a:buFont typeface="Arial" charset="0"/>
              <a:buChar char="►"/>
              <a:defRPr/>
            </a:pPr>
            <a:r>
              <a:rPr lang="tr-TR">
                <a:solidFill>
                  <a:srgbClr val="6600FF"/>
                </a:solidFill>
              </a:rPr>
              <a:t>Konuldukları kabın içini doldururlar.</a:t>
            </a:r>
          </a:p>
          <a:p>
            <a:pPr eaLnBrk="1" hangingPunct="1">
              <a:buFont typeface="Arial" charset="0"/>
              <a:buChar char="►"/>
              <a:defRPr/>
            </a:pPr>
            <a:r>
              <a:rPr lang="tr-TR">
                <a:solidFill>
                  <a:srgbClr val="008000"/>
                </a:solidFill>
              </a:rPr>
              <a:t>Sıkıştırılabilirler.</a:t>
            </a:r>
          </a:p>
          <a:p>
            <a:pPr eaLnBrk="1" hangingPunct="1">
              <a:buFont typeface="Arial" charset="0"/>
              <a:buChar char="►"/>
              <a:defRPr/>
            </a:pPr>
            <a:r>
              <a:rPr lang="tr-TR">
                <a:solidFill>
                  <a:srgbClr val="660066"/>
                </a:solidFill>
              </a:rPr>
              <a:t>Yayılma özelliğine sahiptirler</a:t>
            </a:r>
            <a:r>
              <a:rPr lang="tr-TR"/>
              <a:t>.</a:t>
            </a:r>
          </a:p>
        </p:txBody>
      </p:sp>
      <p:pic>
        <p:nvPicPr>
          <p:cNvPr id="36868" name="Picture 5">
            <a:hlinkClick r:id="rId2"/>
            <a:extLst>
              <a:ext uri="{FF2B5EF4-FFF2-40B4-BE49-F238E27FC236}">
                <a16:creationId xmlns:a16="http://schemas.microsoft.com/office/drawing/2014/main" id="{B0B6069F-6406-45A9-8E65-82C327D1F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4437063"/>
            <a:ext cx="51831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33894F2-046C-48FC-BDD1-907CD9312D37}"/>
              </a:ext>
            </a:extLst>
          </p:cNvPr>
          <p:cNvSpPr>
            <a:spLocks noGrp="1" noChangeArrowheads="1"/>
          </p:cNvSpPr>
          <p:nvPr>
            <p:ph type="title"/>
          </p:nvPr>
        </p:nvSpPr>
        <p:spPr/>
        <p:txBody>
          <a:bodyPr/>
          <a:lstStyle/>
          <a:p>
            <a:pPr eaLnBrk="1" hangingPunct="1"/>
            <a:r>
              <a:rPr lang="tr-TR" altLang="tr-TR">
                <a:solidFill>
                  <a:srgbClr val="FF0000"/>
                </a:solidFill>
              </a:rPr>
              <a:t>BAZI KÜÇÜK TANELİ KATILAR</a:t>
            </a:r>
          </a:p>
        </p:txBody>
      </p:sp>
      <p:sp>
        <p:nvSpPr>
          <p:cNvPr id="37891" name="Rectangle 3">
            <a:extLst>
              <a:ext uri="{FF2B5EF4-FFF2-40B4-BE49-F238E27FC236}">
                <a16:creationId xmlns:a16="http://schemas.microsoft.com/office/drawing/2014/main" id="{2876C939-86BA-4037-AD02-4ED9B97DC791}"/>
              </a:ext>
            </a:extLst>
          </p:cNvPr>
          <p:cNvSpPr>
            <a:spLocks noGrp="1" noChangeArrowheads="1"/>
          </p:cNvSpPr>
          <p:nvPr>
            <p:ph type="body" idx="1"/>
          </p:nvPr>
        </p:nvSpPr>
        <p:spPr/>
        <p:txBody>
          <a:bodyPr/>
          <a:lstStyle/>
          <a:p>
            <a:pPr eaLnBrk="1" hangingPunct="1"/>
            <a:r>
              <a:rPr lang="tr-TR" altLang="tr-TR"/>
              <a:t>Bazı küçük taneli katılar da </a:t>
            </a:r>
            <a:r>
              <a:rPr lang="tr-TR" altLang="tr-TR">
                <a:solidFill>
                  <a:srgbClr val="6600FF"/>
                </a:solidFill>
              </a:rPr>
              <a:t>vardır.Bunlar konulduğu kabın şeklini alır ve her bir küçük tane ,kendi şeklini korur.</a:t>
            </a:r>
          </a:p>
          <a:p>
            <a:pPr eaLnBrk="1" hangingPunct="1"/>
            <a:r>
              <a:rPr lang="tr-TR" altLang="tr-TR"/>
              <a:t>ÖRNEK: </a:t>
            </a:r>
            <a:r>
              <a:rPr lang="tr-TR" altLang="tr-TR">
                <a:solidFill>
                  <a:srgbClr val="FF0000"/>
                </a:solidFill>
              </a:rPr>
              <a:t>Tuz </a:t>
            </a:r>
            <a:r>
              <a:rPr lang="tr-TR" altLang="tr-TR"/>
              <a:t>,</a:t>
            </a:r>
            <a:r>
              <a:rPr lang="tr-TR" altLang="tr-TR">
                <a:solidFill>
                  <a:srgbClr val="6600FF"/>
                </a:solidFill>
              </a:rPr>
              <a:t>toz şeker</a:t>
            </a:r>
            <a:r>
              <a:rPr lang="tr-TR" altLang="tr-TR"/>
              <a:t>,</a:t>
            </a:r>
            <a:r>
              <a:rPr lang="tr-TR" altLang="tr-TR">
                <a:solidFill>
                  <a:srgbClr val="008000"/>
                </a:solidFill>
              </a:rPr>
              <a:t>mercimek</a:t>
            </a:r>
            <a:r>
              <a:rPr lang="tr-TR" altLang="tr-TR"/>
              <a:t>,</a:t>
            </a:r>
            <a:r>
              <a:rPr lang="tr-TR" altLang="tr-TR">
                <a:solidFill>
                  <a:srgbClr val="0000FF"/>
                </a:solidFill>
              </a:rPr>
              <a:t>pirinç</a:t>
            </a:r>
            <a:r>
              <a:rPr lang="tr-TR" altLang="tr-TR"/>
              <a:t>… gibi.</a:t>
            </a:r>
          </a:p>
        </p:txBody>
      </p:sp>
      <p:pic>
        <p:nvPicPr>
          <p:cNvPr id="37892" name="Picture 5">
            <a:hlinkClick r:id="rId2"/>
            <a:extLst>
              <a:ext uri="{FF2B5EF4-FFF2-40B4-BE49-F238E27FC236}">
                <a16:creationId xmlns:a16="http://schemas.microsoft.com/office/drawing/2014/main" id="{E208540D-E7AB-4B49-B1D6-3BBC548A6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97425"/>
            <a:ext cx="20161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BFA9332-5F20-4B7E-99EB-F771E5ECB7B0}"/>
              </a:ext>
            </a:extLst>
          </p:cNvPr>
          <p:cNvSpPr>
            <a:spLocks noGrp="1" noChangeArrowheads="1"/>
          </p:cNvSpPr>
          <p:nvPr>
            <p:ph type="title"/>
          </p:nvPr>
        </p:nvSpPr>
        <p:spPr>
          <a:xfrm>
            <a:off x="457200" y="274638"/>
            <a:ext cx="8229600" cy="777875"/>
          </a:xfrm>
        </p:spPr>
        <p:txBody>
          <a:bodyPr/>
          <a:lstStyle/>
          <a:p>
            <a:pPr eaLnBrk="1" hangingPunct="1"/>
            <a:r>
              <a:rPr lang="tr-TR" altLang="tr-TR" sz="3200">
                <a:solidFill>
                  <a:srgbClr val="FF0000"/>
                </a:solidFill>
              </a:rPr>
              <a:t>MADDENİN ÖLÇÜLEBİLİR ÖZELLİKLERİ</a:t>
            </a:r>
          </a:p>
        </p:txBody>
      </p:sp>
      <p:sp>
        <p:nvSpPr>
          <p:cNvPr id="38915" name="Rectangle 3">
            <a:extLst>
              <a:ext uri="{FF2B5EF4-FFF2-40B4-BE49-F238E27FC236}">
                <a16:creationId xmlns:a16="http://schemas.microsoft.com/office/drawing/2014/main" id="{6FF4D136-AA13-49F4-BB4E-87A76C6F62AD}"/>
              </a:ext>
            </a:extLst>
          </p:cNvPr>
          <p:cNvSpPr>
            <a:spLocks noGrp="1" noChangeArrowheads="1"/>
          </p:cNvSpPr>
          <p:nvPr>
            <p:ph type="body" idx="1"/>
          </p:nvPr>
        </p:nvSpPr>
        <p:spPr/>
        <p:txBody>
          <a:bodyPr/>
          <a:lstStyle/>
          <a:p>
            <a:pPr eaLnBrk="1" hangingPunct="1">
              <a:lnSpc>
                <a:spcPct val="80000"/>
              </a:lnSpc>
            </a:pPr>
            <a:r>
              <a:rPr lang="tr-TR" altLang="tr-TR" sz="2000" b="1">
                <a:solidFill>
                  <a:srgbClr val="FF0000"/>
                </a:solidFill>
              </a:rPr>
              <a:t>1. Maddelerin duyu organlarımızla belirlediğimiz büyüklük, şekil, koku, renk, tat, sertlik gibi özellikleri kişiler göre değişebilir</a:t>
            </a:r>
            <a:r>
              <a:rPr lang="tr-TR" altLang="tr-TR" sz="2000" b="1"/>
              <a:t>. </a:t>
            </a:r>
          </a:p>
          <a:p>
            <a:pPr eaLnBrk="1" hangingPunct="1">
              <a:lnSpc>
                <a:spcPct val="80000"/>
              </a:lnSpc>
            </a:pPr>
            <a:r>
              <a:rPr lang="tr-TR" altLang="tr-TR" sz="2000" b="1">
                <a:solidFill>
                  <a:srgbClr val="FF00FF"/>
                </a:solidFill>
              </a:rPr>
              <a:t>2. Maddelerin pürüzlülük, matlık, saydamlık, esneklik gibi özellikleri ölçülemez</a:t>
            </a:r>
            <a:r>
              <a:rPr lang="tr-TR" altLang="tr-TR" sz="2000" b="1"/>
              <a:t>. </a:t>
            </a:r>
          </a:p>
          <a:p>
            <a:pPr eaLnBrk="1" hangingPunct="1">
              <a:lnSpc>
                <a:spcPct val="80000"/>
              </a:lnSpc>
            </a:pPr>
            <a:r>
              <a:rPr lang="tr-TR" altLang="tr-TR" sz="2000" b="1">
                <a:solidFill>
                  <a:srgbClr val="6600FF"/>
                </a:solidFill>
              </a:rPr>
              <a:t>3. Maddeleri birbirinden ayırmak için değişmeyen ve ölçülebilen özelliklerinden yararlanılır</a:t>
            </a:r>
            <a:r>
              <a:rPr lang="tr-TR" altLang="tr-TR" sz="2000" b="1"/>
              <a:t>. </a:t>
            </a:r>
          </a:p>
          <a:p>
            <a:pPr eaLnBrk="1" hangingPunct="1">
              <a:lnSpc>
                <a:spcPct val="80000"/>
              </a:lnSpc>
            </a:pPr>
            <a:r>
              <a:rPr lang="tr-TR" altLang="tr-TR" sz="2000" b="1">
                <a:solidFill>
                  <a:srgbClr val="008000"/>
                </a:solidFill>
              </a:rPr>
              <a:t>4. Maddelerin kişilere göre değişmeyen özelliklerine ölçülebilir özellikleri denir</a:t>
            </a:r>
            <a:r>
              <a:rPr lang="tr-TR" altLang="tr-TR" sz="2000" b="1"/>
              <a:t>. </a:t>
            </a:r>
          </a:p>
          <a:p>
            <a:pPr eaLnBrk="1" hangingPunct="1">
              <a:lnSpc>
                <a:spcPct val="80000"/>
              </a:lnSpc>
            </a:pPr>
            <a:r>
              <a:rPr lang="tr-TR" altLang="tr-TR" sz="2000" b="1">
                <a:solidFill>
                  <a:srgbClr val="660066"/>
                </a:solidFill>
              </a:rPr>
              <a:t>5. Kütle ve hacim maddenin ölçülebilir özellikleridir.</a:t>
            </a:r>
            <a:r>
              <a:rPr lang="tr-TR" altLang="tr-TR" sz="2000" b="1"/>
              <a:t> </a:t>
            </a:r>
          </a:p>
          <a:p>
            <a:pPr eaLnBrk="1" hangingPunct="1">
              <a:lnSpc>
                <a:spcPct val="80000"/>
              </a:lnSpc>
            </a:pPr>
            <a:r>
              <a:rPr lang="tr-TR" altLang="tr-TR" sz="2000" b="1">
                <a:solidFill>
                  <a:srgbClr val="669900"/>
                </a:solidFill>
              </a:rPr>
              <a:t>6. Bir maddenin değişmeyen miktarına kütle ….. denir. </a:t>
            </a:r>
          </a:p>
          <a:p>
            <a:pPr eaLnBrk="1" hangingPunct="1">
              <a:lnSpc>
                <a:spcPct val="80000"/>
              </a:lnSpc>
            </a:pPr>
            <a:r>
              <a:rPr lang="tr-TR" altLang="tr-TR" sz="2000" b="1">
                <a:solidFill>
                  <a:srgbClr val="CC9900"/>
                </a:solidFill>
              </a:rPr>
              <a:t>7. Kütle birimi olarak ... kilogram ve gram kullanılır. </a:t>
            </a:r>
          </a:p>
          <a:p>
            <a:pPr eaLnBrk="1" hangingPunct="1">
              <a:lnSpc>
                <a:spcPct val="80000"/>
              </a:lnSpc>
            </a:pPr>
            <a:r>
              <a:rPr lang="tr-TR" altLang="tr-TR" sz="2000" b="1">
                <a:solidFill>
                  <a:srgbClr val="0000FF"/>
                </a:solidFill>
              </a:rPr>
              <a:t>8. Katı bir maddenin kütlesi … eşit kollu terazide tartılarak ölçülür. </a:t>
            </a:r>
          </a:p>
        </p:txBody>
      </p:sp>
    </p:spTree>
  </p:cSld>
  <p:clrMapOvr>
    <a:masterClrMapping/>
  </p:clrMapOvr>
  <p:transition>
    <p:wipe dir="d"/>
  </p:transition>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Öneri">
  <a:themeElements>
    <a:clrScheme name="Öneri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Öneri">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Öneri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Öneri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Öneri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Öneri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Öneri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Öneri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Öneri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Öneri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Çatlak">
  <a:themeElements>
    <a:clrScheme name="Çatlak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Çatla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Çatlak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Çatlak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Çatlak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Çatlak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Çatlak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Çatlak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Çatlak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Çatlak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Çatlak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Rafine">
  <a:themeElements>
    <a:clrScheme name="Rafine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afine">
      <a:majorFont>
        <a:latin typeface="Times New Roman"/>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fine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afine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afine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afine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afine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afine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afine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Renkli Daireler">
  <a:themeElements>
    <a:clrScheme name="Renkli Daireler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Renkli Dairel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nkli Daireler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enkli Daireler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enkli Daireler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enkli Daireler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nkli Daireler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nkli Daireler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enkli Daireler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enkli Daireler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enkli Daireler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enkli Daireler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Kenar Çizgili">
  <a:themeElements>
    <a:clrScheme name="Kenar Çizgil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Kenar Çizgili">
      <a:majorFont>
        <a:latin typeface="Garamond"/>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enar Çizgili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Kenar Çizgili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Kenar Çizgili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Kenar Çizgil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Kenar Çizgili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enar Çizgili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ilanço">
  <a:themeElements>
    <a:clrScheme name="Bilanço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ilanço">
      <a:majorFont>
        <a:latin typeface="Arial"/>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anço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ilanço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ilanço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ilanço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anço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ilanço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ilanço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ilanço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ilanço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Çakışan Küreler">
  <a:themeElements>
    <a:clrScheme name="Çakışan Küreler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Çakışan Küreler">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Çakışan Küreler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Çakışan Küreler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Çakışan Küreler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Çakışan Küreler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Çakışan Küreler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Çakışan Küreler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Çakışan Küreler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Çakışan Küreler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Çakışan Küreler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Çakışan Küreler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usula">
  <a:themeElements>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Pusula">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us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Pus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Pus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Pus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Pus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Pus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Pus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Pus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ğ Zirvesi">
  <a:themeElements>
    <a:clrScheme name="Dağ Zirvesi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Dağ Zirvesi">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ğ Zirvesi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ağ Zirvesi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ağ Zirvesi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ağ Zirvesi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ağ Zirvesi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ağ Zirvesi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ağ Zirvesi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ağ Zirvesi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ağ Zirvesi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kçaağaç">
  <a:themeElements>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Akçaağaç">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kçaağaç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kçaağaç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kçaağaç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kçaağaç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kçaağaç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kçaağaç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kçaağaç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kçaağaç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Küre">
  <a:themeElements>
    <a:clrScheme name="Kür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Küre">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ür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Kür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Kür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Kür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Kür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Kür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Kür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Kür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am Katmanlar">
  <a:themeElements>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Cam Katmanlar">
      <a:majorFont>
        <a:latin typeface="Arial Black"/>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m Katmanlar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Cam Katmanlar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Cam Katmanlar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Cam Katmanlar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Cam Katmanlar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Cam Katmanlar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Cam Katmanlar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Geometrik Tasarımlı">
  <a:themeElements>
    <a:clrScheme name="Geometrik Tasarımlı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Geometrik Tasarımlı">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ometrik Tasarımlı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Geometrik Tasarımlı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Geometrik Tasarımlı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Geometrik Tasarımlı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Geometrik Tasarımlı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Geometrik Tasarımlı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Geometrik Tasarımlı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Geometrik Tasarımlı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us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themeOverride>
</file>

<file path=ppt/theme/themeOverride10.xml><?xml version="1.0" encoding="utf-8"?>
<a:themeOverride xmlns:a="http://schemas.openxmlformats.org/drawingml/2006/main">
  <a:clrScheme name="Rafine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themeOverride>
</file>

<file path=ppt/theme/themeOverride11.xml><?xml version="1.0" encoding="utf-8"?>
<a:themeOverride xmlns:a="http://schemas.openxmlformats.org/drawingml/2006/main">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themeOverride>
</file>

<file path=ppt/theme/themeOverride12.xml><?xml version="1.0" encoding="utf-8"?>
<a:themeOverride xmlns:a="http://schemas.openxmlformats.org/drawingml/2006/main">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themeOverride>
</file>

<file path=ppt/theme/themeOverride13.xml><?xml version="1.0" encoding="utf-8"?>
<a:themeOverride xmlns:a="http://schemas.openxmlformats.org/drawingml/2006/main">
  <a:clrScheme name="Kür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themeOverride>
</file>

<file path=ppt/theme/themeOverride14.xml><?xml version="1.0" encoding="utf-8"?>
<a:themeOverride xmlns:a="http://schemas.openxmlformats.org/drawingml/2006/main">
  <a:clrScheme name="Dağ Zirvesi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5.xml><?xml version="1.0" encoding="utf-8"?>
<a:themeOverride xmlns:a="http://schemas.openxmlformats.org/drawingml/2006/main">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themeOverride>
</file>

<file path=ppt/theme/themeOverride16.xml><?xml version="1.0" encoding="utf-8"?>
<a:themeOverride xmlns:a="http://schemas.openxmlformats.org/drawingml/2006/main">
  <a:clrScheme name="Cam Katmanlar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themeOverride>
</file>

<file path=ppt/theme/themeOverride17.xml><?xml version="1.0" encoding="utf-8"?>
<a:themeOverride xmlns:a="http://schemas.openxmlformats.org/drawingml/2006/main">
  <a:clrScheme name="Bilanço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themeOverride>
</file>

<file path=ppt/theme/themeOverride18.xml><?xml version="1.0" encoding="utf-8"?>
<a:themeOverride xmlns:a="http://schemas.openxmlformats.org/drawingml/2006/main">
  <a:clrScheme name="Akçaağaç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19.xml><?xml version="1.0" encoding="utf-8"?>
<a:themeOverride xmlns:a="http://schemas.openxmlformats.org/drawingml/2006/main">
  <a:clrScheme name="Kür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themeOverride>
</file>

<file path=ppt/theme/themeOverride2.xml><?xml version="1.0" encoding="utf-8"?>
<a:themeOverride xmlns:a="http://schemas.openxmlformats.org/drawingml/2006/main">
  <a:clrScheme name="Dağ Zirvesi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3.xml><?xml version="1.0" encoding="utf-8"?>
<a:themeOverride xmlns:a="http://schemas.openxmlformats.org/drawingml/2006/main">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themeOverride>
</file>

<file path=ppt/theme/themeOverride4.xml><?xml version="1.0" encoding="utf-8"?>
<a:themeOverride xmlns:a="http://schemas.openxmlformats.org/drawingml/2006/main">
  <a:clrScheme name="Akçaağaç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ppt/theme/themeOverride5.xml><?xml version="1.0" encoding="utf-8"?>
<a:themeOverride xmlns:a="http://schemas.openxmlformats.org/drawingml/2006/main">
  <a:clrScheme name="Kür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themeOverride>
</file>

<file path=ppt/theme/themeOverride6.xml><?xml version="1.0" encoding="utf-8"?>
<a:themeOverride xmlns:a="http://schemas.openxmlformats.org/drawingml/2006/main">
  <a:clrScheme name="Kür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themeOverride>
</file>

<file path=ppt/theme/themeOverride7.xml><?xml version="1.0" encoding="utf-8"?>
<a:themeOverride xmlns:a="http://schemas.openxmlformats.org/drawingml/2006/main">
  <a:clrScheme name="Cam Katmanlar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themeOverride>
</file>

<file path=ppt/theme/themeOverride8.xml><?xml version="1.0" encoding="utf-8"?>
<a:themeOverride xmlns:a="http://schemas.openxmlformats.org/drawingml/2006/main">
  <a:clrScheme name="Öneri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themeOverride>
</file>

<file path=ppt/theme/themeOverride9.xml><?xml version="1.0" encoding="utf-8"?>
<a:themeOverride xmlns:a="http://schemas.openxmlformats.org/drawingml/2006/main">
  <a:clrScheme name="Çatlak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themeOverride>
</file>

<file path=docProps/app.xml><?xml version="1.0" encoding="utf-8"?>
<Properties xmlns="http://schemas.openxmlformats.org/officeDocument/2006/extended-properties" xmlns:vt="http://schemas.openxmlformats.org/officeDocument/2006/docPropsVTypes">
  <Template/>
  <TotalTime>412</TotalTime>
  <Words>1762</Words>
  <Application>Microsoft Office PowerPoint</Application>
  <PresentationFormat>Ekran Gösterisi (4:3)</PresentationFormat>
  <Paragraphs>243</Paragraphs>
  <Slides>55</Slides>
  <Notes>0</Notes>
  <HiddenSlides>0</HiddenSlides>
  <MMClips>0</MMClips>
  <ScaleCrop>false</ScaleCrop>
  <HeadingPairs>
    <vt:vector size="6" baseType="variant">
      <vt:variant>
        <vt:lpstr>Kullanılan Yazı Tipleri</vt:lpstr>
      </vt:variant>
      <vt:variant>
        <vt:i4>9</vt:i4>
      </vt:variant>
      <vt:variant>
        <vt:lpstr>Tema</vt:lpstr>
      </vt:variant>
      <vt:variant>
        <vt:i4>15</vt:i4>
      </vt:variant>
      <vt:variant>
        <vt:lpstr>Slayt Başlıkları</vt:lpstr>
      </vt:variant>
      <vt:variant>
        <vt:i4>55</vt:i4>
      </vt:variant>
    </vt:vector>
  </HeadingPairs>
  <TitlesOfParts>
    <vt:vector size="79" baseType="lpstr">
      <vt:lpstr>Arial</vt:lpstr>
      <vt:lpstr>Calibri</vt:lpstr>
      <vt:lpstr>Verdana</vt:lpstr>
      <vt:lpstr>Wingdings</vt:lpstr>
      <vt:lpstr>Tahoma</vt:lpstr>
      <vt:lpstr>Times New Roman</vt:lpstr>
      <vt:lpstr>Arial Black</vt:lpstr>
      <vt:lpstr>Garamond</vt:lpstr>
      <vt:lpstr>Brush Script MT</vt:lpstr>
      <vt:lpstr>Varsayılan Tasarım</vt:lpstr>
      <vt:lpstr>Çakışan Küreler</vt:lpstr>
      <vt:lpstr>Pusula</vt:lpstr>
      <vt:lpstr>Kimono</vt:lpstr>
      <vt:lpstr>Dağ Zirvesi</vt:lpstr>
      <vt:lpstr>Akçaağaç</vt:lpstr>
      <vt:lpstr>Küre</vt:lpstr>
      <vt:lpstr>Cam Katmanlar</vt:lpstr>
      <vt:lpstr>Geometrik Tasarımlı</vt:lpstr>
      <vt:lpstr>Öneri</vt:lpstr>
      <vt:lpstr>Çatlak</vt:lpstr>
      <vt:lpstr>Rafine</vt:lpstr>
      <vt:lpstr>Renkli Daireler</vt:lpstr>
      <vt:lpstr>Kenar Çizgili</vt:lpstr>
      <vt:lpstr>Bilanço</vt:lpstr>
      <vt:lpstr> MADDENİN HALLERİ  </vt:lpstr>
      <vt:lpstr>KATI MADDELER</vt:lpstr>
      <vt:lpstr>SIVI MADDELER</vt:lpstr>
      <vt:lpstr>SIVI MADDELER</vt:lpstr>
      <vt:lpstr>GAZ MADDELER</vt:lpstr>
      <vt:lpstr>GAZ MADDELER</vt:lpstr>
      <vt:lpstr>GAZ MADDELER</vt:lpstr>
      <vt:lpstr>BAZI KÜÇÜK TANELİ KATILAR</vt:lpstr>
      <vt:lpstr>MADDENİN ÖLÇÜLEBİLİR ÖZELLİKLERİ</vt:lpstr>
      <vt:lpstr>Devamı </vt:lpstr>
      <vt:lpstr>MADDENİN ÖLÇÜLEBİLİR ÖZELLİKLERİ</vt:lpstr>
      <vt:lpstr>KATILARIN KÜTLESİNİ NASIL ÖLÇERİZ?</vt:lpstr>
      <vt:lpstr>ELEKTRONİK TERAZİLER</vt:lpstr>
      <vt:lpstr>KÜTLE ÖLÇÜ BİRİMLERİ</vt:lpstr>
      <vt:lpstr>Gramın Askatları </vt:lpstr>
      <vt:lpstr>Gramın Katları </vt:lpstr>
      <vt:lpstr>SIVILARIN KÜTLESİNİ NASIL ÖLÇERİZ?</vt:lpstr>
      <vt:lpstr> GAZLARIN KÜTLESİNİ NASIL ÖLÇERİZ?</vt:lpstr>
      <vt:lpstr>HACİM</vt:lpstr>
      <vt:lpstr>SIVILARIN HACMİ NASIL ÖLÇÜLÜR?</vt:lpstr>
      <vt:lpstr>KATILARIN HACMİ NASIL ÖLÇÜLÜR?</vt:lpstr>
      <vt:lpstr>MADDELER İŞLENEREK DEĞİŞİR</vt:lpstr>
      <vt:lpstr>DOĞAL MADDE</vt:lpstr>
      <vt:lpstr>İŞLENMİŞ MADDE</vt:lpstr>
      <vt:lpstr>İŞLENMİŞ MADDE</vt:lpstr>
      <vt:lpstr>YAPAY MADDE</vt:lpstr>
      <vt:lpstr>YAPAY MADDE</vt:lpstr>
      <vt:lpstr>DOĞA OLAYLARI MADDEYİ ETKİLER</vt:lpstr>
      <vt:lpstr> SICAKLIĞI ÖLÇÜYORUZ</vt:lpstr>
      <vt:lpstr>DOĞAL KAYNAKLARIN KORUNMASI</vt:lpstr>
      <vt:lpstr>Bu görevlerden bazıları: </vt:lpstr>
      <vt:lpstr>Sıvı ölçüleri</vt:lpstr>
      <vt:lpstr>MADDELERDE ISINMA-SOĞUMA</vt:lpstr>
      <vt:lpstr>SONUÇ:</vt:lpstr>
      <vt:lpstr>MADDELERİN HÂL DEĞİŞİMİ</vt:lpstr>
      <vt:lpstr>KATIDAN SIVI HÂLE GEÇİŞ</vt:lpstr>
      <vt:lpstr>SIVIDAN –KATI HÂLE GEÇİŞ</vt:lpstr>
      <vt:lpstr> SIVIDAN GAZ HÂLE GEÇİŞ</vt:lpstr>
      <vt:lpstr>KATI HÂLDEN GAZ HÂLE GEÇİŞ</vt:lpstr>
      <vt:lpstr>GAZ HÂLDEN SIVI HALE GEÇİŞ</vt:lpstr>
      <vt:lpstr>BOZUNMA</vt:lpstr>
      <vt:lpstr>SAF MADDE</vt:lpstr>
      <vt:lpstr>KARIŞIM</vt:lpstr>
      <vt:lpstr>KARIŞIM</vt:lpstr>
      <vt:lpstr>Karışımı Oluşturan Maddeler Özelliklerini Korur mu?</vt:lpstr>
      <vt:lpstr>Karışımı Oluşturan Maddeler Özelliklerini Korur mu?</vt:lpstr>
      <vt:lpstr>HOMOJEN</vt:lpstr>
      <vt:lpstr>HETEROJEN</vt:lpstr>
      <vt:lpstr>ÇÖZELTİ-ÇÖZÜNME</vt:lpstr>
      <vt:lpstr>DİKKAT!</vt:lpstr>
      <vt:lpstr>KARIŞIMLARI BİRBİRİNDEN AYIRMA YÖNTEMLERİ</vt:lpstr>
      <vt:lpstr>SÜZME YÖNTEMİ</vt:lpstr>
      <vt:lpstr>MIKNATISLA  AYIRMA</vt:lpstr>
      <vt:lpstr>YÜZDÜRME YÖNTEMİ</vt:lpstr>
      <vt:lpstr>2/H ÖĞRENCİLERİ,</vt:lpstr>
    </vt:vector>
  </TitlesOfParts>
  <Company>Blaster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MADDENİN HALLERİ</dc:title>
  <dc:creator>www.nedir.org</dc:creator>
  <cp:keywords>madde</cp:keywords>
  <cp:lastModifiedBy>ZEUS</cp:lastModifiedBy>
  <cp:revision>10</cp:revision>
  <dcterms:created xsi:type="dcterms:W3CDTF">2002-12-31T22:07:08Z</dcterms:created>
  <dcterms:modified xsi:type="dcterms:W3CDTF">2018-12-27T07:28:46Z</dcterms:modified>
</cp:coreProperties>
</file>