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8600" y="2564904"/>
            <a:ext cx="4419600" cy="1512168"/>
          </a:xfrm>
        </p:spPr>
        <p:txBody>
          <a:bodyPr>
            <a:normAutofit fontScale="90000"/>
          </a:bodyPr>
          <a:lstStyle/>
          <a:p>
            <a:r>
              <a:rPr lang="tr-TR" dirty="0"/>
              <a:t>TANZİMAT DÖNEMİNDE HİKAYE KONU ANLATIMI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10edebiyat.net</a:t>
            </a:r>
          </a:p>
        </p:txBody>
      </p:sp>
    </p:spTree>
    <p:extLst>
      <p:ext uri="{BB962C8B-B14F-4D97-AF65-F5344CB8AC3E}">
        <p14:creationId xmlns:p14="http://schemas.microsoft.com/office/powerpoint/2010/main" val="19519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/>
              <a:t> ANLATMAYA BAĞLI METİNLER (ROMAN-ÖYKÜ)</a:t>
            </a:r>
            <a:br>
              <a:rPr lang="tr-TR" sz="3200" dirty="0"/>
            </a:br>
            <a:r>
              <a:rPr lang="tr-TR" sz="3200" dirty="0"/>
              <a:t>-GENEL BİLGİLER-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dirty="0"/>
              <a:t>       Tanzimat'tan önce roman kavramına yabancı olan toplumumuzda hikâye kavramı, halk hikâyeleri ve mesnevilerle bir tutulmuş, bir bakıma halk hikâyeleri ve mesneviler Batıdaki roman ve öykünün yerini tutmuştur.</a:t>
            </a:r>
          </a:p>
          <a:p>
            <a:pPr fontAlgn="base"/>
            <a:r>
              <a:rPr lang="tr-TR" dirty="0"/>
              <a:t>·        Roman, ilk olarak çeviri yoluyla Türk edebiyatına girmiş, daha sonra roman ve öykünün ilk yerli ve Batılı örnekleri verilmiştir.</a:t>
            </a:r>
          </a:p>
          <a:p>
            <a:pPr fontAlgn="base"/>
            <a:r>
              <a:rPr lang="tr-TR" dirty="0"/>
              <a:t>·        Roman ve hikayeler, gazetelerde bölümler halinde yayımlanmıştır..</a:t>
            </a:r>
          </a:p>
          <a:p>
            <a:pPr fontAlgn="base"/>
            <a:r>
              <a:rPr lang="tr-TR" dirty="0"/>
              <a:t>·        Türk edebiyatındaki ilk öykü örneği ise Ahmet Mithat Efendi'nin </a:t>
            </a:r>
            <a:r>
              <a:rPr lang="tr-TR" dirty="0" err="1"/>
              <a:t>Letaif</a:t>
            </a:r>
            <a:r>
              <a:rPr lang="tr-TR" dirty="0"/>
              <a:t>-i Rivayet adlı yapıtıdır.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862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· Tanzimat Edebiyatı Hikâyeciliği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br>
              <a:rPr lang="tr-TR" dirty="0"/>
            </a:br>
            <a:br>
              <a:rPr lang="tr-TR" dirty="0"/>
            </a:br>
            <a:r>
              <a:rPr lang="tr-TR" dirty="0"/>
              <a:t>· Türk edebiyatında ilk hikâye kitapları </a:t>
            </a:r>
            <a:r>
              <a:rPr lang="tr-TR" b="1" dirty="0"/>
              <a:t>Ahmet Mithat Efendi'nindir:</a:t>
            </a:r>
            <a:br>
              <a:rPr lang="tr-TR" dirty="0"/>
            </a:br>
            <a:r>
              <a:rPr lang="tr-TR" b="1" dirty="0"/>
              <a:t>Kıssadan Hisse (1870), </a:t>
            </a:r>
            <a:r>
              <a:rPr lang="tr-TR" b="1" dirty="0" err="1"/>
              <a:t>Letaif</a:t>
            </a:r>
            <a:r>
              <a:rPr lang="tr-TR" b="1" dirty="0"/>
              <a:t>-i </a:t>
            </a:r>
            <a:r>
              <a:rPr lang="tr-TR" b="1" dirty="0" err="1"/>
              <a:t>Rivâyet</a:t>
            </a:r>
            <a:r>
              <a:rPr lang="tr-TR" b="1" dirty="0"/>
              <a:t> (1871).</a:t>
            </a:r>
            <a:br>
              <a:rPr lang="tr-TR" dirty="0"/>
            </a:br>
            <a:br>
              <a:rPr lang="tr-TR" dirty="0"/>
            </a:br>
            <a:r>
              <a:rPr lang="tr-TR" dirty="0"/>
              <a:t>· · Kıssadan </a:t>
            </a:r>
            <a:r>
              <a:rPr lang="tr-TR" dirty="0" err="1"/>
              <a:t>Hisse'yi</a:t>
            </a:r>
            <a:r>
              <a:rPr lang="tr-TR" dirty="0"/>
              <a:t> oluşturan hikâyeler, yazarın, Mithat Paşa ile birlikte Bağdat'ta bulunduğu evrede yazılmıştır. Yazar bu eserdeki hikâyeleri genellikle </a:t>
            </a:r>
            <a:r>
              <a:rPr lang="tr-TR" dirty="0" err="1"/>
              <a:t>Aisopos</a:t>
            </a:r>
            <a:r>
              <a:rPr lang="tr-TR" dirty="0"/>
              <a:t> ve </a:t>
            </a:r>
            <a:r>
              <a:rPr lang="tr-TR" dirty="0" err="1"/>
              <a:t>Fenelon'un</a:t>
            </a:r>
            <a:r>
              <a:rPr lang="tr-TR" dirty="0"/>
              <a:t> fabllarını geliştirerek kurmuş, birtakım öğütlerle, ahlâk dersi vererek sonuçlandırmıştır. </a:t>
            </a:r>
            <a:r>
              <a:rPr lang="tr-TR" dirty="0" err="1"/>
              <a:t>Letaif</a:t>
            </a:r>
            <a:r>
              <a:rPr lang="tr-TR" dirty="0"/>
              <a:t>-i </a:t>
            </a:r>
            <a:r>
              <a:rPr lang="tr-TR" dirty="0" err="1"/>
              <a:t>Rivâyet</a:t>
            </a:r>
            <a:r>
              <a:rPr lang="tr-TR" dirty="0"/>
              <a:t> ise çoğu uzun olan 28 hikâyeden oluşmuştur.</a:t>
            </a:r>
          </a:p>
        </p:txBody>
      </p:sp>
    </p:spTree>
    <p:extLst>
      <p:ext uri="{BB962C8B-B14F-4D97-AF65-F5344CB8AC3E}">
        <p14:creationId xmlns:p14="http://schemas.microsoft.com/office/powerpoint/2010/main" val="345594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· Emin Nihat'ın </a:t>
            </a:r>
            <a:r>
              <a:rPr lang="tr-TR" b="1" dirty="0" err="1"/>
              <a:t>Müsameretnâme</a:t>
            </a:r>
            <a:r>
              <a:rPr lang="tr-TR" dirty="0"/>
              <a:t> adlı kitabı ise 7 uzun hikâyeden meydana gelmiştir. Bu hikâyeler eski edebiyatın  kalıplaşmış anlatım tarzıyla oluşmuş, önemli bir yenilik yaratamamıştır.</a:t>
            </a:r>
            <a:br>
              <a:rPr lang="tr-TR" dirty="0"/>
            </a:br>
            <a:br>
              <a:rPr lang="tr-TR" dirty="0"/>
            </a:br>
            <a:r>
              <a:rPr lang="tr-TR" dirty="0"/>
              <a:t>Tanzimat Dönemi sanatçıları içinde hikâye alanında asıl önemli gelişmeyi </a:t>
            </a:r>
            <a:r>
              <a:rPr lang="tr-TR" dirty="0" err="1"/>
              <a:t>Nabizâde</a:t>
            </a:r>
            <a:r>
              <a:rPr lang="tr-TR" dirty="0"/>
              <a:t> Nazım sağlamıştır. Yazar, 1891 - 1892 yılları arasında Yadigârlarım, Zavallı Kız, </a:t>
            </a:r>
            <a:r>
              <a:rPr lang="tr-TR" dirty="0" err="1"/>
              <a:t>Karabibik</a:t>
            </a:r>
            <a:r>
              <a:rPr lang="tr-TR" dirty="0"/>
              <a:t>,  Sevda, Hâlâ Güzel, Haspa, Seyyie-i </a:t>
            </a:r>
            <a:r>
              <a:rPr lang="tr-TR" dirty="0" err="1"/>
              <a:t>Tesamüh</a:t>
            </a:r>
            <a:r>
              <a:rPr lang="tr-TR" dirty="0"/>
              <a:t> adlarında uzun hikâyelerden oluşan kitaplarını yayımladı. </a:t>
            </a:r>
          </a:p>
          <a:p>
            <a:br>
              <a:rPr lang="tr-TR" dirty="0"/>
            </a:br>
            <a:r>
              <a:rPr lang="tr-TR" b="1" dirty="0"/>
              <a:t>· Küçük Şeyler </a:t>
            </a:r>
            <a:r>
              <a:rPr lang="tr-TR" dirty="0"/>
              <a:t>adlı hikâye kitabını yazan </a:t>
            </a:r>
            <a:r>
              <a:rPr lang="tr-TR" b="1" dirty="0"/>
              <a:t>Sami </a:t>
            </a:r>
            <a:r>
              <a:rPr lang="tr-TR" b="1" dirty="0" err="1"/>
              <a:t>Paşazâde</a:t>
            </a:r>
            <a:r>
              <a:rPr lang="tr-TR" b="1" dirty="0"/>
              <a:t> Sezai,</a:t>
            </a:r>
            <a:r>
              <a:rPr lang="tr-TR" dirty="0"/>
              <a:t> </a:t>
            </a:r>
            <a:r>
              <a:rPr lang="tr-TR" b="1" dirty="0"/>
              <a:t>Batı hikâye anlayışının ilk örneklerini verdi</a:t>
            </a:r>
            <a:r>
              <a:rPr lang="tr-TR" dirty="0"/>
              <a:t>. Olayların gerçeğe bağlı gözlemlere dayanarak kurulduğu görülen bu  hikâyelerinde oldukça başarılı oldu, kendisinden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364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Bazı Sanatçılar ve hikaye türündeki eserleri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endParaRPr lang="tr-TR" b="1" dirty="0"/>
          </a:p>
          <a:p>
            <a:pPr marL="0" indent="0" fontAlgn="base">
              <a:buNone/>
            </a:pPr>
            <a:br>
              <a:rPr lang="tr-TR" b="1" dirty="0"/>
            </a:br>
            <a:endParaRPr lang="tr-TR" dirty="0"/>
          </a:p>
          <a:p>
            <a:pPr fontAlgn="base"/>
            <a:r>
              <a:rPr lang="tr-TR" b="1" dirty="0"/>
              <a:t>Ahmet Mithat Efendi'nin Eserleri</a:t>
            </a:r>
            <a:endParaRPr lang="tr-TR" dirty="0"/>
          </a:p>
          <a:p>
            <a:pPr fontAlgn="base"/>
            <a:r>
              <a:rPr lang="tr-TR" dirty="0"/>
              <a:t>Kıssadan Hisse </a:t>
            </a:r>
          </a:p>
          <a:p>
            <a:pPr fontAlgn="base"/>
            <a:r>
              <a:rPr lang="tr-TR" dirty="0" err="1"/>
              <a:t>Letaif</a:t>
            </a:r>
            <a:r>
              <a:rPr lang="tr-TR" dirty="0"/>
              <a:t>-i Rivayet </a:t>
            </a:r>
          </a:p>
          <a:p>
            <a:pPr fontAlgn="base"/>
            <a:br>
              <a:rPr lang="tr-TR" dirty="0"/>
            </a:br>
            <a:endParaRPr lang="tr-TR" dirty="0"/>
          </a:p>
          <a:p>
            <a:pPr fontAlgn="base"/>
            <a:r>
              <a:rPr lang="tr-TR" b="1" dirty="0" err="1"/>
              <a:t>Nabizâde</a:t>
            </a:r>
            <a:r>
              <a:rPr lang="tr-TR" b="1" dirty="0"/>
              <a:t> Nazım'ın Eserleri</a:t>
            </a:r>
            <a:endParaRPr lang="tr-TR" dirty="0"/>
          </a:p>
          <a:p>
            <a:pPr fontAlgn="base"/>
            <a:r>
              <a:rPr lang="tr-TR" dirty="0"/>
              <a:t>Yadigârlarım, Zavallı Kız, Bir Hatıra, Sevda, Hâlâ Güzel, Bahtiyar</a:t>
            </a:r>
          </a:p>
          <a:p>
            <a:pPr fontAlgn="base"/>
            <a:r>
              <a:rPr lang="tr-TR" dirty="0"/>
              <a:t>mıdırlar?, Haspa</a:t>
            </a:r>
          </a:p>
          <a:p>
            <a:pPr fontAlgn="base"/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4284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b="1" dirty="0"/>
              <a:t>Ebubekir </a:t>
            </a:r>
            <a:r>
              <a:rPr lang="tr-TR" b="1" dirty="0" err="1"/>
              <a:t>Hâzım</a:t>
            </a:r>
            <a:r>
              <a:rPr lang="tr-TR" b="1" dirty="0"/>
              <a:t> </a:t>
            </a:r>
            <a:r>
              <a:rPr lang="tr-TR" b="1" dirty="0" err="1"/>
              <a:t>Tepeyran'ın</a:t>
            </a:r>
            <a:r>
              <a:rPr lang="tr-TR" b="1" dirty="0"/>
              <a:t> Eserleri</a:t>
            </a:r>
            <a:endParaRPr lang="tr-TR" dirty="0"/>
          </a:p>
          <a:p>
            <a:pPr fontAlgn="base"/>
            <a:r>
              <a:rPr lang="tr-TR" dirty="0"/>
              <a:t>Eski şeyler</a:t>
            </a:r>
          </a:p>
          <a:p>
            <a:pPr fontAlgn="base"/>
            <a:br>
              <a:rPr lang="tr-TR" dirty="0"/>
            </a:br>
            <a:endParaRPr lang="tr-TR" dirty="0"/>
          </a:p>
          <a:p>
            <a:pPr fontAlgn="base"/>
            <a:r>
              <a:rPr lang="tr-TR" b="1" dirty="0"/>
              <a:t>Sami </a:t>
            </a:r>
            <a:r>
              <a:rPr lang="tr-TR" b="1" dirty="0" err="1"/>
              <a:t>Paşazâde</a:t>
            </a:r>
            <a:r>
              <a:rPr lang="tr-TR" b="1" dirty="0"/>
              <a:t> Sezai'nin Eserleri</a:t>
            </a:r>
            <a:endParaRPr lang="tr-TR" dirty="0"/>
          </a:p>
          <a:p>
            <a:pPr fontAlgn="base"/>
            <a:r>
              <a:rPr lang="tr-TR" dirty="0"/>
              <a:t>Küçük Şeyler</a:t>
            </a:r>
          </a:p>
          <a:p>
            <a:pPr fontAlgn="base"/>
            <a:br>
              <a:rPr lang="tr-TR" dirty="0"/>
            </a:br>
            <a:endParaRPr lang="tr-TR" dirty="0"/>
          </a:p>
          <a:p>
            <a:pPr fontAlgn="base"/>
            <a:r>
              <a:rPr lang="tr-TR" b="1" dirty="0" err="1"/>
              <a:t>Recaizâde</a:t>
            </a:r>
            <a:r>
              <a:rPr lang="tr-TR" b="1" dirty="0"/>
              <a:t> Mahmut Ekrem'in Eserleri</a:t>
            </a:r>
            <a:endParaRPr lang="tr-TR" dirty="0"/>
          </a:p>
          <a:p>
            <a:pPr fontAlgn="base"/>
            <a:r>
              <a:rPr lang="tr-TR" dirty="0"/>
              <a:t>Saime, Muhsin Bey yahut Şairliğin Hazin Neticesi, </a:t>
            </a:r>
            <a:r>
              <a:rPr lang="tr-TR" dirty="0" err="1"/>
              <a:t>Şemsa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0669369"/>
      </p:ext>
    </p:extLst>
  </p:cSld>
  <p:clrMapOvr>
    <a:masterClrMapping/>
  </p:clrMapOvr>
</p:sld>
</file>

<file path=ppt/theme/theme1.xml><?xml version="1.0" encoding="utf-8"?>
<a:theme xmlns:a="http://schemas.openxmlformats.org/drawingml/2006/main" name="Hasır">
  <a:themeElements>
    <a:clrScheme name="Hasır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ır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32</Words>
  <Application>Microsoft Office PowerPoint</Application>
  <PresentationFormat>Ekran Gösterisi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Tw Cen MT</vt:lpstr>
      <vt:lpstr>Hasır</vt:lpstr>
      <vt:lpstr>TANZİMAT DÖNEMİNDE HİKAYE KONU ANLATIMI </vt:lpstr>
      <vt:lpstr> ANLATMAYA BAĞLI METİNLER (ROMAN-ÖYKÜ) -GENEL BİLGİLER-</vt:lpstr>
      <vt:lpstr>· Tanzimat Edebiyatı Hikâyeciliği</vt:lpstr>
      <vt:lpstr>PowerPoint Sunusu</vt:lpstr>
      <vt:lpstr>Bazı Sanatçılar ve hikaye türündeki eserleri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TANZİMAT DÖNEMİNDE HİKAYE KONU ANLATIMI</dc:title>
  <dc:creator>http://www.nedir.org</dc:creator>
  <cp:keywords>tanzimat;hikaye</cp:keywords>
  <cp:lastModifiedBy>mehmet genç</cp:lastModifiedBy>
  <cp:revision>2</cp:revision>
  <dcterms:created xsi:type="dcterms:W3CDTF">2017-06-20T18:36:33Z</dcterms:created>
  <dcterms:modified xsi:type="dcterms:W3CDTF">2018-10-23T07:25:26Z</dcterms:modified>
</cp:coreProperties>
</file>