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 id="2147483758" r:id="rId2"/>
    <p:sldMasterId id="2147483770" r:id="rId3"/>
  </p:sldMasterIdLst>
  <p:sldIdLst>
    <p:sldId id="303"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304" r:id="rId24"/>
    <p:sldId id="305" r:id="rId25"/>
    <p:sldId id="306" r:id="rId26"/>
    <p:sldId id="307" r:id="rId27"/>
    <p:sldId id="308" r:id="rId28"/>
    <p:sldId id="309" r:id="rId29"/>
    <p:sldId id="310" r:id="rId30"/>
    <p:sldId id="311" r:id="rId31"/>
    <p:sldId id="312" r:id="rId32"/>
    <p:sldId id="313" r:id="rId33"/>
    <p:sldId id="314" r:id="rId34"/>
    <p:sldId id="315" r:id="rId35"/>
    <p:sldId id="316" r:id="rId36"/>
    <p:sldId id="317" r:id="rId37"/>
    <p:sldId id="318" r:id="rId38"/>
    <p:sldId id="319" r:id="rId39"/>
    <p:sldId id="320" r:id="rId40"/>
    <p:sldId id="321" r:id="rId41"/>
    <p:sldId id="322" r:id="rId42"/>
    <p:sldId id="323" r:id="rId43"/>
    <p:sldId id="332" r:id="rId44"/>
    <p:sldId id="333" r:id="rId45"/>
    <p:sldId id="334" r:id="rId46"/>
    <p:sldId id="335" r:id="rId47"/>
    <p:sldId id="336" r:id="rId48"/>
    <p:sldId id="337" r:id="rId49"/>
    <p:sldId id="338" r:id="rId50"/>
    <p:sldId id="339" r:id="rId51"/>
    <p:sldId id="340" r:id="rId52"/>
    <p:sldId id="341" r:id="rId53"/>
    <p:sldId id="342" r:id="rId54"/>
    <p:sldId id="343" r:id="rId55"/>
    <p:sldId id="344" r:id="rId56"/>
    <p:sldId id="345" r:id="rId57"/>
    <p:sldId id="346" r:id="rId58"/>
    <p:sldId id="324" r:id="rId59"/>
    <p:sldId id="325" r:id="rId60"/>
    <p:sldId id="326" r:id="rId61"/>
    <p:sldId id="327" r:id="rId62"/>
    <p:sldId id="328" r:id="rId63"/>
    <p:sldId id="329" r:id="rId64"/>
    <p:sldId id="330" r:id="rId65"/>
    <p:sldId id="331" r:id="rId6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85" d="100"/>
          <a:sy n="85" d="100"/>
        </p:scale>
        <p:origin x="156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slide" Target="slides/slide58.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theme" Target="theme/theme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presProps" Target="presProps.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Alt Başlık"/>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27 Veri Yer Tutucusu"/>
          <p:cNvSpPr>
            <a:spLocks noGrp="1"/>
          </p:cNvSpPr>
          <p:nvPr>
            <p:ph type="dt" sz="half" idx="10"/>
          </p:nvPr>
        </p:nvSpPr>
        <p:spPr/>
        <p:txBody>
          <a:bodyPr/>
          <a:lstStyle/>
          <a:p>
            <a:fld id="{72F739C0-7E30-415A-AA83-8EC181BF7CEC}" type="datetimeFigureOut">
              <a:rPr lang="tr-TR" smtClean="0"/>
              <a:pPr/>
              <a:t>29.05.2018</a:t>
            </a:fld>
            <a:endParaRPr lang="tr-TR"/>
          </a:p>
        </p:txBody>
      </p:sp>
      <p:sp>
        <p:nvSpPr>
          <p:cNvPr id="17" name="16 Altbilgi Yer Tutucusu"/>
          <p:cNvSpPr>
            <a:spLocks noGrp="1"/>
          </p:cNvSpPr>
          <p:nvPr>
            <p:ph type="ftr" sz="quarter" idx="11"/>
          </p:nvPr>
        </p:nvSpPr>
        <p:spPr/>
        <p:txBody>
          <a:bodyPr/>
          <a:lstStyle/>
          <a:p>
            <a:endParaRPr lang="tr-TR"/>
          </a:p>
        </p:txBody>
      </p:sp>
      <p:sp>
        <p:nvSpPr>
          <p:cNvPr id="7" name="6 Düz Bağlayıcı"/>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Oval"/>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Oval"/>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Slayt Numarası Yer Tutucusu"/>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4CD66D8-EB0E-4474-97EE-2C3403F2BC5E}" type="slidenum">
              <a:rPr lang="tr-TR" smtClean="0"/>
              <a:pPr/>
              <a:t>‹#›</a:t>
            </a:fld>
            <a:endParaRPr lang="tr-TR"/>
          </a:p>
        </p:txBody>
      </p:sp>
      <p:sp>
        <p:nvSpPr>
          <p:cNvPr id="8" name="7 Başlık"/>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tr-TR"/>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1" name="20 Düz Bağlayıcı"/>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Dikdörtgen"/>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Dikdörtgen"/>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Oval"/>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Oval"/>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Slayt Numarası Yer Tutucusu"/>
          <p:cNvSpPr>
            <a:spLocks noGrp="1"/>
          </p:cNvSpPr>
          <p:nvPr>
            <p:ph type="sldNum" sz="quarter" idx="12"/>
          </p:nvPr>
        </p:nvSpPr>
        <p:spPr>
          <a:xfrm>
            <a:off x="1371600" y="312738"/>
            <a:ext cx="457200" cy="441325"/>
          </a:xfrm>
        </p:spPr>
        <p:txBody>
          <a:bodyPr/>
          <a:lstStyle/>
          <a:p>
            <a:fld id="{84CD66D8-EB0E-4474-97EE-2C3403F2BC5E}" type="slidenum">
              <a:rPr lang="tr-TR" smtClean="0"/>
              <a:pPr/>
              <a:t>‹#›</a:t>
            </a:fld>
            <a:endParaRPr lang="tr-TR"/>
          </a:p>
        </p:txBody>
      </p:sp>
      <p:sp>
        <p:nvSpPr>
          <p:cNvPr id="2" name="1 Başlık"/>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tr-TR"/>
              <a:t>Asıl başlık stili için tıklatın</a:t>
            </a:r>
            <a:endParaRPr kumimoji="0" lang="en-US"/>
          </a:p>
        </p:txBody>
      </p:sp>
      <p:sp>
        <p:nvSpPr>
          <p:cNvPr id="3" name="2 Resim Yer Tutucusu"/>
          <p:cNvSpPr>
            <a:spLocks noGrp="1"/>
          </p:cNvSpPr>
          <p:nvPr>
            <p:ph type="pic" idx="1"/>
          </p:nvPr>
        </p:nvSpPr>
        <p:spPr>
          <a:xfrm>
            <a:off x="3000375" y="609600"/>
            <a:ext cx="5867400" cy="4267200"/>
          </a:xfrm>
        </p:spPr>
        <p:txBody>
          <a:bodyPr/>
          <a:lstStyle>
            <a:lvl1pPr marL="0" indent="0">
              <a:buNone/>
              <a:defRPr sz="3200"/>
            </a:lvl1pPr>
          </a:lstStyle>
          <a:p>
            <a:r>
              <a:rPr kumimoji="0" lang="tr-TR"/>
              <a:t>Resim eklemek için simgeyi tıklatın</a:t>
            </a:r>
            <a:endParaRPr kumimoji="0" lang="en-US" dirty="0"/>
          </a:p>
        </p:txBody>
      </p:sp>
      <p:sp>
        <p:nvSpPr>
          <p:cNvPr id="4" name="3 Metin Yer Tutucusu"/>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22" name="21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Veri Yer Tutucusu"/>
          <p:cNvSpPr>
            <a:spLocks noGrp="1"/>
          </p:cNvSpPr>
          <p:nvPr>
            <p:ph type="dt" sz="half" idx="10"/>
          </p:nvPr>
        </p:nvSpPr>
        <p:spPr>
          <a:xfrm>
            <a:off x="5788152" y="6404984"/>
            <a:ext cx="3044952" cy="365760"/>
          </a:xfrm>
        </p:spPr>
        <p:txBody>
          <a:bodyPr/>
          <a:lstStyle/>
          <a:p>
            <a:fld id="{72F739C0-7E30-415A-AA83-8EC181BF7CEC}" type="datetimeFigureOut">
              <a:rPr lang="tr-TR" smtClean="0"/>
              <a:pPr/>
              <a:t>29.05.2018</a:t>
            </a:fld>
            <a:endParaRPr lang="tr-TR"/>
          </a:p>
        </p:txBody>
      </p:sp>
      <p:sp>
        <p:nvSpPr>
          <p:cNvPr id="6" name="5 Altbilgi Yer Tutucusu"/>
          <p:cNvSpPr>
            <a:spLocks noGrp="1"/>
          </p:cNvSpPr>
          <p:nvPr>
            <p:ph type="ftr" sz="quarter" idx="11"/>
          </p:nvPr>
        </p:nvSpPr>
        <p:spPr>
          <a:xfrm>
            <a:off x="301752" y="6410848"/>
            <a:ext cx="3584448" cy="365760"/>
          </a:xfrm>
        </p:spPr>
        <p:txBody>
          <a:bodyPr/>
          <a:lstStyle/>
          <a:p>
            <a:endParaRPr lang="tr-TR"/>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Başlık, Dikey Metin">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72F739C0-7E30-415A-AA83-8EC181BF7CEC}" type="datetimeFigureOut">
              <a:rPr lang="tr-TR" smtClean="0"/>
              <a:pPr/>
              <a:t>29.05.2018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4CD66D8-EB0E-4474-97EE-2C3403F2BC5E}"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2"/>
      </p:bgRef>
    </p:bg>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Düz Bağlayıcı"/>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Oval"/>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Oval"/>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6915912" y="3009901"/>
            <a:ext cx="457200" cy="441325"/>
          </a:xfrm>
        </p:spPr>
        <p:txBody>
          <a:bodyPr/>
          <a:lstStyle/>
          <a:p>
            <a:fld id="{84CD66D8-EB0E-4474-97EE-2C3403F2BC5E}" type="slidenum">
              <a:rPr lang="tr-TR" smtClean="0"/>
              <a:pPr/>
              <a:t>‹#›</a:t>
            </a:fld>
            <a:endParaRPr lang="tr-TR"/>
          </a:p>
        </p:txBody>
      </p:sp>
      <p:sp>
        <p:nvSpPr>
          <p:cNvPr id="3" name="2 Dikey Metin Yer Tutucusu"/>
          <p:cNvSpPr>
            <a:spLocks noGrp="1"/>
          </p:cNvSpPr>
          <p:nvPr>
            <p:ph type="body" orient="vert" idx="1"/>
          </p:nvPr>
        </p:nvSpPr>
        <p:spPr>
          <a:xfrm>
            <a:off x="304800" y="304800"/>
            <a:ext cx="6553200" cy="5821366"/>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72F739C0-7E30-415A-AA83-8EC181BF7CEC}" type="datetimeFigureOut">
              <a:rPr lang="tr-TR" smtClean="0"/>
              <a:pPr/>
              <a:t>29.05.2018</a:t>
            </a:fld>
            <a:endParaRPr lang="tr-TR"/>
          </a:p>
        </p:txBody>
      </p:sp>
      <p:sp>
        <p:nvSpPr>
          <p:cNvPr id="5" name="4 Altbilgi Yer Tutucusu"/>
          <p:cNvSpPr>
            <a:spLocks noGrp="1"/>
          </p:cNvSpPr>
          <p:nvPr>
            <p:ph type="ftr" sz="quarter" idx="11"/>
          </p:nvPr>
        </p:nvSpPr>
        <p:spPr/>
        <p:txBody>
          <a:bodyPr/>
          <a:lstStyle/>
          <a:p>
            <a:endParaRPr lang="tr-TR"/>
          </a:p>
        </p:txBody>
      </p:sp>
      <p:sp>
        <p:nvSpPr>
          <p:cNvPr id="2" name="1 Dikey Başlık"/>
          <p:cNvSpPr>
            <a:spLocks noGrp="1"/>
          </p:cNvSpPr>
          <p:nvPr>
            <p:ph type="title" orient="vert"/>
          </p:nvPr>
        </p:nvSpPr>
        <p:spPr>
          <a:xfrm>
            <a:off x="7391400" y="304801"/>
            <a:ext cx="1447800" cy="5851525"/>
          </a:xfrm>
        </p:spPr>
        <p:txBody>
          <a:bodyPr vert="eaVert"/>
          <a:lstStyle/>
          <a:p>
            <a:r>
              <a:rPr kumimoji="0" lang="tr-TR"/>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18 Dikdörtgen"/>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15 Dikdörtgen"/>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11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8 Alt Başlık"/>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27 Veri Yer Tutucusu"/>
          <p:cNvSpPr>
            <a:spLocks noGrp="1"/>
          </p:cNvSpPr>
          <p:nvPr>
            <p:ph type="dt" sz="half" idx="10"/>
          </p:nvPr>
        </p:nvSpPr>
        <p:spPr/>
        <p:txBody>
          <a:bodyPr/>
          <a:lstStyle/>
          <a:p>
            <a:fld id="{022EAAB1-DA21-4D99-880C-E460380D0044}" type="datetimeFigureOut">
              <a:rPr lang="tr-TR" smtClean="0"/>
              <a:pPr/>
              <a:t>29.05.2018</a:t>
            </a:fld>
            <a:endParaRPr lang="tr-TR"/>
          </a:p>
        </p:txBody>
      </p:sp>
      <p:sp>
        <p:nvSpPr>
          <p:cNvPr id="17" name="16 Altbilgi Yer Tutucusu"/>
          <p:cNvSpPr>
            <a:spLocks noGrp="1"/>
          </p:cNvSpPr>
          <p:nvPr>
            <p:ph type="ftr" sz="quarter" idx="11"/>
          </p:nvPr>
        </p:nvSpPr>
        <p:spPr/>
        <p:txBody>
          <a:bodyPr/>
          <a:lstStyle/>
          <a:p>
            <a:endParaRPr lang="tr-TR"/>
          </a:p>
        </p:txBody>
      </p:sp>
      <p:sp>
        <p:nvSpPr>
          <p:cNvPr id="7" name="6 Düz Bağlayıcı"/>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9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12 Oval"/>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13 Oval"/>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28 Slayt Numarası Yer Tutucusu"/>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653F228-619A-43E3-AB09-B885158FDC48}" type="slidenum">
              <a:rPr lang="tr-TR" smtClean="0">
                <a:solidFill>
                  <a:srgbClr val="C32D2E">
                    <a:shade val="75000"/>
                  </a:srgbClr>
                </a:solidFill>
              </a:rPr>
              <a:pPr/>
              <a:t>‹#›</a:t>
            </a:fld>
            <a:endParaRPr lang="tr-TR">
              <a:solidFill>
                <a:srgbClr val="C32D2E">
                  <a:shade val="75000"/>
                </a:srgbClr>
              </a:solidFill>
            </a:endParaRPr>
          </a:p>
        </p:txBody>
      </p:sp>
      <p:sp>
        <p:nvSpPr>
          <p:cNvPr id="8" name="7 Başlık"/>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tr-TR"/>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solidFill>
                  <a:schemeClr val="accent3">
                    <a:shade val="75000"/>
                  </a:schemeClr>
                </a:solidFill>
              </a:defRPr>
            </a:lvl1pPr>
          </a:lstStyle>
          <a:p>
            <a:r>
              <a:rPr kumimoji="0" lang="tr-TR"/>
              <a:t>Asıl başlık stili için tıklatın</a:t>
            </a:r>
            <a:endParaRPr kumimoji="0" lang="en-US"/>
          </a:p>
        </p:txBody>
      </p:sp>
      <p:sp>
        <p:nvSpPr>
          <p:cNvPr id="4" name="3 Veri Yer Tutucusu"/>
          <p:cNvSpPr>
            <a:spLocks noGrp="1"/>
          </p:cNvSpPr>
          <p:nvPr>
            <p:ph type="dt" sz="half" idx="10"/>
          </p:nvPr>
        </p:nvSpPr>
        <p:spPr/>
        <p:txBody>
          <a:bodyPr/>
          <a:lstStyle/>
          <a:p>
            <a:fld id="{022EAAB1-DA21-4D99-880C-E460380D0044}" type="datetimeFigureOut">
              <a:rPr lang="tr-TR" smtClean="0"/>
              <a:pPr/>
              <a:t>29.05.2018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a:xfrm>
            <a:off x="4361688" y="1026372"/>
            <a:ext cx="457200" cy="441325"/>
          </a:xfrm>
        </p:spPr>
        <p:txBody>
          <a:bodyPr/>
          <a:lstStyle/>
          <a:p>
            <a:fld id="{2653F228-619A-43E3-AB09-B885158FDC48}" type="slidenum">
              <a:rPr lang="tr-TR" smtClean="0">
                <a:solidFill>
                  <a:srgbClr val="C32D2E">
                    <a:shade val="75000"/>
                  </a:srgbClr>
                </a:solidFill>
              </a:rPr>
              <a:pPr/>
              <a:t>‹#›</a:t>
            </a:fld>
            <a:endParaRPr lang="tr-TR">
              <a:solidFill>
                <a:srgbClr val="C32D2E">
                  <a:shade val="75000"/>
                </a:srgbClr>
              </a:solidFill>
            </a:endParaRPr>
          </a:p>
        </p:txBody>
      </p:sp>
      <p:sp>
        <p:nvSpPr>
          <p:cNvPr id="8" name="7 İçerik Yer Tutucusu"/>
          <p:cNvSpPr>
            <a:spLocks noGrp="1"/>
          </p:cNvSpPr>
          <p:nvPr>
            <p:ph sz="quarter" idx="1"/>
          </p:nvPr>
        </p:nvSpPr>
        <p:spPr>
          <a:xfrm>
            <a:off x="301752" y="1527048"/>
            <a:ext cx="850392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15 Dikdörtgen"/>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17 Dikdörtgen"/>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18 Dikdörtgen"/>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11 Dikdörtgen"/>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2 Metin Yer Tutucusu"/>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13" name="12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13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4 Altbilgi Yer Tutucusu"/>
          <p:cNvSpPr>
            <a:spLocks noGrp="1"/>
          </p:cNvSpPr>
          <p:nvPr>
            <p:ph type="ftr" sz="quarter" idx="11"/>
          </p:nvPr>
        </p:nvSpPr>
        <p:spPr/>
        <p:txBody>
          <a:bodyPr/>
          <a:lstStyle/>
          <a:p>
            <a:endParaRPr lang="tr-TR"/>
          </a:p>
        </p:txBody>
      </p:sp>
      <p:sp>
        <p:nvSpPr>
          <p:cNvPr id="4" name="3 Veri Yer Tutucusu"/>
          <p:cNvSpPr>
            <a:spLocks noGrp="1"/>
          </p:cNvSpPr>
          <p:nvPr>
            <p:ph type="dt" sz="half" idx="10"/>
          </p:nvPr>
        </p:nvSpPr>
        <p:spPr/>
        <p:txBody>
          <a:bodyPr/>
          <a:lstStyle/>
          <a:p>
            <a:fld id="{022EAAB1-DA21-4D99-880C-E460380D0044}" type="datetimeFigureOut">
              <a:rPr lang="tr-TR" smtClean="0"/>
              <a:pPr/>
              <a:t>29.05.2018</a:t>
            </a:fld>
            <a:endParaRPr lang="tr-TR"/>
          </a:p>
        </p:txBody>
      </p:sp>
      <p:sp>
        <p:nvSpPr>
          <p:cNvPr id="8" name="7 Düz Bağlayıcı"/>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9 Oval"/>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10 Oval"/>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5 Slayt Numarası Yer Tutucusu"/>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653F228-619A-43E3-AB09-B885158FDC48}" type="slidenum">
              <a:rPr lang="tr-TR" smtClean="0">
                <a:solidFill>
                  <a:srgbClr val="C32D2E">
                    <a:shade val="75000"/>
                  </a:srgbClr>
                </a:solidFill>
              </a:rPr>
              <a:pPr/>
              <a:t>‹#›</a:t>
            </a:fld>
            <a:endParaRPr lang="tr-TR">
              <a:solidFill>
                <a:srgbClr val="C32D2E">
                  <a:shade val="75000"/>
                </a:srgbClr>
              </a:solidFill>
            </a:endParaRPr>
          </a:p>
        </p:txBody>
      </p:sp>
      <p:sp>
        <p:nvSpPr>
          <p:cNvPr id="2" name="1 Başlık"/>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tr-TR"/>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1752" y="228600"/>
            <a:ext cx="8534400" cy="758952"/>
          </a:xfrm>
        </p:spPr>
        <p:txBody>
          <a:bodyPr/>
          <a:lstStyle/>
          <a:p>
            <a:r>
              <a:rPr kumimoji="0" lang="tr-TR"/>
              <a:t>Asıl başlık stili için tıklatın</a:t>
            </a:r>
            <a:endParaRPr kumimoji="0" lang="en-US"/>
          </a:p>
        </p:txBody>
      </p:sp>
      <p:sp>
        <p:nvSpPr>
          <p:cNvPr id="5" name="4 Veri Yer Tutucusu"/>
          <p:cNvSpPr>
            <a:spLocks noGrp="1"/>
          </p:cNvSpPr>
          <p:nvPr>
            <p:ph type="dt" sz="half" idx="10"/>
          </p:nvPr>
        </p:nvSpPr>
        <p:spPr>
          <a:xfrm>
            <a:off x="5791200" y="6409944"/>
            <a:ext cx="3044952" cy="365760"/>
          </a:xfrm>
        </p:spPr>
        <p:txBody>
          <a:bodyPr/>
          <a:lstStyle/>
          <a:p>
            <a:fld id="{022EAAB1-DA21-4D99-880C-E460380D0044}" type="datetimeFigureOut">
              <a:rPr lang="tr-TR" smtClean="0"/>
              <a:pPr/>
              <a:t>29.05.2018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653F228-619A-43E3-AB09-B885158FDC48}" type="slidenum">
              <a:rPr lang="tr-TR" smtClean="0">
                <a:solidFill>
                  <a:srgbClr val="C32D2E">
                    <a:shade val="75000"/>
                  </a:srgbClr>
                </a:solidFill>
              </a:rPr>
              <a:pPr/>
              <a:t>‹#›</a:t>
            </a:fld>
            <a:endParaRPr lang="tr-TR">
              <a:solidFill>
                <a:srgbClr val="C32D2E">
                  <a:shade val="75000"/>
                </a:srgbClr>
              </a:solidFill>
            </a:endParaRPr>
          </a:p>
        </p:txBody>
      </p:sp>
      <p:sp>
        <p:nvSpPr>
          <p:cNvPr id="8" name="7 Düz Bağlayıcı"/>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9 İçerik Yer Tutucusu"/>
          <p:cNvSpPr>
            <a:spLocks noGrp="1"/>
          </p:cNvSpPr>
          <p:nvPr>
            <p:ph sz="half" idx="1"/>
          </p:nvPr>
        </p:nvSpPr>
        <p:spPr>
          <a:xfrm>
            <a:off x="301752" y="1371600"/>
            <a:ext cx="4038600" cy="4681728"/>
          </a:xfrm>
        </p:spPr>
        <p:txBody>
          <a:bodyPr/>
          <a:lstStyle>
            <a:lvl1pPr>
              <a:defRPr sz="2500"/>
            </a:lvl1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2" name="11 İçerik Yer Tutucusu"/>
          <p:cNvSpPr>
            <a:spLocks noGrp="1"/>
          </p:cNvSpPr>
          <p:nvPr>
            <p:ph sz="half" idx="2"/>
          </p:nvPr>
        </p:nvSpPr>
        <p:spPr>
          <a:xfrm>
            <a:off x="4800600" y="1371600"/>
            <a:ext cx="4038600" cy="4681728"/>
          </a:xfrm>
        </p:spPr>
        <p:txBody>
          <a:bodyPr/>
          <a:lstStyle>
            <a:lvl1pPr>
              <a:defRPr sz="2500"/>
            </a:lvl1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1">
        <a:schemeClr val="bg2"/>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19 Dikdörtgen"/>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18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1" name="20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2" name="21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10 Dikdörtgen"/>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12 Dikdörtgen"/>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2 Metin Yer Tutucusu"/>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7" name="6 Veri Yer Tutucusu"/>
          <p:cNvSpPr>
            <a:spLocks noGrp="1"/>
          </p:cNvSpPr>
          <p:nvPr>
            <p:ph type="dt" sz="half" idx="10"/>
          </p:nvPr>
        </p:nvSpPr>
        <p:spPr/>
        <p:txBody>
          <a:bodyPr/>
          <a:lstStyle/>
          <a:p>
            <a:fld id="{022EAAB1-DA21-4D99-880C-E460380D0044}" type="datetimeFigureOut">
              <a:rPr lang="tr-TR" smtClean="0"/>
              <a:pPr/>
              <a:t>29.05.2018</a:t>
            </a:fld>
            <a:endParaRPr lang="tr-TR"/>
          </a:p>
        </p:txBody>
      </p:sp>
      <p:sp>
        <p:nvSpPr>
          <p:cNvPr id="8" name="7 Altbilgi Yer Tutucusu"/>
          <p:cNvSpPr>
            <a:spLocks noGrp="1"/>
          </p:cNvSpPr>
          <p:nvPr>
            <p:ph type="ftr" sz="quarter" idx="11"/>
          </p:nvPr>
        </p:nvSpPr>
        <p:spPr>
          <a:xfrm>
            <a:off x="304800" y="6409944"/>
            <a:ext cx="3581400" cy="365760"/>
          </a:xfrm>
        </p:spPr>
        <p:txBody>
          <a:bodyPr/>
          <a:lstStyle/>
          <a:p>
            <a:endParaRPr lang="tr-TR"/>
          </a:p>
        </p:txBody>
      </p:sp>
      <p:sp>
        <p:nvSpPr>
          <p:cNvPr id="15" name="14 Düz Bağlayıcı"/>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17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4" name="23 İçerik Yer Tutucusu"/>
          <p:cNvSpPr>
            <a:spLocks noGrp="1"/>
          </p:cNvSpPr>
          <p:nvPr>
            <p:ph sz="quarter" idx="2"/>
          </p:nvPr>
        </p:nvSpPr>
        <p:spPr>
          <a:xfrm>
            <a:off x="301752" y="2471383"/>
            <a:ext cx="4041648" cy="3818404"/>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26" name="25 İçerik Yer Tutucusu"/>
          <p:cNvSpPr>
            <a:spLocks noGrp="1"/>
          </p:cNvSpPr>
          <p:nvPr>
            <p:ph sz="quarter" idx="4"/>
          </p:nvPr>
        </p:nvSpPr>
        <p:spPr>
          <a:xfrm>
            <a:off x="4800600" y="2471383"/>
            <a:ext cx="4038600" cy="382219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25" name="24 Oval"/>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26 Oval"/>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8 Slayt Numarası Yer Tutucusu"/>
          <p:cNvSpPr>
            <a:spLocks noGrp="1"/>
          </p:cNvSpPr>
          <p:nvPr>
            <p:ph type="sldNum" sz="quarter" idx="12"/>
          </p:nvPr>
        </p:nvSpPr>
        <p:spPr>
          <a:xfrm>
            <a:off x="4343400" y="1042416"/>
            <a:ext cx="457200" cy="441325"/>
          </a:xfrm>
        </p:spPr>
        <p:txBody>
          <a:bodyPr/>
          <a:lstStyle>
            <a:lvl1pPr algn="ctr">
              <a:defRPr/>
            </a:lvl1pPr>
          </a:lstStyle>
          <a:p>
            <a:fld id="{2653F228-619A-43E3-AB09-B885158FDC48}" type="slidenum">
              <a:rPr lang="tr-TR" smtClean="0">
                <a:solidFill>
                  <a:srgbClr val="C32D2E">
                    <a:shade val="75000"/>
                  </a:srgbClr>
                </a:solidFill>
              </a:rPr>
              <a:pPr/>
              <a:t>‹#›</a:t>
            </a:fld>
            <a:endParaRPr lang="tr-TR">
              <a:solidFill>
                <a:srgbClr val="C32D2E">
                  <a:shade val="75000"/>
                </a:srgbClr>
              </a:solidFill>
            </a:endParaRPr>
          </a:p>
        </p:txBody>
      </p:sp>
      <p:sp>
        <p:nvSpPr>
          <p:cNvPr id="23" name="22 Başlık"/>
          <p:cNvSpPr>
            <a:spLocks noGrp="1"/>
          </p:cNvSpPr>
          <p:nvPr>
            <p:ph type="title"/>
          </p:nvPr>
        </p:nvSpPr>
        <p:spPr/>
        <p:txBody>
          <a:bodyPr rtlCol="0" anchor="b" anchorCtr="0"/>
          <a:lstStyle/>
          <a:p>
            <a:r>
              <a:rPr kumimoji="0" lang="tr-TR"/>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022EAAB1-DA21-4D99-880C-E460380D0044}" type="datetimeFigureOut">
              <a:rPr lang="tr-TR" smtClean="0"/>
              <a:pPr/>
              <a:t>29.05.2018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a:xfrm>
            <a:off x="4343400" y="1036020"/>
            <a:ext cx="457200" cy="441325"/>
          </a:xfrm>
        </p:spPr>
        <p:txBody>
          <a:bodyPr/>
          <a:lstStyle/>
          <a:p>
            <a:fld id="{2653F228-619A-43E3-AB09-B885158FDC48}" type="slidenum">
              <a:rPr lang="tr-TR" smtClean="0">
                <a:solidFill>
                  <a:srgbClr val="C32D2E">
                    <a:shade val="75000"/>
                  </a:srgbClr>
                </a:solidFill>
              </a:rPr>
              <a:pPr/>
              <a:t>‹#›</a:t>
            </a:fld>
            <a:endParaRPr lang="tr-TR">
              <a:solidFill>
                <a:srgbClr val="C32D2E">
                  <a:shade val="75000"/>
                </a:srgbClr>
              </a:solidFill>
            </a:endParaRPr>
          </a:p>
        </p:txBody>
      </p:sp>
    </p:spTree>
  </p:cSld>
  <p:clrMapOvr>
    <a:masterClrMapping/>
  </p:clrMapOvr>
  <p:transition>
    <p:wipe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7 Dikdörtgen"/>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9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8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4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6" name="5 Dikdörtgen"/>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 name="1 Veri Yer Tutucusu"/>
          <p:cNvSpPr>
            <a:spLocks noGrp="1"/>
          </p:cNvSpPr>
          <p:nvPr>
            <p:ph type="dt" sz="half" idx="10"/>
          </p:nvPr>
        </p:nvSpPr>
        <p:spPr/>
        <p:txBody>
          <a:bodyPr/>
          <a:lstStyle/>
          <a:p>
            <a:fld id="{022EAAB1-DA21-4D99-880C-E460380D0044}" type="datetimeFigureOut">
              <a:rPr lang="tr-TR" smtClean="0"/>
              <a:pPr/>
              <a:t>29.05.2018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a:xfrm>
            <a:off x="4267200" y="6324600"/>
            <a:ext cx="609600" cy="441324"/>
          </a:xfrm>
        </p:spPr>
        <p:txBody>
          <a:bodyPr/>
          <a:lstStyle>
            <a:lvl1pPr>
              <a:defRPr>
                <a:solidFill>
                  <a:srgbClr val="FFFFFF"/>
                </a:solidFill>
              </a:defRPr>
            </a:lvl1pPr>
          </a:lstStyle>
          <a:p>
            <a:fld id="{2653F228-619A-43E3-AB09-B885158FDC48}" type="slidenum">
              <a:rPr lang="tr-TR" smtClean="0"/>
              <a:pPr/>
              <a:t>‹#›</a:t>
            </a:fld>
            <a:endParaRPr lang="tr-TR"/>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lvl1pPr>
              <a:defRPr sz="3600" b="1" u="none">
                <a:solidFill>
                  <a:schemeClr val="accent3">
                    <a:shade val="75000"/>
                  </a:schemeClr>
                </a:solidFill>
              </a:defRPr>
            </a:lvl1pPr>
          </a:lstStyle>
          <a:p>
            <a:r>
              <a:rPr kumimoji="0" lang="tr-TR" dirty="0"/>
              <a:t>Asıl başlık stili için tıklatın</a:t>
            </a:r>
            <a:endParaRPr kumimoji="0" lang="en-US" dirty="0"/>
          </a:p>
        </p:txBody>
      </p:sp>
      <p:sp>
        <p:nvSpPr>
          <p:cNvPr id="4" name="3 Veri Yer Tutucusu"/>
          <p:cNvSpPr>
            <a:spLocks noGrp="1"/>
          </p:cNvSpPr>
          <p:nvPr>
            <p:ph type="dt" sz="half" idx="10"/>
          </p:nvPr>
        </p:nvSpPr>
        <p:spPr/>
        <p:txBody>
          <a:bodyPr/>
          <a:lstStyle/>
          <a:p>
            <a:fld id="{72F739C0-7E30-415A-AA83-8EC181BF7CEC}" type="datetimeFigureOut">
              <a:rPr lang="tr-TR" smtClean="0"/>
              <a:pPr/>
              <a:t>29.05.2018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a:xfrm>
            <a:off x="4361688" y="1026372"/>
            <a:ext cx="457200" cy="441325"/>
          </a:xfrm>
        </p:spPr>
        <p:txBody>
          <a:bodyPr/>
          <a:lstStyle/>
          <a:p>
            <a:fld id="{84CD66D8-EB0E-4474-97EE-2C3403F2BC5E}" type="slidenum">
              <a:rPr lang="tr-TR" smtClean="0"/>
              <a:pPr/>
              <a:t>‹#›</a:t>
            </a:fld>
            <a:endParaRPr lang="tr-TR"/>
          </a:p>
        </p:txBody>
      </p:sp>
      <p:sp>
        <p:nvSpPr>
          <p:cNvPr id="8" name="7 İçerik Yer Tutucusu"/>
          <p:cNvSpPr>
            <a:spLocks noGrp="1"/>
          </p:cNvSpPr>
          <p:nvPr>
            <p:ph sz="quarter" idx="1"/>
          </p:nvPr>
        </p:nvSpPr>
        <p:spPr>
          <a:xfrm>
            <a:off x="301752" y="3789040"/>
            <a:ext cx="8503920" cy="2310008"/>
          </a:xfrm>
        </p:spPr>
        <p:txBody>
          <a:bodyPr/>
          <a:lstStyle/>
          <a:p>
            <a:pPr lvl="0" eaLnBrk="1" latinLnBrk="0" hangingPunct="1"/>
            <a:r>
              <a:rPr lang="tr-TR" dirty="0"/>
              <a:t>Asıl metin stillerini düzenlemek için tıklatın</a:t>
            </a:r>
          </a:p>
          <a:p>
            <a:pPr lvl="1" eaLnBrk="1" latinLnBrk="0" hangingPunct="1"/>
            <a:r>
              <a:rPr lang="tr-TR" dirty="0"/>
              <a:t>İkinci düzey</a:t>
            </a:r>
          </a:p>
          <a:p>
            <a:pPr lvl="2" eaLnBrk="1" latinLnBrk="0" hangingPunct="1"/>
            <a:r>
              <a:rPr lang="tr-TR" dirty="0"/>
              <a:t>Üçüncü düzey</a:t>
            </a:r>
          </a:p>
          <a:p>
            <a:pPr lvl="3" eaLnBrk="1" latinLnBrk="0" hangingPunct="1"/>
            <a:r>
              <a:rPr lang="tr-TR" dirty="0"/>
              <a:t>Dördüncü düzey</a:t>
            </a:r>
          </a:p>
          <a:p>
            <a:pPr lvl="4" eaLnBrk="1" latinLnBrk="0" hangingPunct="1"/>
            <a:r>
              <a:rPr lang="tr-TR" dirty="0"/>
              <a:t>Beşinci düzey</a:t>
            </a:r>
            <a:endParaRPr kumimoji="0" lang="en-US" dirty="0"/>
          </a:p>
        </p:txBody>
      </p:sp>
      <p:pic>
        <p:nvPicPr>
          <p:cNvPr id="10" name="Picture 6" descr="C:\Users\Gökben\AppData\Local\Microsoft\Windows\Temporary Internet Files\Content.IE5\LQB7RLUI\MC900440496[1].wmf"/>
          <p:cNvPicPr>
            <a:picLocks noChangeAspect="1" noChangeArrowheads="1"/>
          </p:cNvPicPr>
          <p:nvPr userDrawn="1"/>
        </p:nvPicPr>
        <p:blipFill>
          <a:blip r:embed="rId2" cstate="print"/>
          <a:srcRect/>
          <a:stretch>
            <a:fillRect/>
          </a:stretch>
        </p:blipFill>
        <p:spPr bwMode="auto">
          <a:xfrm>
            <a:off x="179512" y="1340768"/>
            <a:ext cx="1812701" cy="2088232"/>
          </a:xfrm>
          <a:prstGeom prst="rect">
            <a:avLst/>
          </a:prstGeom>
          <a:noFill/>
        </p:spPr>
      </p:pic>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9" name="18 Dikdörtgen"/>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17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15 Dikdörtgen"/>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16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3" name="12 Dikdörtgen"/>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1 Başlık"/>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8" name="7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8 Düz Bağlayıcı"/>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19 İçerik Yer Tutucusu"/>
          <p:cNvSpPr>
            <a:spLocks noGrp="1"/>
          </p:cNvSpPr>
          <p:nvPr>
            <p:ph sz="quarter" idx="1"/>
          </p:nvPr>
        </p:nvSpPr>
        <p:spPr>
          <a:xfrm>
            <a:off x="3124200" y="685800"/>
            <a:ext cx="5638800" cy="54102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0" name="9 Oval"/>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10 Oval"/>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6 Slayt Numarası Yer Tutucusu"/>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653F228-619A-43E3-AB09-B885158FDC48}" type="slidenum">
              <a:rPr lang="tr-TR" smtClean="0">
                <a:solidFill>
                  <a:srgbClr val="C32D2E">
                    <a:shade val="75000"/>
                  </a:srgbClr>
                </a:solidFill>
              </a:rPr>
              <a:pPr/>
              <a:t>‹#›</a:t>
            </a:fld>
            <a:endParaRPr lang="tr-TR">
              <a:solidFill>
                <a:srgbClr val="C32D2E">
                  <a:shade val="75000"/>
                </a:srgbClr>
              </a:solidFill>
            </a:endParaRPr>
          </a:p>
        </p:txBody>
      </p:sp>
      <p:sp>
        <p:nvSpPr>
          <p:cNvPr id="21" name="20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4 Veri Yer Tutucusu"/>
          <p:cNvSpPr>
            <a:spLocks noGrp="1"/>
          </p:cNvSpPr>
          <p:nvPr>
            <p:ph type="dt" sz="half" idx="10"/>
          </p:nvPr>
        </p:nvSpPr>
        <p:spPr/>
        <p:txBody>
          <a:bodyPr/>
          <a:lstStyle/>
          <a:p>
            <a:fld id="{022EAAB1-DA21-4D99-880C-E460380D0044}" type="datetimeFigureOut">
              <a:rPr lang="tr-TR" smtClean="0"/>
              <a:pPr/>
              <a:t>29.05.2018</a:t>
            </a:fld>
            <a:endParaRPr lang="tr-TR"/>
          </a:p>
        </p:txBody>
      </p:sp>
      <p:sp>
        <p:nvSpPr>
          <p:cNvPr id="6" name="5 Altbilgi Yer Tutucusu"/>
          <p:cNvSpPr>
            <a:spLocks noGrp="1"/>
          </p:cNvSpPr>
          <p:nvPr>
            <p:ph type="ftr" sz="quarter" idx="11"/>
          </p:nvPr>
        </p:nvSpPr>
        <p:spPr>
          <a:xfrm>
            <a:off x="301752" y="6410848"/>
            <a:ext cx="3383280" cy="365760"/>
          </a:xfrm>
        </p:spPr>
        <p:txBody>
          <a:bodyPr/>
          <a:lstStyle/>
          <a:p>
            <a:endParaRPr lang="tr-TR"/>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1" name="20 Düz Bağlayıcı"/>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18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15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16 Dikdörtgen"/>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19 Dikdörtgen"/>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7 Dikdörtgen"/>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14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11 Oval"/>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12 Oval"/>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6 Slayt Numarası Yer Tutucusu"/>
          <p:cNvSpPr>
            <a:spLocks noGrp="1"/>
          </p:cNvSpPr>
          <p:nvPr>
            <p:ph type="sldNum" sz="quarter" idx="12"/>
          </p:nvPr>
        </p:nvSpPr>
        <p:spPr>
          <a:xfrm>
            <a:off x="1371600" y="312738"/>
            <a:ext cx="457200" cy="441325"/>
          </a:xfrm>
        </p:spPr>
        <p:txBody>
          <a:bodyPr/>
          <a:lstStyle/>
          <a:p>
            <a:fld id="{2653F228-619A-43E3-AB09-B885158FDC48}" type="slidenum">
              <a:rPr lang="tr-TR" smtClean="0">
                <a:solidFill>
                  <a:srgbClr val="C32D2E">
                    <a:shade val="75000"/>
                  </a:srgbClr>
                </a:solidFill>
              </a:rPr>
              <a:pPr/>
              <a:t>‹#›</a:t>
            </a:fld>
            <a:endParaRPr lang="tr-TR">
              <a:solidFill>
                <a:srgbClr val="C32D2E">
                  <a:shade val="75000"/>
                </a:srgbClr>
              </a:solidFill>
            </a:endParaRPr>
          </a:p>
        </p:txBody>
      </p:sp>
      <p:sp>
        <p:nvSpPr>
          <p:cNvPr id="2" name="1 Başlık"/>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tr-TR"/>
              <a:t>Asıl başlık stili için tıklatın</a:t>
            </a:r>
            <a:endParaRPr kumimoji="0" lang="en-US"/>
          </a:p>
        </p:txBody>
      </p:sp>
      <p:sp>
        <p:nvSpPr>
          <p:cNvPr id="3" name="2 Resim Yer Tutucusu"/>
          <p:cNvSpPr>
            <a:spLocks noGrp="1"/>
          </p:cNvSpPr>
          <p:nvPr>
            <p:ph type="pic" idx="1"/>
          </p:nvPr>
        </p:nvSpPr>
        <p:spPr>
          <a:xfrm>
            <a:off x="3000375" y="609600"/>
            <a:ext cx="5867400" cy="4267200"/>
          </a:xfrm>
        </p:spPr>
        <p:txBody>
          <a:bodyPr/>
          <a:lstStyle>
            <a:lvl1pPr marL="0" indent="0">
              <a:buNone/>
              <a:defRPr sz="3200"/>
            </a:lvl1pPr>
          </a:lstStyle>
          <a:p>
            <a:r>
              <a:rPr kumimoji="0" lang="tr-TR"/>
              <a:t>Resim eklemek için simgeyi tıklatın</a:t>
            </a:r>
            <a:endParaRPr kumimoji="0" lang="en-US" dirty="0"/>
          </a:p>
        </p:txBody>
      </p:sp>
      <p:sp>
        <p:nvSpPr>
          <p:cNvPr id="4" name="3 Metin Yer Tutucusu"/>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22" name="21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4 Veri Yer Tutucusu"/>
          <p:cNvSpPr>
            <a:spLocks noGrp="1"/>
          </p:cNvSpPr>
          <p:nvPr>
            <p:ph type="dt" sz="half" idx="10"/>
          </p:nvPr>
        </p:nvSpPr>
        <p:spPr>
          <a:xfrm>
            <a:off x="5788152" y="6404984"/>
            <a:ext cx="3044952" cy="365760"/>
          </a:xfrm>
        </p:spPr>
        <p:txBody>
          <a:bodyPr/>
          <a:lstStyle/>
          <a:p>
            <a:fld id="{022EAAB1-DA21-4D99-880C-E460380D0044}" type="datetimeFigureOut">
              <a:rPr lang="tr-TR" smtClean="0"/>
              <a:pPr/>
              <a:t>29.05.2018</a:t>
            </a:fld>
            <a:endParaRPr lang="tr-TR"/>
          </a:p>
        </p:txBody>
      </p:sp>
      <p:sp>
        <p:nvSpPr>
          <p:cNvPr id="6" name="5 Altbilgi Yer Tutucusu"/>
          <p:cNvSpPr>
            <a:spLocks noGrp="1"/>
          </p:cNvSpPr>
          <p:nvPr>
            <p:ph type="ftr" sz="quarter" idx="11"/>
          </p:nvPr>
        </p:nvSpPr>
        <p:spPr>
          <a:xfrm>
            <a:off x="301752" y="6410848"/>
            <a:ext cx="3584448" cy="365760"/>
          </a:xfrm>
        </p:spPr>
        <p:txBody>
          <a:bodyPr/>
          <a:lstStyle/>
          <a:p>
            <a:endParaRPr lang="tr-TR"/>
          </a:p>
        </p:txBody>
      </p:sp>
    </p:spTree>
  </p:cSld>
  <p:clrMapOvr>
    <a:masterClrMapping/>
  </p:clrMapOvr>
  <p:transition>
    <p:wipe di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022EAAB1-DA21-4D99-880C-E460380D0044}" type="datetimeFigureOut">
              <a:rPr lang="tr-TR" smtClean="0"/>
              <a:pPr/>
              <a:t>29.05.2018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653F228-619A-43E3-AB09-B885158FDC48}" type="slidenum">
              <a:rPr lang="tr-TR" smtClean="0">
                <a:solidFill>
                  <a:srgbClr val="C32D2E">
                    <a:shade val="75000"/>
                  </a:srgbClr>
                </a:solidFill>
              </a:rPr>
              <a:pPr/>
              <a:t>‹#›</a:t>
            </a:fld>
            <a:endParaRPr lang="tr-TR">
              <a:solidFill>
                <a:srgbClr val="C32D2E">
                  <a:shade val="75000"/>
                </a:srgbClr>
              </a:solidFill>
            </a:endParaRPr>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2"/>
      </p:bgRef>
    </p:bg>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7 Dikdörtgen"/>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8 Dikdörtgen"/>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9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10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11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12 Düz Bağlayıcı"/>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13 Oval"/>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14 Oval"/>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5 Slayt Numarası Yer Tutucusu"/>
          <p:cNvSpPr>
            <a:spLocks noGrp="1"/>
          </p:cNvSpPr>
          <p:nvPr>
            <p:ph type="sldNum" sz="quarter" idx="12"/>
          </p:nvPr>
        </p:nvSpPr>
        <p:spPr>
          <a:xfrm>
            <a:off x="6915912" y="3009901"/>
            <a:ext cx="457200" cy="441325"/>
          </a:xfrm>
        </p:spPr>
        <p:txBody>
          <a:bodyPr/>
          <a:lstStyle/>
          <a:p>
            <a:fld id="{2653F228-619A-43E3-AB09-B885158FDC48}" type="slidenum">
              <a:rPr lang="tr-TR" smtClean="0">
                <a:solidFill>
                  <a:srgbClr val="C32D2E">
                    <a:shade val="75000"/>
                  </a:srgbClr>
                </a:solidFill>
              </a:rPr>
              <a:pPr/>
              <a:t>‹#›</a:t>
            </a:fld>
            <a:endParaRPr lang="tr-TR">
              <a:solidFill>
                <a:srgbClr val="C32D2E">
                  <a:shade val="75000"/>
                </a:srgbClr>
              </a:solidFill>
            </a:endParaRPr>
          </a:p>
        </p:txBody>
      </p:sp>
      <p:sp>
        <p:nvSpPr>
          <p:cNvPr id="3" name="2 Dikey Metin Yer Tutucusu"/>
          <p:cNvSpPr>
            <a:spLocks noGrp="1"/>
          </p:cNvSpPr>
          <p:nvPr>
            <p:ph type="body" orient="vert" idx="1"/>
          </p:nvPr>
        </p:nvSpPr>
        <p:spPr>
          <a:xfrm>
            <a:off x="304800" y="304800"/>
            <a:ext cx="6553200" cy="5821366"/>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022EAAB1-DA21-4D99-880C-E460380D0044}" type="datetimeFigureOut">
              <a:rPr lang="tr-TR" smtClean="0"/>
              <a:pPr/>
              <a:t>29.05.2018</a:t>
            </a:fld>
            <a:endParaRPr lang="tr-TR"/>
          </a:p>
        </p:txBody>
      </p:sp>
      <p:sp>
        <p:nvSpPr>
          <p:cNvPr id="5" name="4 Altbilgi Yer Tutucusu"/>
          <p:cNvSpPr>
            <a:spLocks noGrp="1"/>
          </p:cNvSpPr>
          <p:nvPr>
            <p:ph type="ftr" sz="quarter" idx="11"/>
          </p:nvPr>
        </p:nvSpPr>
        <p:spPr/>
        <p:txBody>
          <a:bodyPr/>
          <a:lstStyle/>
          <a:p>
            <a:endParaRPr lang="tr-TR"/>
          </a:p>
        </p:txBody>
      </p:sp>
      <p:sp>
        <p:nvSpPr>
          <p:cNvPr id="2" name="1 Dikey Başlık"/>
          <p:cNvSpPr>
            <a:spLocks noGrp="1"/>
          </p:cNvSpPr>
          <p:nvPr>
            <p:ph type="title" orient="vert"/>
          </p:nvPr>
        </p:nvSpPr>
        <p:spPr>
          <a:xfrm>
            <a:off x="7391400" y="304801"/>
            <a:ext cx="1447800" cy="5851525"/>
          </a:xfrm>
        </p:spPr>
        <p:txBody>
          <a:bodyPr vert="eaVert"/>
          <a:lstStyle/>
          <a:p>
            <a:r>
              <a:rPr kumimoji="0" lang="tr-TR"/>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showMasterPhAnim="0" type="title" preserve="1">
  <p:cSld name="Başlık Slaydı">
    <p:spTree>
      <p:nvGrpSpPr>
        <p:cNvPr id="1" name=""/>
        <p:cNvGrpSpPr/>
        <p:nvPr/>
      </p:nvGrpSpPr>
      <p:grpSpPr>
        <a:xfrm>
          <a:off x="0" y="0"/>
          <a:ext cx="0" cy="0"/>
          <a:chOff x="0" y="0"/>
          <a:chExt cx="0" cy="0"/>
        </a:xfrm>
      </p:grpSpPr>
      <p:sp>
        <p:nvSpPr>
          <p:cNvPr id="4" name="Freeform 2"/>
          <p:cNvSpPr>
            <a:spLocks/>
          </p:cNvSpPr>
          <p:nvPr/>
        </p:nvSpPr>
        <p:spPr bwMode="blackWhite">
          <a:xfrm>
            <a:off x="20638" y="12700"/>
            <a:ext cx="8896350" cy="6780213"/>
          </a:xfrm>
          <a:custGeom>
            <a:avLst/>
            <a:gdLst/>
            <a:ahLst/>
            <a:cxnLst>
              <a:cxn ang="0">
                <a:pos x="2822" y="0"/>
              </a:cxn>
              <a:cxn ang="0">
                <a:pos x="0" y="975"/>
              </a:cxn>
              <a:cxn ang="0">
                <a:pos x="2169" y="3619"/>
              </a:cxn>
              <a:cxn ang="0">
                <a:pos x="3985" y="1125"/>
              </a:cxn>
              <a:cxn ang="0">
                <a:pos x="2822" y="0"/>
              </a:cxn>
              <a:cxn ang="0">
                <a:pos x="2822" y="0"/>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w="9525">
            <a:noFill/>
            <a:round/>
            <a:headEnd/>
            <a:tailEnd/>
          </a:ln>
        </p:spPr>
        <p:txBody>
          <a:bodyPr/>
          <a:lstStyle/>
          <a:p>
            <a:pPr>
              <a:defRPr/>
            </a:pPr>
            <a:endParaRPr lang="tr-TR">
              <a:solidFill>
                <a:srgbClr val="000000"/>
              </a:solidFill>
            </a:endParaRPr>
          </a:p>
        </p:txBody>
      </p:sp>
      <p:grpSp>
        <p:nvGrpSpPr>
          <p:cNvPr id="2" name="Group 8"/>
          <p:cNvGrpSpPr>
            <a:grpSpLocks/>
          </p:cNvGrpSpPr>
          <p:nvPr/>
        </p:nvGrpSpPr>
        <p:grpSpPr bwMode="auto">
          <a:xfrm>
            <a:off x="195263" y="234950"/>
            <a:ext cx="3787775" cy="1778000"/>
            <a:chOff x="123" y="148"/>
            <a:chExt cx="2386" cy="1120"/>
          </a:xfrm>
        </p:grpSpPr>
        <p:sp>
          <p:nvSpPr>
            <p:cNvPr id="6" name="Freeform 9"/>
            <p:cNvSpPr>
              <a:spLocks/>
            </p:cNvSpPr>
            <p:nvPr userDrawn="1"/>
          </p:nvSpPr>
          <p:spPr bwMode="auto">
            <a:xfrm>
              <a:off x="177" y="177"/>
              <a:ext cx="2250" cy="1017"/>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pPr>
                <a:defRPr/>
              </a:pPr>
              <a:endParaRPr lang="tr-TR">
                <a:solidFill>
                  <a:srgbClr val="000000"/>
                </a:solidFill>
              </a:endParaRPr>
            </a:p>
          </p:txBody>
        </p:sp>
        <p:sp>
          <p:nvSpPr>
            <p:cNvPr id="7" name="Freeform 10"/>
            <p:cNvSpPr>
              <a:spLocks/>
            </p:cNvSpPr>
            <p:nvPr userDrawn="1"/>
          </p:nvSpPr>
          <p:spPr bwMode="auto">
            <a:xfrm>
              <a:off x="166" y="261"/>
              <a:ext cx="2244" cy="1007"/>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pPr>
                <a:defRPr/>
              </a:pPr>
              <a:endParaRPr lang="tr-TR">
                <a:solidFill>
                  <a:srgbClr val="000000"/>
                </a:solidFill>
              </a:endParaRPr>
            </a:p>
          </p:txBody>
        </p:sp>
        <p:sp>
          <p:nvSpPr>
            <p:cNvPr id="8" name="Freeform 11"/>
            <p:cNvSpPr>
              <a:spLocks/>
            </p:cNvSpPr>
            <p:nvPr userDrawn="1"/>
          </p:nvSpPr>
          <p:spPr bwMode="auto">
            <a:xfrm>
              <a:off x="474" y="344"/>
              <a:ext cx="1488" cy="919"/>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a:defRPr/>
              </a:pPr>
              <a:endParaRPr lang="tr-TR">
                <a:solidFill>
                  <a:srgbClr val="000000"/>
                </a:solidFill>
              </a:endParaRPr>
            </a:p>
          </p:txBody>
        </p:sp>
        <p:grpSp>
          <p:nvGrpSpPr>
            <p:cNvPr id="3" name="Group 12"/>
            <p:cNvGrpSpPr>
              <a:grpSpLocks/>
            </p:cNvGrpSpPr>
            <p:nvPr userDrawn="1"/>
          </p:nvGrpSpPr>
          <p:grpSpPr bwMode="auto">
            <a:xfrm>
              <a:off x="123" y="148"/>
              <a:ext cx="2386" cy="1081"/>
              <a:chOff x="123" y="148"/>
              <a:chExt cx="2386" cy="1081"/>
            </a:xfrm>
          </p:grpSpPr>
          <p:sp>
            <p:nvSpPr>
              <p:cNvPr id="10" name="Freeform 13"/>
              <p:cNvSpPr>
                <a:spLocks/>
              </p:cNvSpPr>
              <p:nvPr userDrawn="1"/>
            </p:nvSpPr>
            <p:spPr bwMode="auto">
              <a:xfrm>
                <a:off x="2005" y="934"/>
                <a:ext cx="212" cy="214"/>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a:defRPr/>
                </a:pPr>
                <a:endParaRPr lang="tr-TR">
                  <a:solidFill>
                    <a:srgbClr val="000000"/>
                  </a:solidFill>
                </a:endParaRPr>
              </a:p>
            </p:txBody>
          </p:sp>
          <p:sp>
            <p:nvSpPr>
              <p:cNvPr id="11" name="Freeform 14"/>
              <p:cNvSpPr>
                <a:spLocks/>
              </p:cNvSpPr>
              <p:nvPr userDrawn="1"/>
            </p:nvSpPr>
            <p:spPr bwMode="auto">
              <a:xfrm>
                <a:off x="123" y="148"/>
                <a:ext cx="2386" cy="108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a:defRPr/>
                </a:pPr>
                <a:endParaRPr lang="tr-TR">
                  <a:solidFill>
                    <a:srgbClr val="000000"/>
                  </a:solidFill>
                </a:endParaRPr>
              </a:p>
            </p:txBody>
          </p:sp>
          <p:sp>
            <p:nvSpPr>
              <p:cNvPr id="12" name="Freeform 15"/>
              <p:cNvSpPr>
                <a:spLocks/>
              </p:cNvSpPr>
              <p:nvPr userDrawn="1"/>
            </p:nvSpPr>
            <p:spPr bwMode="auto">
              <a:xfrm>
                <a:off x="324" y="158"/>
                <a:ext cx="1686" cy="614"/>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a:defRPr/>
                </a:pPr>
                <a:endParaRPr lang="tr-TR">
                  <a:solidFill>
                    <a:srgbClr val="000000"/>
                  </a:solidFill>
                </a:endParaRPr>
              </a:p>
            </p:txBody>
          </p:sp>
          <p:sp>
            <p:nvSpPr>
              <p:cNvPr id="13" name="Freeform 16"/>
              <p:cNvSpPr>
                <a:spLocks/>
              </p:cNvSpPr>
              <p:nvPr userDrawn="1"/>
            </p:nvSpPr>
            <p:spPr bwMode="auto">
              <a:xfrm>
                <a:off x="409" y="251"/>
                <a:ext cx="227" cy="410"/>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a:defRPr/>
                </a:pPr>
                <a:endParaRPr lang="tr-TR">
                  <a:solidFill>
                    <a:srgbClr val="000000"/>
                  </a:solidFill>
                </a:endParaRPr>
              </a:p>
            </p:txBody>
          </p:sp>
          <p:sp>
            <p:nvSpPr>
              <p:cNvPr id="14" name="Freeform 17"/>
              <p:cNvSpPr>
                <a:spLocks/>
              </p:cNvSpPr>
              <p:nvPr userDrawn="1"/>
            </p:nvSpPr>
            <p:spPr bwMode="auto">
              <a:xfrm>
                <a:off x="846" y="536"/>
                <a:ext cx="691" cy="36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a:defRPr/>
                </a:pPr>
                <a:endParaRPr lang="tr-TR">
                  <a:solidFill>
                    <a:srgbClr val="000000"/>
                  </a:solidFill>
                </a:endParaRPr>
              </a:p>
            </p:txBody>
          </p:sp>
        </p:grpSp>
      </p:grpSp>
      <p:grpSp>
        <p:nvGrpSpPr>
          <p:cNvPr id="5" name="Group 18"/>
          <p:cNvGrpSpPr>
            <a:grpSpLocks/>
          </p:cNvGrpSpPr>
          <p:nvPr/>
        </p:nvGrpSpPr>
        <p:grpSpPr bwMode="auto">
          <a:xfrm>
            <a:off x="7915275" y="4368800"/>
            <a:ext cx="742950" cy="1058863"/>
            <a:chOff x="4986" y="2752"/>
            <a:chExt cx="468" cy="667"/>
          </a:xfrm>
        </p:grpSpPr>
        <p:sp>
          <p:nvSpPr>
            <p:cNvPr id="16" name="Freeform 19"/>
            <p:cNvSpPr>
              <a:spLocks/>
            </p:cNvSpPr>
            <p:nvPr userDrawn="1"/>
          </p:nvSpPr>
          <p:spPr bwMode="auto">
            <a:xfrm rot="7320404">
              <a:off x="4909" y="2936"/>
              <a:ext cx="629" cy="293"/>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pPr>
                <a:defRPr/>
              </a:pPr>
              <a:endParaRPr lang="tr-TR">
                <a:solidFill>
                  <a:srgbClr val="000000"/>
                </a:solidFill>
              </a:endParaRPr>
            </a:p>
          </p:txBody>
        </p:sp>
        <p:sp>
          <p:nvSpPr>
            <p:cNvPr id="17" name="Freeform 20"/>
            <p:cNvSpPr>
              <a:spLocks/>
            </p:cNvSpPr>
            <p:nvPr userDrawn="1"/>
          </p:nvSpPr>
          <p:spPr bwMode="auto">
            <a:xfrm rot="7320404">
              <a:off x="4893" y="2923"/>
              <a:ext cx="627" cy="29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w="9525">
              <a:noFill/>
              <a:round/>
              <a:headEnd/>
              <a:tailEnd/>
            </a:ln>
          </p:spPr>
          <p:txBody>
            <a:bodyPr/>
            <a:lstStyle/>
            <a:p>
              <a:pPr>
                <a:defRPr/>
              </a:pPr>
              <a:endParaRPr lang="tr-TR">
                <a:solidFill>
                  <a:srgbClr val="000000"/>
                </a:solidFill>
              </a:endParaRPr>
            </a:p>
          </p:txBody>
        </p:sp>
        <p:sp>
          <p:nvSpPr>
            <p:cNvPr id="18" name="Freeform 21"/>
            <p:cNvSpPr>
              <a:spLocks/>
            </p:cNvSpPr>
            <p:nvPr userDrawn="1"/>
          </p:nvSpPr>
          <p:spPr bwMode="auto">
            <a:xfrm rot="7320404">
              <a:off x="5000" y="2913"/>
              <a:ext cx="416" cy="265"/>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a:defRPr/>
              </a:pPr>
              <a:endParaRPr lang="tr-TR">
                <a:solidFill>
                  <a:srgbClr val="000000"/>
                </a:solidFill>
              </a:endParaRPr>
            </a:p>
          </p:txBody>
        </p:sp>
        <p:grpSp>
          <p:nvGrpSpPr>
            <p:cNvPr id="9" name="Group 22"/>
            <p:cNvGrpSpPr>
              <a:grpSpLocks/>
            </p:cNvGrpSpPr>
            <p:nvPr userDrawn="1"/>
          </p:nvGrpSpPr>
          <p:grpSpPr bwMode="auto">
            <a:xfrm>
              <a:off x="4986" y="2752"/>
              <a:ext cx="469" cy="667"/>
              <a:chOff x="4986" y="2752"/>
              <a:chExt cx="469" cy="667"/>
            </a:xfrm>
          </p:grpSpPr>
          <p:sp>
            <p:nvSpPr>
              <p:cNvPr id="20" name="Freeform 23"/>
              <p:cNvSpPr>
                <a:spLocks/>
              </p:cNvSpPr>
              <p:nvPr userDrawn="1"/>
            </p:nvSpPr>
            <p:spPr bwMode="auto">
              <a:xfrm rot="7320404">
                <a:off x="4987" y="3190"/>
                <a:ext cx="59" cy="61"/>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a:defRPr/>
                </a:pPr>
                <a:endParaRPr lang="tr-TR">
                  <a:solidFill>
                    <a:srgbClr val="000000"/>
                  </a:solidFill>
                </a:endParaRPr>
              </a:p>
            </p:txBody>
          </p:sp>
          <p:sp>
            <p:nvSpPr>
              <p:cNvPr id="21" name="Freeform 24"/>
              <p:cNvSpPr>
                <a:spLocks/>
              </p:cNvSpPr>
              <p:nvPr userDrawn="1"/>
            </p:nvSpPr>
            <p:spPr bwMode="auto">
              <a:xfrm rot="7320404">
                <a:off x="4887" y="2930"/>
                <a:ext cx="667" cy="31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a:defRPr/>
                </a:pPr>
                <a:endParaRPr lang="tr-TR">
                  <a:solidFill>
                    <a:srgbClr val="000000"/>
                  </a:solidFill>
                </a:endParaRPr>
              </a:p>
            </p:txBody>
          </p:sp>
          <p:sp>
            <p:nvSpPr>
              <p:cNvPr id="22" name="Freeform 25"/>
              <p:cNvSpPr>
                <a:spLocks/>
              </p:cNvSpPr>
              <p:nvPr userDrawn="1"/>
            </p:nvSpPr>
            <p:spPr bwMode="auto">
              <a:xfrm rot="7320404">
                <a:off x="5062" y="2997"/>
                <a:ext cx="472" cy="176"/>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a:defRPr/>
                </a:pPr>
                <a:endParaRPr lang="tr-TR">
                  <a:solidFill>
                    <a:srgbClr val="000000"/>
                  </a:solidFill>
                </a:endParaRPr>
              </a:p>
            </p:txBody>
          </p:sp>
          <p:sp>
            <p:nvSpPr>
              <p:cNvPr id="23" name="Freeform 26"/>
              <p:cNvSpPr>
                <a:spLocks/>
              </p:cNvSpPr>
              <p:nvPr userDrawn="1"/>
            </p:nvSpPr>
            <p:spPr bwMode="auto">
              <a:xfrm rot="7320404">
                <a:off x="5364" y="2873"/>
                <a:ext cx="63" cy="118"/>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a:defRPr/>
                </a:pPr>
                <a:endParaRPr lang="tr-TR">
                  <a:solidFill>
                    <a:srgbClr val="000000"/>
                  </a:solidFill>
                </a:endParaRPr>
              </a:p>
            </p:txBody>
          </p:sp>
          <p:sp>
            <p:nvSpPr>
              <p:cNvPr id="24" name="Freeform 27"/>
              <p:cNvSpPr>
                <a:spLocks/>
              </p:cNvSpPr>
              <p:nvPr userDrawn="1"/>
            </p:nvSpPr>
            <p:spPr bwMode="auto">
              <a:xfrm rot="7320404">
                <a:off x="5137" y="3000"/>
                <a:ext cx="193" cy="10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a:defRPr/>
                </a:pPr>
                <a:endParaRPr lang="tr-TR">
                  <a:solidFill>
                    <a:srgbClr val="000000"/>
                  </a:solidFill>
                </a:endParaRPr>
              </a:p>
            </p:txBody>
          </p:sp>
        </p:grpSp>
      </p:grpSp>
      <p:sp>
        <p:nvSpPr>
          <p:cNvPr id="25" name="Freeform 28"/>
          <p:cNvSpPr>
            <a:spLocks/>
          </p:cNvSpPr>
          <p:nvPr/>
        </p:nvSpPr>
        <p:spPr bwMode="auto">
          <a:xfrm>
            <a:off x="901700" y="5054600"/>
            <a:ext cx="6807200" cy="728663"/>
          </a:xfrm>
          <a:custGeom>
            <a:avLst/>
            <a:gdLst/>
            <a:ahLst/>
            <a:cxnLst>
              <a:cxn ang="0">
                <a:pos x="0" y="0"/>
              </a:cxn>
              <a:cxn ang="0">
                <a:pos x="816" y="256"/>
              </a:cxn>
              <a:cxn ang="0">
                <a:pos x="1560" y="144"/>
              </a:cxn>
              <a:cxn ang="0">
                <a:pos x="1856" y="376"/>
              </a:cxn>
              <a:cxn ang="0">
                <a:pos x="2344" y="152"/>
              </a:cxn>
              <a:cxn ang="0">
                <a:pos x="3536" y="456"/>
              </a:cxn>
              <a:cxn ang="0">
                <a:pos x="4288" y="136"/>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lstStyle/>
          <a:p>
            <a:pPr>
              <a:defRPr/>
            </a:pPr>
            <a:endParaRPr lang="tr-TR">
              <a:solidFill>
                <a:srgbClr val="000000"/>
              </a:solidFill>
            </a:endParaRPr>
          </a:p>
        </p:txBody>
      </p:sp>
      <p:sp>
        <p:nvSpPr>
          <p:cNvPr id="26" name="Freeform 29"/>
          <p:cNvSpPr>
            <a:spLocks/>
          </p:cNvSpPr>
          <p:nvPr/>
        </p:nvSpPr>
        <p:spPr bwMode="auto">
          <a:xfrm>
            <a:off x="4076700" y="1930400"/>
            <a:ext cx="889000" cy="381000"/>
          </a:xfrm>
          <a:custGeom>
            <a:avLst/>
            <a:gdLst/>
            <a:ahLst/>
            <a:cxnLst>
              <a:cxn ang="0">
                <a:pos x="0" y="32"/>
              </a:cxn>
              <a:cxn ang="0">
                <a:pos x="280" y="144"/>
              </a:cxn>
              <a:cxn ang="0">
                <a:pos x="448" y="16"/>
              </a:cxn>
              <a:cxn ang="0">
                <a:pos x="560" y="240"/>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lstStyle/>
          <a:p>
            <a:pPr>
              <a:defRPr/>
            </a:pPr>
            <a:endParaRPr lang="tr-TR">
              <a:solidFill>
                <a:srgbClr val="000000"/>
              </a:solidFill>
            </a:endParaRPr>
          </a:p>
        </p:txBody>
      </p:sp>
      <p:sp>
        <p:nvSpPr>
          <p:cNvPr id="15363"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r>
              <a:rPr lang="tr-TR"/>
              <a:t>Asıl başlık stili için tıklatın</a:t>
            </a:r>
          </a:p>
        </p:txBody>
      </p:sp>
      <p:sp>
        <p:nvSpPr>
          <p:cNvPr id="15364"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r>
              <a:rPr lang="tr-TR"/>
              <a:t>Asıl alt başlık stilini düzenlemek için tıklatın</a:t>
            </a:r>
          </a:p>
        </p:txBody>
      </p:sp>
      <p:sp>
        <p:nvSpPr>
          <p:cNvPr id="27" name="Rectangle 5"/>
          <p:cNvSpPr>
            <a:spLocks noGrp="1" noChangeArrowheads="1"/>
          </p:cNvSpPr>
          <p:nvPr>
            <p:ph type="dt" sz="half" idx="10"/>
          </p:nvPr>
        </p:nvSpPr>
        <p:spPr>
          <a:xfrm>
            <a:off x="685800" y="6248400"/>
            <a:ext cx="1905000" cy="457200"/>
          </a:xfrm>
        </p:spPr>
        <p:txBody>
          <a:bodyPr/>
          <a:lstStyle>
            <a:lvl1pPr>
              <a:defRPr/>
            </a:lvl1pPr>
          </a:lstStyle>
          <a:p>
            <a:fld id="{41F32C80-9B08-4B70-BA12-980DB8075611}" type="datetimeFigureOut">
              <a:rPr lang="tr-TR" smtClean="0">
                <a:solidFill>
                  <a:srgbClr val="000000"/>
                </a:solidFill>
              </a:rPr>
              <a:pPr/>
              <a:t>29.05.2018</a:t>
            </a:fld>
            <a:endParaRPr lang="tr-TR">
              <a:solidFill>
                <a:srgbClr val="000000"/>
              </a:solidFill>
            </a:endParaRPr>
          </a:p>
        </p:txBody>
      </p:sp>
      <p:sp>
        <p:nvSpPr>
          <p:cNvPr id="28" name="Rectangle 6"/>
          <p:cNvSpPr>
            <a:spLocks noGrp="1" noChangeArrowheads="1"/>
          </p:cNvSpPr>
          <p:nvPr>
            <p:ph type="ftr" sz="quarter" idx="11"/>
          </p:nvPr>
        </p:nvSpPr>
        <p:spPr>
          <a:xfrm>
            <a:off x="3124200" y="6248400"/>
            <a:ext cx="2895600" cy="457200"/>
          </a:xfrm>
        </p:spPr>
        <p:txBody>
          <a:bodyPr/>
          <a:lstStyle>
            <a:lvl1pPr>
              <a:defRPr/>
            </a:lvl1pPr>
          </a:lstStyle>
          <a:p>
            <a:endParaRPr lang="tr-TR">
              <a:solidFill>
                <a:srgbClr val="000000"/>
              </a:solidFill>
            </a:endParaRPr>
          </a:p>
        </p:txBody>
      </p:sp>
      <p:sp>
        <p:nvSpPr>
          <p:cNvPr id="29" name="Rectangle 7"/>
          <p:cNvSpPr>
            <a:spLocks noGrp="1" noChangeArrowheads="1"/>
          </p:cNvSpPr>
          <p:nvPr>
            <p:ph type="sldNum" sz="quarter" idx="12"/>
          </p:nvPr>
        </p:nvSpPr>
        <p:spPr>
          <a:xfrm>
            <a:off x="6553200" y="6248400"/>
            <a:ext cx="1905000" cy="457200"/>
          </a:xfrm>
        </p:spPr>
        <p:txBody>
          <a:bodyPr/>
          <a:lstStyle>
            <a:lvl1pPr>
              <a:defRPr/>
            </a:lvl1pPr>
          </a:lstStyle>
          <a:p>
            <a:fld id="{6415A1E8-C6A1-4DE4-BB19-1A53DC797634}" type="slidenum">
              <a:rPr lang="tr-TR" smtClean="0">
                <a:solidFill>
                  <a:srgbClr val="000000"/>
                </a:solidFill>
              </a:rPr>
              <a:pPr/>
              <a:t>‹#›</a:t>
            </a:fld>
            <a:endParaRPr lang="tr-TR">
              <a:solidFill>
                <a:srgbClr val="000000"/>
              </a:solidFill>
            </a:endParaRPr>
          </a:p>
        </p:txBody>
      </p:sp>
    </p:spTree>
  </p:cSld>
  <p:clrMapOvr>
    <a:masterClrMapping/>
  </p:clrMapOvr>
  <p:transition>
    <p:wipe dir="d"/>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5"/>
          <p:cNvSpPr>
            <a:spLocks noGrp="1" noChangeArrowheads="1"/>
          </p:cNvSpPr>
          <p:nvPr>
            <p:ph type="dt" sz="half" idx="10"/>
          </p:nvPr>
        </p:nvSpPr>
        <p:spPr>
          <a:ln/>
        </p:spPr>
        <p:txBody>
          <a:bodyPr/>
          <a:lstStyle>
            <a:lvl1pPr>
              <a:defRPr/>
            </a:lvl1pPr>
          </a:lstStyle>
          <a:p>
            <a:fld id="{41F32C80-9B08-4B70-BA12-980DB8075611}" type="datetimeFigureOut">
              <a:rPr lang="tr-TR" smtClean="0">
                <a:solidFill>
                  <a:srgbClr val="000000"/>
                </a:solidFill>
              </a:rPr>
              <a:pPr/>
              <a:t>29.05.2018</a:t>
            </a:fld>
            <a:endParaRPr lang="tr-TR">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endParaRPr lang="tr-TR">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fld id="{6415A1E8-C6A1-4DE4-BB19-1A53DC797634}" type="slidenum">
              <a:rPr lang="tr-TR" smtClean="0">
                <a:solidFill>
                  <a:srgbClr val="000000"/>
                </a:solidFill>
              </a:rPr>
              <a:pPr/>
              <a:t>‹#›</a:t>
            </a:fld>
            <a:endParaRPr lang="tr-TR">
              <a:solidFill>
                <a:srgbClr val="000000"/>
              </a:solidFill>
            </a:endParaRPr>
          </a:p>
        </p:txBody>
      </p:sp>
    </p:spTree>
  </p:cSld>
  <p:clrMapOvr>
    <a:masterClrMapping/>
  </p:clrMapOvr>
  <p:transition>
    <p:wipe dir="d"/>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a:t>Asıl metin stillerini düzenlemek için tıklatın</a:t>
            </a:r>
          </a:p>
        </p:txBody>
      </p:sp>
      <p:sp>
        <p:nvSpPr>
          <p:cNvPr id="4" name="Rectangle 5"/>
          <p:cNvSpPr>
            <a:spLocks noGrp="1" noChangeArrowheads="1"/>
          </p:cNvSpPr>
          <p:nvPr>
            <p:ph type="dt" sz="half" idx="10"/>
          </p:nvPr>
        </p:nvSpPr>
        <p:spPr>
          <a:ln/>
        </p:spPr>
        <p:txBody>
          <a:bodyPr/>
          <a:lstStyle>
            <a:lvl1pPr>
              <a:defRPr/>
            </a:lvl1pPr>
          </a:lstStyle>
          <a:p>
            <a:fld id="{41F32C80-9B08-4B70-BA12-980DB8075611}" type="datetimeFigureOut">
              <a:rPr lang="tr-TR" smtClean="0">
                <a:solidFill>
                  <a:srgbClr val="000000"/>
                </a:solidFill>
              </a:rPr>
              <a:pPr/>
              <a:t>29.05.2018</a:t>
            </a:fld>
            <a:endParaRPr lang="tr-TR">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endParaRPr lang="tr-TR">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fld id="{6415A1E8-C6A1-4DE4-BB19-1A53DC797634}" type="slidenum">
              <a:rPr lang="tr-TR" smtClean="0">
                <a:solidFill>
                  <a:srgbClr val="000000"/>
                </a:solidFill>
              </a:rPr>
              <a:pPr/>
              <a:t>‹#›</a:t>
            </a:fld>
            <a:endParaRPr lang="tr-TR">
              <a:solidFill>
                <a:srgbClr val="000000"/>
              </a:solidFill>
            </a:endParaRPr>
          </a:p>
        </p:txBody>
      </p:sp>
    </p:spTree>
  </p:cSld>
  <p:clrMapOvr>
    <a:masterClrMapping/>
  </p:clrMapOvr>
  <p:transition>
    <p:wipe dir="d"/>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5"/>
          <p:cNvSpPr>
            <a:spLocks noGrp="1" noChangeArrowheads="1"/>
          </p:cNvSpPr>
          <p:nvPr>
            <p:ph type="dt" sz="half" idx="10"/>
          </p:nvPr>
        </p:nvSpPr>
        <p:spPr>
          <a:ln/>
        </p:spPr>
        <p:txBody>
          <a:bodyPr/>
          <a:lstStyle>
            <a:lvl1pPr>
              <a:defRPr/>
            </a:lvl1pPr>
          </a:lstStyle>
          <a:p>
            <a:fld id="{41F32C80-9B08-4B70-BA12-980DB8075611}" type="datetimeFigureOut">
              <a:rPr lang="tr-TR" smtClean="0">
                <a:solidFill>
                  <a:srgbClr val="000000"/>
                </a:solidFill>
              </a:rPr>
              <a:pPr/>
              <a:t>29.05.2018</a:t>
            </a:fld>
            <a:endParaRPr lang="tr-TR">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endParaRPr lang="tr-TR">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fld id="{6415A1E8-C6A1-4DE4-BB19-1A53DC797634}" type="slidenum">
              <a:rPr lang="tr-TR" smtClean="0">
                <a:solidFill>
                  <a:srgbClr val="000000"/>
                </a:solidFill>
              </a:rPr>
              <a:pPr/>
              <a:t>‹#›</a:t>
            </a:fld>
            <a:endParaRPr lang="tr-TR">
              <a:solidFill>
                <a:srgbClr val="000000"/>
              </a:solidFill>
            </a:endParaRPr>
          </a:p>
        </p:txBody>
      </p:sp>
    </p:spTree>
  </p:cSld>
  <p:clrMapOvr>
    <a:masterClrMapping/>
  </p:clrMapOvr>
  <p:transition>
    <p:wipe dir="d"/>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5"/>
          <p:cNvSpPr>
            <a:spLocks noGrp="1" noChangeArrowheads="1"/>
          </p:cNvSpPr>
          <p:nvPr>
            <p:ph type="dt" sz="half" idx="10"/>
          </p:nvPr>
        </p:nvSpPr>
        <p:spPr>
          <a:ln/>
        </p:spPr>
        <p:txBody>
          <a:bodyPr/>
          <a:lstStyle>
            <a:lvl1pPr>
              <a:defRPr/>
            </a:lvl1pPr>
          </a:lstStyle>
          <a:p>
            <a:fld id="{41F32C80-9B08-4B70-BA12-980DB8075611}" type="datetimeFigureOut">
              <a:rPr lang="tr-TR" smtClean="0">
                <a:solidFill>
                  <a:srgbClr val="000000"/>
                </a:solidFill>
              </a:rPr>
              <a:pPr/>
              <a:t>29.05.2018</a:t>
            </a:fld>
            <a:endParaRPr lang="tr-TR">
              <a:solidFill>
                <a:srgbClr val="000000"/>
              </a:solidFill>
            </a:endParaRPr>
          </a:p>
        </p:txBody>
      </p:sp>
      <p:sp>
        <p:nvSpPr>
          <p:cNvPr id="8" name="Rectangle 6"/>
          <p:cNvSpPr>
            <a:spLocks noGrp="1" noChangeArrowheads="1"/>
          </p:cNvSpPr>
          <p:nvPr>
            <p:ph type="ftr" sz="quarter" idx="11"/>
          </p:nvPr>
        </p:nvSpPr>
        <p:spPr>
          <a:ln/>
        </p:spPr>
        <p:txBody>
          <a:bodyPr/>
          <a:lstStyle>
            <a:lvl1pPr>
              <a:defRPr/>
            </a:lvl1pPr>
          </a:lstStyle>
          <a:p>
            <a:endParaRPr lang="tr-TR">
              <a:solidFill>
                <a:srgbClr val="000000"/>
              </a:solidFill>
            </a:endParaRPr>
          </a:p>
        </p:txBody>
      </p:sp>
      <p:sp>
        <p:nvSpPr>
          <p:cNvPr id="9" name="Rectangle 7"/>
          <p:cNvSpPr>
            <a:spLocks noGrp="1" noChangeArrowheads="1"/>
          </p:cNvSpPr>
          <p:nvPr>
            <p:ph type="sldNum" sz="quarter" idx="12"/>
          </p:nvPr>
        </p:nvSpPr>
        <p:spPr>
          <a:ln/>
        </p:spPr>
        <p:txBody>
          <a:bodyPr/>
          <a:lstStyle>
            <a:lvl1pPr>
              <a:defRPr/>
            </a:lvl1pPr>
          </a:lstStyle>
          <a:p>
            <a:fld id="{6415A1E8-C6A1-4DE4-BB19-1A53DC797634}" type="slidenum">
              <a:rPr lang="tr-TR" smtClean="0">
                <a:solidFill>
                  <a:srgbClr val="000000"/>
                </a:solidFill>
              </a:rPr>
              <a:pPr/>
              <a:t>‹#›</a:t>
            </a:fld>
            <a:endParaRPr lang="tr-TR">
              <a:solidFill>
                <a:srgbClr val="000000"/>
              </a:solidFill>
            </a:endParaRPr>
          </a:p>
        </p:txBody>
      </p:sp>
    </p:spTree>
  </p:cSld>
  <p:clrMapOvr>
    <a:masterClrMapping/>
  </p:clrMapOvr>
  <p:transition>
    <p:wipe dir="d"/>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Rectangle 5"/>
          <p:cNvSpPr>
            <a:spLocks noGrp="1" noChangeArrowheads="1"/>
          </p:cNvSpPr>
          <p:nvPr>
            <p:ph type="dt" sz="half" idx="10"/>
          </p:nvPr>
        </p:nvSpPr>
        <p:spPr>
          <a:ln/>
        </p:spPr>
        <p:txBody>
          <a:bodyPr/>
          <a:lstStyle>
            <a:lvl1pPr>
              <a:defRPr/>
            </a:lvl1pPr>
          </a:lstStyle>
          <a:p>
            <a:fld id="{41F32C80-9B08-4B70-BA12-980DB8075611}" type="datetimeFigureOut">
              <a:rPr lang="tr-TR" smtClean="0">
                <a:solidFill>
                  <a:srgbClr val="000000"/>
                </a:solidFill>
              </a:rPr>
              <a:pPr/>
              <a:t>29.05.2018</a:t>
            </a:fld>
            <a:endParaRPr lang="tr-TR">
              <a:solidFill>
                <a:srgbClr val="000000"/>
              </a:solidFill>
            </a:endParaRPr>
          </a:p>
        </p:txBody>
      </p:sp>
      <p:sp>
        <p:nvSpPr>
          <p:cNvPr id="4" name="Rectangle 6"/>
          <p:cNvSpPr>
            <a:spLocks noGrp="1" noChangeArrowheads="1"/>
          </p:cNvSpPr>
          <p:nvPr>
            <p:ph type="ftr" sz="quarter" idx="11"/>
          </p:nvPr>
        </p:nvSpPr>
        <p:spPr>
          <a:ln/>
        </p:spPr>
        <p:txBody>
          <a:bodyPr/>
          <a:lstStyle>
            <a:lvl1pPr>
              <a:defRPr/>
            </a:lvl1pPr>
          </a:lstStyle>
          <a:p>
            <a:endParaRPr lang="tr-TR">
              <a:solidFill>
                <a:srgbClr val="000000"/>
              </a:solidFill>
            </a:endParaRPr>
          </a:p>
        </p:txBody>
      </p:sp>
      <p:sp>
        <p:nvSpPr>
          <p:cNvPr id="5" name="Rectangle 7"/>
          <p:cNvSpPr>
            <a:spLocks noGrp="1" noChangeArrowheads="1"/>
          </p:cNvSpPr>
          <p:nvPr>
            <p:ph type="sldNum" sz="quarter" idx="12"/>
          </p:nvPr>
        </p:nvSpPr>
        <p:spPr>
          <a:ln/>
        </p:spPr>
        <p:txBody>
          <a:bodyPr/>
          <a:lstStyle>
            <a:lvl1pPr>
              <a:defRPr/>
            </a:lvl1pPr>
          </a:lstStyle>
          <a:p>
            <a:fld id="{6415A1E8-C6A1-4DE4-BB19-1A53DC797634}" type="slidenum">
              <a:rPr lang="tr-TR" smtClean="0">
                <a:solidFill>
                  <a:srgbClr val="000000"/>
                </a:solidFill>
              </a:rPr>
              <a:pPr/>
              <a:t>‹#›</a:t>
            </a:fld>
            <a:endParaRPr lang="tr-TR">
              <a:solidFill>
                <a:srgbClr val="000000"/>
              </a:solidFill>
            </a:endParaRPr>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Başlık ve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lvl1pPr>
              <a:defRPr sz="3600" b="1" u="none">
                <a:solidFill>
                  <a:schemeClr val="accent3">
                    <a:shade val="75000"/>
                  </a:schemeClr>
                </a:solidFill>
              </a:defRPr>
            </a:lvl1pPr>
          </a:lstStyle>
          <a:p>
            <a:r>
              <a:rPr kumimoji="0" lang="tr-TR" dirty="0"/>
              <a:t>Asıl başlık stili için tıklatın</a:t>
            </a:r>
            <a:endParaRPr kumimoji="0" lang="en-US" dirty="0"/>
          </a:p>
        </p:txBody>
      </p:sp>
      <p:sp>
        <p:nvSpPr>
          <p:cNvPr id="4" name="3 Veri Yer Tutucusu"/>
          <p:cNvSpPr>
            <a:spLocks noGrp="1"/>
          </p:cNvSpPr>
          <p:nvPr>
            <p:ph type="dt" sz="half" idx="10"/>
          </p:nvPr>
        </p:nvSpPr>
        <p:spPr/>
        <p:txBody>
          <a:bodyPr/>
          <a:lstStyle/>
          <a:p>
            <a:fld id="{72F739C0-7E30-415A-AA83-8EC181BF7CEC}" type="datetimeFigureOut">
              <a:rPr lang="tr-TR" smtClean="0"/>
              <a:pPr/>
              <a:t>29.05.2018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a:xfrm>
            <a:off x="4361688" y="1026372"/>
            <a:ext cx="457200" cy="441325"/>
          </a:xfrm>
        </p:spPr>
        <p:txBody>
          <a:bodyPr/>
          <a:lstStyle/>
          <a:p>
            <a:fld id="{84CD66D8-EB0E-4474-97EE-2C3403F2BC5E}" type="slidenum">
              <a:rPr lang="tr-TR" smtClean="0"/>
              <a:pPr/>
              <a:t>‹#›</a:t>
            </a:fld>
            <a:endParaRPr lang="tr-TR"/>
          </a:p>
        </p:txBody>
      </p:sp>
      <p:sp>
        <p:nvSpPr>
          <p:cNvPr id="8" name="7 İçerik Yer Tutucusu"/>
          <p:cNvSpPr>
            <a:spLocks noGrp="1"/>
          </p:cNvSpPr>
          <p:nvPr>
            <p:ph sz="quarter" idx="1"/>
          </p:nvPr>
        </p:nvSpPr>
        <p:spPr>
          <a:xfrm>
            <a:off x="301752" y="1527048"/>
            <a:ext cx="8503920" cy="4572000"/>
          </a:xfrm>
        </p:spPr>
        <p:txBody>
          <a:bodyPr/>
          <a:lstStyle/>
          <a:p>
            <a:pPr lvl="0" eaLnBrk="1" latinLnBrk="0" hangingPunct="1"/>
            <a:r>
              <a:rPr lang="tr-TR" dirty="0"/>
              <a:t>Asıl metin stillerini düzenlemek için tıklatın</a:t>
            </a:r>
          </a:p>
          <a:p>
            <a:pPr lvl="1" eaLnBrk="1" latinLnBrk="0" hangingPunct="1"/>
            <a:r>
              <a:rPr lang="tr-TR" dirty="0"/>
              <a:t>İkinci düzey</a:t>
            </a:r>
          </a:p>
          <a:p>
            <a:pPr lvl="2" eaLnBrk="1" latinLnBrk="0" hangingPunct="1"/>
            <a:r>
              <a:rPr lang="tr-TR" dirty="0"/>
              <a:t>Üçüncü düzey</a:t>
            </a:r>
          </a:p>
          <a:p>
            <a:pPr lvl="3" eaLnBrk="1" latinLnBrk="0" hangingPunct="1"/>
            <a:r>
              <a:rPr lang="tr-TR" dirty="0"/>
              <a:t>Dördüncü düzey</a:t>
            </a:r>
          </a:p>
          <a:p>
            <a:pPr lvl="4" eaLnBrk="1" latinLnBrk="0" hangingPunct="1"/>
            <a:r>
              <a:rPr lang="tr-TR" dirty="0"/>
              <a:t>Beşinci düzey</a:t>
            </a:r>
            <a:endParaRPr kumimoji="0" lang="en-US" dirty="0"/>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fld id="{41F32C80-9B08-4B70-BA12-980DB8075611}" type="datetimeFigureOut">
              <a:rPr lang="tr-TR" smtClean="0">
                <a:solidFill>
                  <a:srgbClr val="000000"/>
                </a:solidFill>
              </a:rPr>
              <a:pPr/>
              <a:t>29.05.2018</a:t>
            </a:fld>
            <a:endParaRPr lang="tr-TR">
              <a:solidFill>
                <a:srgbClr val="000000"/>
              </a:solidFill>
            </a:endParaRPr>
          </a:p>
        </p:txBody>
      </p:sp>
      <p:sp>
        <p:nvSpPr>
          <p:cNvPr id="3" name="Rectangle 6"/>
          <p:cNvSpPr>
            <a:spLocks noGrp="1" noChangeArrowheads="1"/>
          </p:cNvSpPr>
          <p:nvPr>
            <p:ph type="ftr" sz="quarter" idx="11"/>
          </p:nvPr>
        </p:nvSpPr>
        <p:spPr>
          <a:ln/>
        </p:spPr>
        <p:txBody>
          <a:bodyPr/>
          <a:lstStyle>
            <a:lvl1pPr>
              <a:defRPr/>
            </a:lvl1pPr>
          </a:lstStyle>
          <a:p>
            <a:endParaRPr lang="tr-TR">
              <a:solidFill>
                <a:srgbClr val="000000"/>
              </a:solidFill>
            </a:endParaRPr>
          </a:p>
        </p:txBody>
      </p:sp>
      <p:sp>
        <p:nvSpPr>
          <p:cNvPr id="4" name="Rectangle 7"/>
          <p:cNvSpPr>
            <a:spLocks noGrp="1" noChangeArrowheads="1"/>
          </p:cNvSpPr>
          <p:nvPr>
            <p:ph type="sldNum" sz="quarter" idx="12"/>
          </p:nvPr>
        </p:nvSpPr>
        <p:spPr>
          <a:ln/>
        </p:spPr>
        <p:txBody>
          <a:bodyPr/>
          <a:lstStyle>
            <a:lvl1pPr>
              <a:defRPr/>
            </a:lvl1pPr>
          </a:lstStyle>
          <a:p>
            <a:fld id="{6415A1E8-C6A1-4DE4-BB19-1A53DC797634}" type="slidenum">
              <a:rPr lang="tr-TR" smtClean="0">
                <a:solidFill>
                  <a:srgbClr val="000000"/>
                </a:solidFill>
              </a:rPr>
              <a:pPr/>
              <a:t>‹#›</a:t>
            </a:fld>
            <a:endParaRPr lang="tr-TR">
              <a:solidFill>
                <a:srgbClr val="000000"/>
              </a:solidFill>
            </a:endParaRPr>
          </a:p>
        </p:txBody>
      </p:sp>
    </p:spTree>
  </p:cSld>
  <p:clrMapOvr>
    <a:masterClrMapping/>
  </p:clrMapOvr>
  <p:transition>
    <p:wipe dir="d"/>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5"/>
          <p:cNvSpPr>
            <a:spLocks noGrp="1" noChangeArrowheads="1"/>
          </p:cNvSpPr>
          <p:nvPr>
            <p:ph type="dt" sz="half" idx="10"/>
          </p:nvPr>
        </p:nvSpPr>
        <p:spPr>
          <a:ln/>
        </p:spPr>
        <p:txBody>
          <a:bodyPr/>
          <a:lstStyle>
            <a:lvl1pPr>
              <a:defRPr/>
            </a:lvl1pPr>
          </a:lstStyle>
          <a:p>
            <a:fld id="{41F32C80-9B08-4B70-BA12-980DB8075611}" type="datetimeFigureOut">
              <a:rPr lang="tr-TR" smtClean="0">
                <a:solidFill>
                  <a:srgbClr val="000000"/>
                </a:solidFill>
              </a:rPr>
              <a:pPr/>
              <a:t>29.05.2018</a:t>
            </a:fld>
            <a:endParaRPr lang="tr-TR">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endParaRPr lang="tr-TR">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fld id="{6415A1E8-C6A1-4DE4-BB19-1A53DC797634}" type="slidenum">
              <a:rPr lang="tr-TR" smtClean="0">
                <a:solidFill>
                  <a:srgbClr val="000000"/>
                </a:solidFill>
              </a:rPr>
              <a:pPr/>
              <a:t>‹#›</a:t>
            </a:fld>
            <a:endParaRPr lang="tr-TR">
              <a:solidFill>
                <a:srgbClr val="000000"/>
              </a:solidFill>
            </a:endParaRPr>
          </a:p>
        </p:txBody>
      </p:sp>
    </p:spTree>
  </p:cSld>
  <p:clrMapOvr>
    <a:masterClrMapping/>
  </p:clrMapOvr>
  <p:transition>
    <p:wipe dir="d"/>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a:t>Resim eklemek için simgeyi tıklatın</a:t>
            </a: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5"/>
          <p:cNvSpPr>
            <a:spLocks noGrp="1" noChangeArrowheads="1"/>
          </p:cNvSpPr>
          <p:nvPr>
            <p:ph type="dt" sz="half" idx="10"/>
          </p:nvPr>
        </p:nvSpPr>
        <p:spPr>
          <a:ln/>
        </p:spPr>
        <p:txBody>
          <a:bodyPr/>
          <a:lstStyle>
            <a:lvl1pPr>
              <a:defRPr/>
            </a:lvl1pPr>
          </a:lstStyle>
          <a:p>
            <a:fld id="{41F32C80-9B08-4B70-BA12-980DB8075611}" type="datetimeFigureOut">
              <a:rPr lang="tr-TR" smtClean="0">
                <a:solidFill>
                  <a:srgbClr val="000000"/>
                </a:solidFill>
              </a:rPr>
              <a:pPr/>
              <a:t>29.05.2018</a:t>
            </a:fld>
            <a:endParaRPr lang="tr-TR">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endParaRPr lang="tr-TR">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fld id="{6415A1E8-C6A1-4DE4-BB19-1A53DC797634}" type="slidenum">
              <a:rPr lang="tr-TR" smtClean="0">
                <a:solidFill>
                  <a:srgbClr val="000000"/>
                </a:solidFill>
              </a:rPr>
              <a:pPr/>
              <a:t>‹#›</a:t>
            </a:fld>
            <a:endParaRPr lang="tr-TR">
              <a:solidFill>
                <a:srgbClr val="000000"/>
              </a:solidFill>
            </a:endParaRPr>
          </a:p>
        </p:txBody>
      </p:sp>
    </p:spTree>
  </p:cSld>
  <p:clrMapOvr>
    <a:masterClrMapping/>
  </p:clrMapOvr>
  <p:transition>
    <p:wipe dir="d"/>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5"/>
          <p:cNvSpPr>
            <a:spLocks noGrp="1" noChangeArrowheads="1"/>
          </p:cNvSpPr>
          <p:nvPr>
            <p:ph type="dt" sz="half" idx="10"/>
          </p:nvPr>
        </p:nvSpPr>
        <p:spPr>
          <a:ln/>
        </p:spPr>
        <p:txBody>
          <a:bodyPr/>
          <a:lstStyle>
            <a:lvl1pPr>
              <a:defRPr/>
            </a:lvl1pPr>
          </a:lstStyle>
          <a:p>
            <a:fld id="{41F32C80-9B08-4B70-BA12-980DB8075611}" type="datetimeFigureOut">
              <a:rPr lang="tr-TR" smtClean="0">
                <a:solidFill>
                  <a:srgbClr val="000000"/>
                </a:solidFill>
              </a:rPr>
              <a:pPr/>
              <a:t>29.05.2018</a:t>
            </a:fld>
            <a:endParaRPr lang="tr-TR">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endParaRPr lang="tr-TR">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fld id="{6415A1E8-C6A1-4DE4-BB19-1A53DC797634}" type="slidenum">
              <a:rPr lang="tr-TR" smtClean="0">
                <a:solidFill>
                  <a:srgbClr val="000000"/>
                </a:solidFill>
              </a:rPr>
              <a:pPr/>
              <a:t>‹#›</a:t>
            </a:fld>
            <a:endParaRPr lang="tr-TR">
              <a:solidFill>
                <a:srgbClr val="000000"/>
              </a:solidFill>
            </a:endParaRPr>
          </a:p>
        </p:txBody>
      </p:sp>
    </p:spTree>
  </p:cSld>
  <p:clrMapOvr>
    <a:masterClrMapping/>
  </p:clrMapOvr>
  <p:transition>
    <p:wipe dir="d"/>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457950" y="152400"/>
            <a:ext cx="1924050" cy="5334000"/>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685800" y="152400"/>
            <a:ext cx="5619750" cy="5334000"/>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5"/>
          <p:cNvSpPr>
            <a:spLocks noGrp="1" noChangeArrowheads="1"/>
          </p:cNvSpPr>
          <p:nvPr>
            <p:ph type="dt" sz="half" idx="10"/>
          </p:nvPr>
        </p:nvSpPr>
        <p:spPr>
          <a:ln/>
        </p:spPr>
        <p:txBody>
          <a:bodyPr/>
          <a:lstStyle>
            <a:lvl1pPr>
              <a:defRPr/>
            </a:lvl1pPr>
          </a:lstStyle>
          <a:p>
            <a:fld id="{41F32C80-9B08-4B70-BA12-980DB8075611}" type="datetimeFigureOut">
              <a:rPr lang="tr-TR" smtClean="0">
                <a:solidFill>
                  <a:srgbClr val="000000"/>
                </a:solidFill>
              </a:rPr>
              <a:pPr/>
              <a:t>29.05.2018</a:t>
            </a:fld>
            <a:endParaRPr lang="tr-TR">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endParaRPr lang="tr-TR">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fld id="{6415A1E8-C6A1-4DE4-BB19-1A53DC797634}" type="slidenum">
              <a:rPr lang="tr-TR" smtClean="0">
                <a:solidFill>
                  <a:srgbClr val="000000"/>
                </a:solidFill>
              </a:rPr>
              <a:pPr/>
              <a:t>‹#›</a:t>
            </a:fld>
            <a:endParaRPr lang="tr-TR">
              <a:solidFill>
                <a:srgbClr val="000000"/>
              </a:solidFill>
            </a:endParaRPr>
          </a:p>
        </p:txBody>
      </p:sp>
    </p:spTree>
  </p:cSld>
  <p:clrMapOvr>
    <a:masterClrMapping/>
  </p:clrMapOvr>
  <p:transition>
    <p:wipe dir="d"/>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152400"/>
            <a:ext cx="6870700" cy="1600200"/>
          </a:xfrm>
        </p:spPr>
        <p:txBody>
          <a:bodyPr/>
          <a:lstStyle/>
          <a:p>
            <a:r>
              <a:rPr lang="tr-TR"/>
              <a:t>Asıl başlık stili için tıklatın</a:t>
            </a:r>
          </a:p>
        </p:txBody>
      </p:sp>
      <p:sp>
        <p:nvSpPr>
          <p:cNvPr id="3" name="2 Metin Yer Tutucusu"/>
          <p:cNvSpPr>
            <a:spLocks noGrp="1"/>
          </p:cNvSpPr>
          <p:nvPr>
            <p:ph type="body" sz="half" idx="1"/>
          </p:nvPr>
        </p:nvSpPr>
        <p:spPr>
          <a:xfrm>
            <a:off x="685800" y="1828800"/>
            <a:ext cx="3771900" cy="36576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10100" y="1828800"/>
            <a:ext cx="3771900" cy="36576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5"/>
          <p:cNvSpPr>
            <a:spLocks noGrp="1" noChangeArrowheads="1"/>
          </p:cNvSpPr>
          <p:nvPr>
            <p:ph type="dt" sz="half" idx="10"/>
          </p:nvPr>
        </p:nvSpPr>
        <p:spPr>
          <a:ln/>
        </p:spPr>
        <p:txBody>
          <a:bodyPr/>
          <a:lstStyle>
            <a:lvl1pPr>
              <a:defRPr/>
            </a:lvl1pPr>
          </a:lstStyle>
          <a:p>
            <a:fld id="{41F32C80-9B08-4B70-BA12-980DB8075611}" type="datetimeFigureOut">
              <a:rPr lang="tr-TR" smtClean="0">
                <a:solidFill>
                  <a:srgbClr val="000000"/>
                </a:solidFill>
              </a:rPr>
              <a:pPr/>
              <a:t>29.05.2018</a:t>
            </a:fld>
            <a:endParaRPr lang="tr-TR">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endParaRPr lang="tr-TR">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fld id="{6415A1E8-C6A1-4DE4-BB19-1A53DC797634}" type="slidenum">
              <a:rPr lang="tr-TR" smtClean="0">
                <a:solidFill>
                  <a:srgbClr val="000000"/>
                </a:solidFill>
              </a:rPr>
              <a:pPr/>
              <a:t>‹#›</a:t>
            </a:fld>
            <a:endParaRPr lang="tr-TR">
              <a:solidFill>
                <a:srgbClr val="000000"/>
              </a:solidFill>
            </a:endParaRPr>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etin Yer Tutucusu"/>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13" name="12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Altbilgi Yer Tutucusu"/>
          <p:cNvSpPr>
            <a:spLocks noGrp="1"/>
          </p:cNvSpPr>
          <p:nvPr>
            <p:ph type="ftr" sz="quarter" idx="11"/>
          </p:nvPr>
        </p:nvSpPr>
        <p:spPr/>
        <p:txBody>
          <a:bodyPr/>
          <a:lstStyle/>
          <a:p>
            <a:endParaRPr lang="tr-TR"/>
          </a:p>
        </p:txBody>
      </p:sp>
      <p:sp>
        <p:nvSpPr>
          <p:cNvPr id="4" name="3 Veri Yer Tutucusu"/>
          <p:cNvSpPr>
            <a:spLocks noGrp="1"/>
          </p:cNvSpPr>
          <p:nvPr>
            <p:ph type="dt" sz="half" idx="10"/>
          </p:nvPr>
        </p:nvSpPr>
        <p:spPr/>
        <p:txBody>
          <a:bodyPr/>
          <a:lstStyle/>
          <a:p>
            <a:fld id="{72F739C0-7E30-415A-AA83-8EC181BF7CEC}" type="datetimeFigureOut">
              <a:rPr lang="tr-TR" smtClean="0"/>
              <a:pPr/>
              <a:t>29.05.2018</a:t>
            </a:fld>
            <a:endParaRPr lang="tr-TR"/>
          </a:p>
        </p:txBody>
      </p:sp>
      <p:sp>
        <p:nvSpPr>
          <p:cNvPr id="8" name="7 Düz Bağlayıcı"/>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Oval"/>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Oval"/>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4CD66D8-EB0E-4474-97EE-2C3403F2BC5E}" type="slidenum">
              <a:rPr lang="tr-TR" smtClean="0"/>
              <a:pPr/>
              <a:t>‹#›</a:t>
            </a:fld>
            <a:endParaRPr lang="tr-TR"/>
          </a:p>
        </p:txBody>
      </p:sp>
      <p:sp>
        <p:nvSpPr>
          <p:cNvPr id="2" name="1 Başlık"/>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tr-TR"/>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ki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1752" y="228600"/>
            <a:ext cx="8534400" cy="758952"/>
          </a:xfrm>
        </p:spPr>
        <p:txBody>
          <a:bodyPr/>
          <a:lstStyle/>
          <a:p>
            <a:r>
              <a:rPr kumimoji="0" lang="tr-TR"/>
              <a:t>Asıl başlık stili için tıklatın</a:t>
            </a:r>
            <a:endParaRPr kumimoji="0" lang="en-US"/>
          </a:p>
        </p:txBody>
      </p:sp>
      <p:sp>
        <p:nvSpPr>
          <p:cNvPr id="5" name="4 Veri Yer Tutucusu"/>
          <p:cNvSpPr>
            <a:spLocks noGrp="1"/>
          </p:cNvSpPr>
          <p:nvPr>
            <p:ph type="dt" sz="half" idx="10"/>
          </p:nvPr>
        </p:nvSpPr>
        <p:spPr>
          <a:xfrm>
            <a:off x="5791200" y="6409944"/>
            <a:ext cx="3044952" cy="365760"/>
          </a:xfrm>
        </p:spPr>
        <p:txBody>
          <a:bodyPr/>
          <a:lstStyle/>
          <a:p>
            <a:fld id="{72F739C0-7E30-415A-AA83-8EC181BF7CEC}" type="datetimeFigureOut">
              <a:rPr lang="tr-TR" smtClean="0"/>
              <a:pPr/>
              <a:t>29.05.2018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4CD66D8-EB0E-4474-97EE-2C3403F2BC5E}" type="slidenum">
              <a:rPr lang="tr-TR" smtClean="0"/>
              <a:pPr/>
              <a:t>‹#›</a:t>
            </a:fld>
            <a:endParaRPr lang="tr-TR"/>
          </a:p>
        </p:txBody>
      </p:sp>
      <p:sp>
        <p:nvSpPr>
          <p:cNvPr id="8" name="7 Düz Bağlayıcı"/>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İçerik Yer Tutucusu"/>
          <p:cNvSpPr>
            <a:spLocks noGrp="1"/>
          </p:cNvSpPr>
          <p:nvPr>
            <p:ph sz="half" idx="1"/>
          </p:nvPr>
        </p:nvSpPr>
        <p:spPr>
          <a:xfrm>
            <a:off x="301752" y="1371600"/>
            <a:ext cx="4038600" cy="4681728"/>
          </a:xfrm>
        </p:spPr>
        <p:txBody>
          <a:bodyPr/>
          <a:lstStyle>
            <a:lvl1pPr>
              <a:defRPr sz="2500"/>
            </a:lvl1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2" name="11 İçerik Yer Tutucusu"/>
          <p:cNvSpPr>
            <a:spLocks noGrp="1"/>
          </p:cNvSpPr>
          <p:nvPr>
            <p:ph sz="half" idx="2"/>
          </p:nvPr>
        </p:nvSpPr>
        <p:spPr>
          <a:xfrm>
            <a:off x="4800600" y="1371600"/>
            <a:ext cx="4038600" cy="4681728"/>
          </a:xfrm>
        </p:spPr>
        <p:txBody>
          <a:bodyPr/>
          <a:lstStyle>
            <a:lvl1pPr>
              <a:defRPr sz="2500"/>
            </a:lvl1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1">
        <a:schemeClr val="bg2"/>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Dikdörtgen"/>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Dikdörtgen"/>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etin Yer Tutucusu"/>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7" name="6 Veri Yer Tutucusu"/>
          <p:cNvSpPr>
            <a:spLocks noGrp="1"/>
          </p:cNvSpPr>
          <p:nvPr>
            <p:ph type="dt" sz="half" idx="10"/>
          </p:nvPr>
        </p:nvSpPr>
        <p:spPr/>
        <p:txBody>
          <a:bodyPr/>
          <a:lstStyle/>
          <a:p>
            <a:fld id="{72F739C0-7E30-415A-AA83-8EC181BF7CEC}" type="datetimeFigureOut">
              <a:rPr lang="tr-TR" smtClean="0"/>
              <a:pPr/>
              <a:t>29.05.2018</a:t>
            </a:fld>
            <a:endParaRPr lang="tr-TR"/>
          </a:p>
        </p:txBody>
      </p:sp>
      <p:sp>
        <p:nvSpPr>
          <p:cNvPr id="8" name="7 Altbilgi Yer Tutucusu"/>
          <p:cNvSpPr>
            <a:spLocks noGrp="1"/>
          </p:cNvSpPr>
          <p:nvPr>
            <p:ph type="ftr" sz="quarter" idx="11"/>
          </p:nvPr>
        </p:nvSpPr>
        <p:spPr>
          <a:xfrm>
            <a:off x="304800" y="6409944"/>
            <a:ext cx="3581400" cy="365760"/>
          </a:xfrm>
        </p:spPr>
        <p:txBody>
          <a:bodyPr/>
          <a:lstStyle/>
          <a:p>
            <a:endParaRPr lang="tr-TR"/>
          </a:p>
        </p:txBody>
      </p:sp>
      <p:sp>
        <p:nvSpPr>
          <p:cNvPr id="15" name="14 Düz Bağlayıcı"/>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İçerik Yer Tutucusu"/>
          <p:cNvSpPr>
            <a:spLocks noGrp="1"/>
          </p:cNvSpPr>
          <p:nvPr>
            <p:ph sz="quarter" idx="2"/>
          </p:nvPr>
        </p:nvSpPr>
        <p:spPr>
          <a:xfrm>
            <a:off x="301752" y="2471383"/>
            <a:ext cx="4041648" cy="3818404"/>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26" name="25 İçerik Yer Tutucusu"/>
          <p:cNvSpPr>
            <a:spLocks noGrp="1"/>
          </p:cNvSpPr>
          <p:nvPr>
            <p:ph sz="quarter" idx="4"/>
          </p:nvPr>
        </p:nvSpPr>
        <p:spPr>
          <a:xfrm>
            <a:off x="4800600" y="2471383"/>
            <a:ext cx="4038600" cy="382219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25" name="24 Oval"/>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Oval"/>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Slayt Numarası Yer Tutucusu"/>
          <p:cNvSpPr>
            <a:spLocks noGrp="1"/>
          </p:cNvSpPr>
          <p:nvPr>
            <p:ph type="sldNum" sz="quarter" idx="12"/>
          </p:nvPr>
        </p:nvSpPr>
        <p:spPr>
          <a:xfrm>
            <a:off x="4343400" y="1042416"/>
            <a:ext cx="457200" cy="441325"/>
          </a:xfrm>
        </p:spPr>
        <p:txBody>
          <a:bodyPr/>
          <a:lstStyle>
            <a:lvl1pPr algn="ctr">
              <a:defRPr/>
            </a:lvl1pPr>
          </a:lstStyle>
          <a:p>
            <a:fld id="{84CD66D8-EB0E-4474-97EE-2C3403F2BC5E}" type="slidenum">
              <a:rPr lang="tr-TR" smtClean="0"/>
              <a:pPr/>
              <a:t>‹#›</a:t>
            </a:fld>
            <a:endParaRPr lang="tr-TR"/>
          </a:p>
        </p:txBody>
      </p:sp>
      <p:sp>
        <p:nvSpPr>
          <p:cNvPr id="23" name="22 Başlık"/>
          <p:cNvSpPr>
            <a:spLocks noGrp="1"/>
          </p:cNvSpPr>
          <p:nvPr>
            <p:ph type="title"/>
          </p:nvPr>
        </p:nvSpPr>
        <p:spPr/>
        <p:txBody>
          <a:bodyPr rtlCol="0" anchor="b" anchorCtr="0"/>
          <a:lstStyle/>
          <a:p>
            <a:r>
              <a:rPr kumimoji="0" lang="tr-TR"/>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72F739C0-7E30-415A-AA83-8EC181BF7CEC}" type="datetimeFigureOut">
              <a:rPr lang="tr-TR" smtClean="0"/>
              <a:pPr/>
              <a:t>29.05.2018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a:xfrm>
            <a:off x="4343400" y="1036020"/>
            <a:ext cx="457200" cy="441325"/>
          </a:xfrm>
        </p:spPr>
        <p:txBody>
          <a:bodyPr/>
          <a:lstStyle/>
          <a:p>
            <a:fld id="{84CD66D8-EB0E-4474-97EE-2C3403F2BC5E}" type="slidenum">
              <a:rPr lang="tr-TR" smtClean="0"/>
              <a:pPr/>
              <a:t>‹#›</a:t>
            </a:fld>
            <a:endParaRPr lang="tr-TR"/>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Dikdörtgen"/>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Veri Yer Tutucusu"/>
          <p:cNvSpPr>
            <a:spLocks noGrp="1"/>
          </p:cNvSpPr>
          <p:nvPr>
            <p:ph type="dt" sz="half" idx="10"/>
          </p:nvPr>
        </p:nvSpPr>
        <p:spPr/>
        <p:txBody>
          <a:bodyPr/>
          <a:lstStyle/>
          <a:p>
            <a:fld id="{72F739C0-7E30-415A-AA83-8EC181BF7CEC}" type="datetimeFigureOut">
              <a:rPr lang="tr-TR" smtClean="0"/>
              <a:pPr/>
              <a:t>29.05.2018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a:xfrm>
            <a:off x="4267200" y="6324600"/>
            <a:ext cx="609600" cy="441324"/>
          </a:xfrm>
        </p:spPr>
        <p:txBody>
          <a:bodyPr/>
          <a:lstStyle>
            <a:lvl1pPr>
              <a:defRPr>
                <a:solidFill>
                  <a:srgbClr val="FFFFFF"/>
                </a:solidFill>
              </a:defRPr>
            </a:lvl1pPr>
          </a:lstStyle>
          <a:p>
            <a:fld id="{84CD66D8-EB0E-4474-97EE-2C3403F2BC5E}" type="slidenum">
              <a:rPr lang="tr-TR" smtClean="0"/>
              <a:pPr/>
              <a:t>‹#›</a:t>
            </a:fld>
            <a:endParaRPr lang="tr-TR"/>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9" name="18 Dikdörtgen"/>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Dikdörtgen"/>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8" name="7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Düz Bağlayıcı"/>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İçerik Yer Tutucusu"/>
          <p:cNvSpPr>
            <a:spLocks noGrp="1"/>
          </p:cNvSpPr>
          <p:nvPr>
            <p:ph sz="quarter" idx="1"/>
          </p:nvPr>
        </p:nvSpPr>
        <p:spPr>
          <a:xfrm>
            <a:off x="3124200" y="685800"/>
            <a:ext cx="5638800" cy="54102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0" name="9 Oval"/>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Oval"/>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Slayt Numarası Yer Tutucusu"/>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4CD66D8-EB0E-4474-97EE-2C3403F2BC5E}" type="slidenum">
              <a:rPr lang="tr-TR" smtClean="0"/>
              <a:pPr/>
              <a:t>‹#›</a:t>
            </a:fld>
            <a:endParaRPr lang="tr-TR"/>
          </a:p>
        </p:txBody>
      </p:sp>
      <p:sp>
        <p:nvSpPr>
          <p:cNvPr id="21" name="20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Veri Yer Tutucusu"/>
          <p:cNvSpPr>
            <a:spLocks noGrp="1"/>
          </p:cNvSpPr>
          <p:nvPr>
            <p:ph type="dt" sz="half" idx="10"/>
          </p:nvPr>
        </p:nvSpPr>
        <p:spPr/>
        <p:txBody>
          <a:bodyPr/>
          <a:lstStyle/>
          <a:p>
            <a:fld id="{72F739C0-7E30-415A-AA83-8EC181BF7CEC}" type="datetimeFigureOut">
              <a:rPr lang="tr-TR" smtClean="0"/>
              <a:pPr/>
              <a:t>29.05.2018</a:t>
            </a:fld>
            <a:endParaRPr lang="tr-TR"/>
          </a:p>
        </p:txBody>
      </p:sp>
      <p:sp>
        <p:nvSpPr>
          <p:cNvPr id="6" name="5 Altbilgi Yer Tutucusu"/>
          <p:cNvSpPr>
            <a:spLocks noGrp="1"/>
          </p:cNvSpPr>
          <p:nvPr>
            <p:ph type="ftr" sz="quarter" idx="11"/>
          </p:nvPr>
        </p:nvSpPr>
        <p:spPr>
          <a:xfrm>
            <a:off x="301752" y="6410848"/>
            <a:ext cx="3383280" cy="365760"/>
          </a:xfrm>
        </p:spPr>
        <p:txBody>
          <a:bodyPr/>
          <a:lstStyle/>
          <a:p>
            <a:endParaRPr lang="tr-TR"/>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Veri Yer Tutucusu"/>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2F739C0-7E30-415A-AA83-8EC181BF7CEC}" type="datetimeFigureOut">
              <a:rPr lang="tr-TR" smtClean="0"/>
              <a:pPr/>
              <a:t>29.05.2018</a:t>
            </a:fld>
            <a:endParaRPr lang="tr-TR"/>
          </a:p>
        </p:txBody>
      </p:sp>
      <p:sp>
        <p:nvSpPr>
          <p:cNvPr id="3" name="2 Altbilgi Yer Tutucusu"/>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tr-TR"/>
          </a:p>
        </p:txBody>
      </p:sp>
      <p:sp>
        <p:nvSpPr>
          <p:cNvPr id="8" name="7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Düz Bağlayıcı"/>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Oval"/>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Oval"/>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Slayt Numarası Yer Tutucusu"/>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4CD66D8-EB0E-4474-97EE-2C3403F2BC5E}" type="slidenum">
              <a:rPr lang="tr-TR" smtClean="0"/>
              <a:pPr/>
              <a:t>‹#›</a:t>
            </a:fld>
            <a:endParaRPr lang="tr-TR"/>
          </a:p>
        </p:txBody>
      </p:sp>
      <p:sp>
        <p:nvSpPr>
          <p:cNvPr id="22" name="21 Başlık Yer Tutucusu"/>
          <p:cNvSpPr>
            <a:spLocks noGrp="1"/>
          </p:cNvSpPr>
          <p:nvPr>
            <p:ph type="title"/>
          </p:nvPr>
        </p:nvSpPr>
        <p:spPr>
          <a:xfrm>
            <a:off x="301752" y="228600"/>
            <a:ext cx="8534400" cy="758952"/>
          </a:xfrm>
          <a:prstGeom prst="rect">
            <a:avLst/>
          </a:prstGeom>
        </p:spPr>
        <p:txBody>
          <a:bodyPr vert="horz" anchor="b">
            <a:normAutofit/>
          </a:bodyPr>
          <a:lstStyle/>
          <a:p>
            <a:r>
              <a:rPr kumimoji="0" lang="tr-TR"/>
              <a:t>Asıl başlık stili için tıklatın</a:t>
            </a:r>
            <a:endParaRPr kumimoji="0" lang="en-US"/>
          </a:p>
        </p:txBody>
      </p:sp>
      <p:sp>
        <p:nvSpPr>
          <p:cNvPr id="13" name="12 Metin Yer Tutucusu"/>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Tree>
  </p:cSld>
  <p:clrMap bg1="lt1" tx1="dk1" bg2="lt2" tx2="dk2" accent1="accent1" accent2="accent2" accent3="accent3" accent4="accent4" accent5="accent5" accent6="accent6" hlink="hlink" folHlink="folHlink"/>
  <p:sldLayoutIdLst>
    <p:sldLayoutId id="2147483746" r:id="rId1"/>
    <p:sldLayoutId id="2147483747" r:id="rId2"/>
    <p:sldLayoutId id="214748375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Lst>
  <p:transition>
    <p:wipe dir="d"/>
  </p:transition>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15 Dikdörtgen"/>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18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8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13 Veri Yer Tutucusu"/>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22EAAB1-DA21-4D99-880C-E460380D0044}" type="datetimeFigureOut">
              <a:rPr lang="tr-TR" smtClean="0"/>
              <a:pPr/>
              <a:t>29.05.2018</a:t>
            </a:fld>
            <a:endParaRPr lang="tr-TR"/>
          </a:p>
        </p:txBody>
      </p:sp>
      <p:sp>
        <p:nvSpPr>
          <p:cNvPr id="3" name="2 Altbilgi Yer Tutucusu"/>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tr-TR"/>
          </a:p>
        </p:txBody>
      </p:sp>
      <p:sp>
        <p:nvSpPr>
          <p:cNvPr id="8" name="7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9 Düz Bağlayıcı"/>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11 Oval"/>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14 Oval"/>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22 Slayt Numarası Yer Tutucusu"/>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653F228-619A-43E3-AB09-B885158FDC48}" type="slidenum">
              <a:rPr lang="tr-TR" smtClean="0">
                <a:solidFill>
                  <a:srgbClr val="C32D2E">
                    <a:shade val="75000"/>
                  </a:srgbClr>
                </a:solidFill>
              </a:rPr>
              <a:pPr/>
              <a:t>‹#›</a:t>
            </a:fld>
            <a:endParaRPr lang="tr-TR">
              <a:solidFill>
                <a:srgbClr val="C32D2E">
                  <a:shade val="75000"/>
                </a:srgbClr>
              </a:solidFill>
            </a:endParaRPr>
          </a:p>
        </p:txBody>
      </p:sp>
      <p:sp>
        <p:nvSpPr>
          <p:cNvPr id="22" name="21 Başlık Yer Tutucusu"/>
          <p:cNvSpPr>
            <a:spLocks noGrp="1"/>
          </p:cNvSpPr>
          <p:nvPr>
            <p:ph type="title"/>
          </p:nvPr>
        </p:nvSpPr>
        <p:spPr>
          <a:xfrm>
            <a:off x="301752" y="228600"/>
            <a:ext cx="8534400" cy="758952"/>
          </a:xfrm>
          <a:prstGeom prst="rect">
            <a:avLst/>
          </a:prstGeom>
        </p:spPr>
        <p:txBody>
          <a:bodyPr vert="horz" anchor="b">
            <a:normAutofit/>
          </a:bodyPr>
          <a:lstStyle/>
          <a:p>
            <a:r>
              <a:rPr kumimoji="0" lang="tr-TR"/>
              <a:t>Asıl başlık stili için tıklatın</a:t>
            </a:r>
            <a:endParaRPr kumimoji="0" lang="en-US"/>
          </a:p>
        </p:txBody>
      </p:sp>
      <p:sp>
        <p:nvSpPr>
          <p:cNvPr id="13" name="12 Metin Yer Tutucusu"/>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Tree>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ransition>
    <p:wipe dir="d"/>
  </p:transition>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Freeform 2"/>
          <p:cNvSpPr>
            <a:spLocks/>
          </p:cNvSpPr>
          <p:nvPr/>
        </p:nvSpPr>
        <p:spPr bwMode="auto">
          <a:xfrm rot="-3172564">
            <a:off x="7777957" y="-15081"/>
            <a:ext cx="1162050" cy="2084387"/>
          </a:xfrm>
          <a:custGeom>
            <a:avLst/>
            <a:gdLst/>
            <a:ahLst/>
            <a:cxnLst>
              <a:cxn ang="0">
                <a:pos x="2903" y="433"/>
              </a:cxn>
              <a:cxn ang="0">
                <a:pos x="2565" y="80"/>
              </a:cxn>
              <a:cxn ang="0">
                <a:pos x="2241" y="0"/>
              </a:cxn>
              <a:cxn ang="0">
                <a:pos x="110" y="2811"/>
              </a:cxn>
              <a:cxn ang="0">
                <a:pos x="110" y="3228"/>
              </a:cxn>
              <a:cxn ang="0">
                <a:pos x="0" y="3631"/>
              </a:cxn>
              <a:cxn ang="0">
                <a:pos x="72" y="3686"/>
              </a:cxn>
              <a:cxn ang="0">
                <a:pos x="441" y="3355"/>
              </a:cxn>
              <a:cxn ang="0">
                <a:pos x="740" y="3228"/>
              </a:cxn>
              <a:cxn ang="0">
                <a:pos x="2903" y="433"/>
              </a:cxn>
              <a:cxn ang="0">
                <a:pos x="2903" y="433"/>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w="9525">
            <a:noFill/>
            <a:round/>
            <a:headEnd/>
            <a:tailEnd/>
          </a:ln>
        </p:spPr>
        <p:txBody>
          <a:bodyPr/>
          <a:lstStyle/>
          <a:p>
            <a:pPr>
              <a:defRPr/>
            </a:pPr>
            <a:endParaRPr lang="tr-TR">
              <a:solidFill>
                <a:srgbClr val="000000"/>
              </a:solidFill>
            </a:endParaRPr>
          </a:p>
        </p:txBody>
      </p:sp>
      <p:sp>
        <p:nvSpPr>
          <p:cNvPr id="1027" name="Rectangle 3"/>
          <p:cNvSpPr>
            <a:spLocks noGrp="1" noChangeArrowheads="1"/>
          </p:cNvSpPr>
          <p:nvPr>
            <p:ph type="title"/>
          </p:nvPr>
        </p:nvSpPr>
        <p:spPr bwMode="auto">
          <a:xfrm>
            <a:off x="6858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tr-TR"/>
              <a:t>Asıl başlık stili için tıklatın</a:t>
            </a:r>
          </a:p>
        </p:txBody>
      </p:sp>
      <p:sp>
        <p:nvSpPr>
          <p:cNvPr id="1028" name="Rectangle 4"/>
          <p:cNvSpPr>
            <a:spLocks noGrp="1" noChangeArrowheads="1"/>
          </p:cNvSpPr>
          <p:nvPr>
            <p:ph type="body" idx="1"/>
          </p:nvPr>
        </p:nvSpPr>
        <p:spPr bwMode="auto">
          <a:xfrm>
            <a:off x="685800" y="1828800"/>
            <a:ext cx="76962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14341" name="Rectangle 5"/>
          <p:cNvSpPr>
            <a:spLocks noGrp="1" noChangeArrowheads="1"/>
          </p:cNvSpPr>
          <p:nvPr>
            <p:ph type="dt" sz="half" idx="2"/>
          </p:nvPr>
        </p:nvSpPr>
        <p:spPr bwMode="auto">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fld id="{41F32C80-9B08-4B70-BA12-980DB8075611}" type="datetimeFigureOut">
              <a:rPr lang="tr-TR" smtClean="0">
                <a:solidFill>
                  <a:srgbClr val="000000"/>
                </a:solidFill>
              </a:rPr>
              <a:pPr/>
              <a:t>29.05.2018</a:t>
            </a:fld>
            <a:endParaRPr lang="tr-TR">
              <a:solidFill>
                <a:srgbClr val="000000"/>
              </a:solidFill>
            </a:endParaRPr>
          </a:p>
        </p:txBody>
      </p:sp>
      <p:sp>
        <p:nvSpPr>
          <p:cNvPr id="14342" name="Rectangle 6"/>
          <p:cNvSpPr>
            <a:spLocks noGrp="1" noChangeArrowheads="1"/>
          </p:cNvSpPr>
          <p:nvPr>
            <p:ph type="ftr" sz="quarter" idx="3"/>
          </p:nvPr>
        </p:nvSpPr>
        <p:spPr bwMode="auto">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endParaRPr lang="tr-TR">
              <a:solidFill>
                <a:srgbClr val="000000"/>
              </a:solidFill>
            </a:endParaRPr>
          </a:p>
        </p:txBody>
      </p:sp>
      <p:sp>
        <p:nvSpPr>
          <p:cNvPr id="14343" name="Rectangle 7"/>
          <p:cNvSpPr>
            <a:spLocks noGrp="1" noChangeArrowheads="1"/>
          </p:cNvSpPr>
          <p:nvPr>
            <p:ph type="sldNum" sz="quarter" idx="4"/>
          </p:nvPr>
        </p:nvSpPr>
        <p:spPr bwMode="auto">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6415A1E8-C6A1-4DE4-BB19-1A53DC797634}" type="slidenum">
              <a:rPr lang="tr-TR" smtClean="0">
                <a:solidFill>
                  <a:srgbClr val="000000"/>
                </a:solidFill>
              </a:rPr>
              <a:pPr/>
              <a:t>‹#›</a:t>
            </a:fld>
            <a:endParaRPr lang="tr-TR">
              <a:solidFill>
                <a:srgbClr val="000000"/>
              </a:solidFill>
            </a:endParaRPr>
          </a:p>
        </p:txBody>
      </p:sp>
      <p:sp>
        <p:nvSpPr>
          <p:cNvPr id="14344" name="Freeform 8"/>
          <p:cNvSpPr>
            <a:spLocks/>
          </p:cNvSpPr>
          <p:nvPr/>
        </p:nvSpPr>
        <p:spPr bwMode="auto">
          <a:xfrm rot="-3172564">
            <a:off x="7865269" y="24607"/>
            <a:ext cx="1165225" cy="2097087"/>
          </a:xfrm>
          <a:custGeom>
            <a:avLst/>
            <a:gdLst/>
            <a:ahLst/>
            <a:cxnLst>
              <a:cxn ang="0">
                <a:pos x="2293" y="0"/>
              </a:cxn>
              <a:cxn ang="0">
                <a:pos x="130" y="2835"/>
              </a:cxn>
              <a:cxn ang="0">
                <a:pos x="131" y="3201"/>
              </a:cxn>
              <a:cxn ang="0">
                <a:pos x="0" y="3633"/>
              </a:cxn>
              <a:cxn ang="0">
                <a:pos x="50" y="3703"/>
              </a:cxn>
              <a:cxn ang="0">
                <a:pos x="422" y="3352"/>
              </a:cxn>
              <a:cxn ang="0">
                <a:pos x="763" y="3220"/>
              </a:cxn>
              <a:cxn ang="0">
                <a:pos x="2911" y="428"/>
              </a:cxn>
              <a:cxn ang="0">
                <a:pos x="2589" y="96"/>
              </a:cxn>
              <a:cxn ang="0">
                <a:pos x="2293" y="0"/>
              </a:cxn>
              <a:cxn ang="0">
                <a:pos x="2293" y="0"/>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w="9525">
            <a:noFill/>
            <a:round/>
            <a:headEnd/>
            <a:tailEnd/>
          </a:ln>
        </p:spPr>
        <p:txBody>
          <a:bodyPr/>
          <a:lstStyle/>
          <a:p>
            <a:pPr>
              <a:defRPr/>
            </a:pPr>
            <a:endParaRPr lang="tr-TR">
              <a:solidFill>
                <a:srgbClr val="000000"/>
              </a:solidFill>
            </a:endParaRPr>
          </a:p>
        </p:txBody>
      </p:sp>
      <p:sp>
        <p:nvSpPr>
          <p:cNvPr id="14345" name="Freeform 9"/>
          <p:cNvSpPr>
            <a:spLocks/>
          </p:cNvSpPr>
          <p:nvPr/>
        </p:nvSpPr>
        <p:spPr bwMode="auto">
          <a:xfrm rot="-3172564">
            <a:off x="7831138" y="192088"/>
            <a:ext cx="1025525" cy="1571625"/>
          </a:xfrm>
          <a:custGeom>
            <a:avLst/>
            <a:gdLst/>
            <a:ahLst/>
            <a:cxnLst>
              <a:cxn ang="0">
                <a:pos x="0" y="2485"/>
              </a:cxn>
              <a:cxn ang="0">
                <a:pos x="432" y="2553"/>
              </a:cxn>
              <a:cxn ang="0">
                <a:pos x="736" y="2777"/>
              </a:cxn>
              <a:cxn ang="0">
                <a:pos x="2561" y="399"/>
              </a:cxn>
              <a:cxn ang="0">
                <a:pos x="2118" y="82"/>
              </a:cxn>
              <a:cxn ang="0">
                <a:pos x="1898" y="0"/>
              </a:cxn>
              <a:cxn ang="0">
                <a:pos x="0" y="2485"/>
              </a:cxn>
              <a:cxn ang="0">
                <a:pos x="0" y="248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w="9525">
            <a:noFill/>
            <a:round/>
            <a:headEnd/>
            <a:tailEnd/>
          </a:ln>
        </p:spPr>
        <p:txBody>
          <a:bodyPr/>
          <a:lstStyle/>
          <a:p>
            <a:pPr>
              <a:defRPr/>
            </a:pPr>
            <a:endParaRPr lang="tr-TR">
              <a:solidFill>
                <a:srgbClr val="000000"/>
              </a:solidFill>
            </a:endParaRPr>
          </a:p>
        </p:txBody>
      </p:sp>
      <p:grpSp>
        <p:nvGrpSpPr>
          <p:cNvPr id="2" name="Group 10"/>
          <p:cNvGrpSpPr>
            <a:grpSpLocks/>
          </p:cNvGrpSpPr>
          <p:nvPr/>
        </p:nvGrpSpPr>
        <p:grpSpPr bwMode="auto">
          <a:xfrm>
            <a:off x="7938" y="5540375"/>
            <a:ext cx="1784350" cy="1246188"/>
            <a:chOff x="5" y="3490"/>
            <a:chExt cx="1124" cy="785"/>
          </a:xfrm>
        </p:grpSpPr>
        <p:sp>
          <p:nvSpPr>
            <p:cNvPr id="14347" name="Freeform 11"/>
            <p:cNvSpPr>
              <a:spLocks/>
            </p:cNvSpPr>
            <p:nvPr userDrawn="1"/>
          </p:nvSpPr>
          <p:spPr bwMode="auto">
            <a:xfrm>
              <a:off x="24" y="3505"/>
              <a:ext cx="1089" cy="649"/>
            </a:xfrm>
            <a:custGeom>
              <a:avLst/>
              <a:gdLst/>
              <a:ahLst/>
              <a:cxnLst>
                <a:cxn ang="0">
                  <a:pos x="1587" y="1260"/>
                </a:cxn>
                <a:cxn ang="0">
                  <a:pos x="1420" y="1106"/>
                </a:cxn>
                <a:cxn ang="0">
                  <a:pos x="1331" y="477"/>
                </a:cxn>
                <a:cxn ang="0">
                  <a:pos x="2139" y="330"/>
                </a:cxn>
                <a:cxn ang="0">
                  <a:pos x="2177" y="203"/>
                </a:cxn>
                <a:cxn ang="0">
                  <a:pos x="2099" y="100"/>
                </a:cxn>
                <a:cxn ang="0">
                  <a:pos x="1276" y="211"/>
                </a:cxn>
                <a:cxn ang="0">
                  <a:pos x="1219" y="32"/>
                </a:cxn>
                <a:cxn ang="0">
                  <a:pos x="1085" y="0"/>
                </a:cxn>
                <a:cxn ang="0">
                  <a:pos x="958" y="28"/>
                </a:cxn>
                <a:cxn ang="0">
                  <a:pos x="888" y="106"/>
                </a:cxn>
                <a:cxn ang="0">
                  <a:pos x="937" y="285"/>
                </a:cxn>
                <a:cxn ang="0">
                  <a:pos x="660" y="441"/>
                </a:cxn>
                <a:cxn ang="0">
                  <a:pos x="983" y="473"/>
                </a:cxn>
                <a:cxn ang="0">
                  <a:pos x="1112" y="889"/>
                </a:cxn>
                <a:cxn ang="0">
                  <a:pos x="141" y="469"/>
                </a:cxn>
                <a:cxn ang="0">
                  <a:pos x="46" y="509"/>
                </a:cxn>
                <a:cxn ang="0">
                  <a:pos x="0" y="636"/>
                </a:cxn>
                <a:cxn ang="0">
                  <a:pos x="55" y="779"/>
                </a:cxn>
                <a:cxn ang="0">
                  <a:pos x="1139" y="1288"/>
                </a:cxn>
                <a:cxn ang="0">
                  <a:pos x="1378" y="1256"/>
                </a:cxn>
                <a:cxn ang="0">
                  <a:pos x="1570" y="1298"/>
                </a:cxn>
                <a:cxn ang="0">
                  <a:pos x="1587" y="1260"/>
                </a:cxn>
                <a:cxn ang="0">
                  <a:pos x="1587" y="1260"/>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w="9525">
              <a:noFill/>
              <a:round/>
              <a:headEnd/>
              <a:tailEnd/>
            </a:ln>
          </p:spPr>
          <p:txBody>
            <a:bodyPr/>
            <a:lstStyle/>
            <a:p>
              <a:pPr>
                <a:defRPr/>
              </a:pPr>
              <a:endParaRPr lang="tr-TR">
                <a:solidFill>
                  <a:srgbClr val="000000"/>
                </a:solidFill>
              </a:endParaRPr>
            </a:p>
          </p:txBody>
        </p:sp>
        <p:sp>
          <p:nvSpPr>
            <p:cNvPr id="14348" name="Freeform 12"/>
            <p:cNvSpPr>
              <a:spLocks/>
            </p:cNvSpPr>
            <p:nvPr userDrawn="1"/>
          </p:nvSpPr>
          <p:spPr bwMode="auto">
            <a:xfrm>
              <a:off x="1022" y="3582"/>
              <a:ext cx="71" cy="129"/>
            </a:xfrm>
            <a:custGeom>
              <a:avLst/>
              <a:gdLst/>
              <a:ahLst/>
              <a:cxnLst>
                <a:cxn ang="0">
                  <a:pos x="0" y="7"/>
                </a:cxn>
                <a:cxn ang="0">
                  <a:pos x="120" y="0"/>
                </a:cxn>
                <a:cxn ang="0">
                  <a:pos x="143" y="233"/>
                </a:cxn>
                <a:cxn ang="0">
                  <a:pos x="8" y="258"/>
                </a:cxn>
                <a:cxn ang="0">
                  <a:pos x="0" y="7"/>
                </a:cxn>
                <a:cxn ang="0">
                  <a:pos x="0" y="7"/>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w="9525">
              <a:noFill/>
              <a:round/>
              <a:headEnd/>
              <a:tailEnd/>
            </a:ln>
          </p:spPr>
          <p:txBody>
            <a:bodyPr/>
            <a:lstStyle/>
            <a:p>
              <a:pPr>
                <a:defRPr/>
              </a:pPr>
              <a:endParaRPr lang="tr-TR">
                <a:solidFill>
                  <a:srgbClr val="000000"/>
                </a:solidFill>
              </a:endParaRPr>
            </a:p>
          </p:txBody>
        </p:sp>
        <p:sp>
          <p:nvSpPr>
            <p:cNvPr id="14349" name="Freeform 13"/>
            <p:cNvSpPr>
              <a:spLocks/>
            </p:cNvSpPr>
            <p:nvPr userDrawn="1"/>
          </p:nvSpPr>
          <p:spPr bwMode="auto">
            <a:xfrm>
              <a:off x="20" y="3774"/>
              <a:ext cx="792" cy="41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pPr>
                <a:defRPr/>
              </a:pPr>
              <a:endParaRPr lang="tr-TR">
                <a:solidFill>
                  <a:srgbClr val="000000"/>
                </a:solidFill>
              </a:endParaRPr>
            </a:p>
          </p:txBody>
        </p:sp>
        <p:sp>
          <p:nvSpPr>
            <p:cNvPr id="14350" name="Freeform 14"/>
            <p:cNvSpPr>
              <a:spLocks/>
            </p:cNvSpPr>
            <p:nvPr userDrawn="1"/>
          </p:nvSpPr>
          <p:spPr bwMode="auto">
            <a:xfrm>
              <a:off x="129" y="3808"/>
              <a:ext cx="525" cy="374"/>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a:defRPr/>
              </a:pPr>
              <a:endParaRPr lang="tr-TR">
                <a:solidFill>
                  <a:srgbClr val="000000"/>
                </a:solidFill>
              </a:endParaRPr>
            </a:p>
          </p:txBody>
        </p:sp>
        <p:sp>
          <p:nvSpPr>
            <p:cNvPr id="14351" name="Freeform 15"/>
            <p:cNvSpPr>
              <a:spLocks/>
            </p:cNvSpPr>
            <p:nvPr userDrawn="1"/>
          </p:nvSpPr>
          <p:spPr bwMode="auto">
            <a:xfrm>
              <a:off x="485" y="3532"/>
              <a:ext cx="135" cy="121"/>
            </a:xfrm>
            <a:custGeom>
              <a:avLst/>
              <a:gdLst/>
              <a:ahLst/>
              <a:cxnLst>
                <a:cxn ang="0">
                  <a:pos x="0" y="28"/>
                </a:cxn>
                <a:cxn ang="0">
                  <a:pos x="160" y="0"/>
                </a:cxn>
                <a:cxn ang="0">
                  <a:pos x="251" y="36"/>
                </a:cxn>
                <a:cxn ang="0">
                  <a:pos x="272" y="139"/>
                </a:cxn>
                <a:cxn ang="0">
                  <a:pos x="164" y="146"/>
                </a:cxn>
                <a:cxn ang="0">
                  <a:pos x="32" y="241"/>
                </a:cxn>
                <a:cxn ang="0">
                  <a:pos x="0" y="28"/>
                </a:cxn>
                <a:cxn ang="0">
                  <a:pos x="0" y="28"/>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w="9525">
              <a:noFill/>
              <a:round/>
              <a:headEnd/>
              <a:tailEnd/>
            </a:ln>
          </p:spPr>
          <p:txBody>
            <a:bodyPr/>
            <a:lstStyle/>
            <a:p>
              <a:pPr>
                <a:defRPr/>
              </a:pPr>
              <a:endParaRPr lang="tr-TR">
                <a:solidFill>
                  <a:srgbClr val="000000"/>
                </a:solidFill>
              </a:endParaRPr>
            </a:p>
          </p:txBody>
        </p:sp>
        <p:sp>
          <p:nvSpPr>
            <p:cNvPr id="14352" name="Freeform 16"/>
            <p:cNvSpPr>
              <a:spLocks/>
            </p:cNvSpPr>
            <p:nvPr userDrawn="1"/>
          </p:nvSpPr>
          <p:spPr bwMode="auto">
            <a:xfrm>
              <a:off x="641" y="4163"/>
              <a:ext cx="76" cy="112"/>
            </a:xfrm>
            <a:custGeom>
              <a:avLst/>
              <a:gdLst/>
              <a:ahLst/>
              <a:cxnLst>
                <a:cxn ang="0">
                  <a:pos x="152" y="4"/>
                </a:cxn>
                <a:cxn ang="0">
                  <a:pos x="152" y="224"/>
                </a:cxn>
                <a:cxn ang="0">
                  <a:pos x="0" y="8"/>
                </a:cxn>
                <a:cxn ang="0">
                  <a:pos x="72" y="0"/>
                </a:cxn>
                <a:cxn ang="0">
                  <a:pos x="152" y="4"/>
                </a:cxn>
                <a:cxn ang="0">
                  <a:pos x="152" y="4"/>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w="9525">
              <a:noFill/>
              <a:round/>
              <a:headEnd/>
              <a:tailEnd/>
            </a:ln>
          </p:spPr>
          <p:txBody>
            <a:bodyPr/>
            <a:lstStyle/>
            <a:p>
              <a:pPr>
                <a:defRPr/>
              </a:pPr>
              <a:endParaRPr lang="tr-TR">
                <a:solidFill>
                  <a:srgbClr val="000000"/>
                </a:solidFill>
              </a:endParaRPr>
            </a:p>
          </p:txBody>
        </p:sp>
        <p:sp>
          <p:nvSpPr>
            <p:cNvPr id="14353" name="Freeform 17"/>
            <p:cNvSpPr>
              <a:spLocks/>
            </p:cNvSpPr>
            <p:nvPr userDrawn="1"/>
          </p:nvSpPr>
          <p:spPr bwMode="auto">
            <a:xfrm>
              <a:off x="504" y="3607"/>
              <a:ext cx="193" cy="383"/>
            </a:xfrm>
            <a:custGeom>
              <a:avLst/>
              <a:gdLst/>
              <a:ahLst/>
              <a:cxnLst>
                <a:cxn ang="0">
                  <a:pos x="0" y="80"/>
                </a:cxn>
                <a:cxn ang="0">
                  <a:pos x="87" y="0"/>
                </a:cxn>
                <a:cxn ang="0">
                  <a:pos x="232" y="6"/>
                </a:cxn>
                <a:cxn ang="0">
                  <a:pos x="386" y="764"/>
                </a:cxn>
                <a:cxn ang="0">
                  <a:pos x="279" y="720"/>
                </a:cxn>
                <a:cxn ang="0">
                  <a:pos x="152" y="677"/>
                </a:cxn>
                <a:cxn ang="0">
                  <a:pos x="0" y="80"/>
                </a:cxn>
                <a:cxn ang="0">
                  <a:pos x="0" y="80"/>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w="9525">
              <a:noFill/>
              <a:round/>
              <a:headEnd/>
              <a:tailEnd/>
            </a:ln>
          </p:spPr>
          <p:txBody>
            <a:bodyPr/>
            <a:lstStyle/>
            <a:p>
              <a:pPr>
                <a:defRPr/>
              </a:pPr>
              <a:endParaRPr lang="tr-TR">
                <a:solidFill>
                  <a:srgbClr val="000000"/>
                </a:solidFill>
              </a:endParaRPr>
            </a:p>
          </p:txBody>
        </p:sp>
        <p:sp>
          <p:nvSpPr>
            <p:cNvPr id="14354" name="Freeform 18"/>
            <p:cNvSpPr>
              <a:spLocks/>
            </p:cNvSpPr>
            <p:nvPr userDrawn="1"/>
          </p:nvSpPr>
          <p:spPr bwMode="auto">
            <a:xfrm>
              <a:off x="668" y="3590"/>
              <a:ext cx="364" cy="174"/>
            </a:xfrm>
            <a:custGeom>
              <a:avLst/>
              <a:gdLst/>
              <a:ahLst/>
              <a:cxnLst>
                <a:cxn ang="0">
                  <a:pos x="692" y="0"/>
                </a:cxn>
                <a:cxn ang="0">
                  <a:pos x="0" y="106"/>
                </a:cxn>
                <a:cxn ang="0">
                  <a:pos x="28" y="348"/>
                </a:cxn>
                <a:cxn ang="0">
                  <a:pos x="715" y="237"/>
                </a:cxn>
                <a:cxn ang="0">
                  <a:pos x="728" y="43"/>
                </a:cxn>
                <a:cxn ang="0">
                  <a:pos x="692" y="0"/>
                </a:cxn>
                <a:cxn ang="0">
                  <a:pos x="692" y="0"/>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w="9525">
              <a:noFill/>
              <a:round/>
              <a:headEnd/>
              <a:tailEnd/>
            </a:ln>
          </p:spPr>
          <p:txBody>
            <a:bodyPr/>
            <a:lstStyle/>
            <a:p>
              <a:pPr>
                <a:defRPr/>
              </a:pPr>
              <a:endParaRPr lang="tr-TR">
                <a:solidFill>
                  <a:srgbClr val="000000"/>
                </a:solidFill>
              </a:endParaRPr>
            </a:p>
          </p:txBody>
        </p:sp>
        <p:sp>
          <p:nvSpPr>
            <p:cNvPr id="14355" name="Freeform 19"/>
            <p:cNvSpPr>
              <a:spLocks/>
            </p:cNvSpPr>
            <p:nvPr userDrawn="1"/>
          </p:nvSpPr>
          <p:spPr bwMode="auto">
            <a:xfrm>
              <a:off x="347" y="3693"/>
              <a:ext cx="156" cy="67"/>
            </a:xfrm>
            <a:custGeom>
              <a:avLst/>
              <a:gdLst/>
              <a:ahLst/>
              <a:cxnLst>
                <a:cxn ang="0">
                  <a:pos x="272" y="0"/>
                </a:cxn>
                <a:cxn ang="0">
                  <a:pos x="0" y="78"/>
                </a:cxn>
                <a:cxn ang="0">
                  <a:pos x="312" y="135"/>
                </a:cxn>
                <a:cxn ang="0">
                  <a:pos x="272" y="0"/>
                </a:cxn>
                <a:cxn ang="0">
                  <a:pos x="272" y="0"/>
                </a:cxn>
              </a:cxnLst>
              <a:rect l="0" t="0" r="r" b="b"/>
              <a:pathLst>
                <a:path w="312" h="135">
                  <a:moveTo>
                    <a:pt x="272" y="0"/>
                  </a:moveTo>
                  <a:lnTo>
                    <a:pt x="0" y="78"/>
                  </a:lnTo>
                  <a:lnTo>
                    <a:pt x="312" y="135"/>
                  </a:lnTo>
                  <a:lnTo>
                    <a:pt x="272" y="0"/>
                  </a:lnTo>
                  <a:lnTo>
                    <a:pt x="272" y="0"/>
                  </a:lnTo>
                  <a:close/>
                </a:path>
              </a:pathLst>
            </a:custGeom>
            <a:solidFill>
              <a:schemeClr val="accent1"/>
            </a:solidFill>
            <a:ln w="9525">
              <a:noFill/>
              <a:round/>
              <a:headEnd/>
              <a:tailEnd/>
            </a:ln>
          </p:spPr>
          <p:txBody>
            <a:bodyPr/>
            <a:lstStyle/>
            <a:p>
              <a:pPr>
                <a:defRPr/>
              </a:pPr>
              <a:endParaRPr lang="tr-TR">
                <a:solidFill>
                  <a:srgbClr val="000000"/>
                </a:solidFill>
              </a:endParaRPr>
            </a:p>
          </p:txBody>
        </p:sp>
        <p:grpSp>
          <p:nvGrpSpPr>
            <p:cNvPr id="3" name="Group 20"/>
            <p:cNvGrpSpPr>
              <a:grpSpLocks/>
            </p:cNvGrpSpPr>
            <p:nvPr userDrawn="1"/>
          </p:nvGrpSpPr>
          <p:grpSpPr bwMode="auto">
            <a:xfrm>
              <a:off x="5" y="3490"/>
              <a:ext cx="1124" cy="780"/>
              <a:chOff x="5" y="3490"/>
              <a:chExt cx="1124" cy="780"/>
            </a:xfrm>
          </p:grpSpPr>
          <p:grpSp>
            <p:nvGrpSpPr>
              <p:cNvPr id="4" name="Group 21"/>
              <p:cNvGrpSpPr>
                <a:grpSpLocks/>
              </p:cNvGrpSpPr>
              <p:nvPr userDrawn="1"/>
            </p:nvGrpSpPr>
            <p:grpSpPr bwMode="auto">
              <a:xfrm>
                <a:off x="499" y="3562"/>
                <a:ext cx="548" cy="708"/>
                <a:chOff x="499" y="3562"/>
                <a:chExt cx="548" cy="708"/>
              </a:xfrm>
            </p:grpSpPr>
            <p:sp>
              <p:nvSpPr>
                <p:cNvPr id="14358" name="Freeform 22"/>
                <p:cNvSpPr>
                  <a:spLocks/>
                </p:cNvSpPr>
                <p:nvPr userDrawn="1"/>
              </p:nvSpPr>
              <p:spPr bwMode="auto">
                <a:xfrm>
                  <a:off x="499" y="3587"/>
                  <a:ext cx="157" cy="87"/>
                </a:xfrm>
                <a:custGeom>
                  <a:avLst/>
                  <a:gdLst/>
                  <a:ahLst/>
                  <a:cxnLst>
                    <a:cxn ang="0">
                      <a:pos x="0" y="107"/>
                    </a:cxn>
                    <a:cxn ang="0">
                      <a:pos x="114" y="10"/>
                    </a:cxn>
                    <a:cxn ang="0">
                      <a:pos x="213" y="0"/>
                    </a:cxn>
                    <a:cxn ang="0">
                      <a:pos x="292" y="27"/>
                    </a:cxn>
                    <a:cxn ang="0">
                      <a:pos x="313" y="91"/>
                    </a:cxn>
                    <a:cxn ang="0">
                      <a:pos x="167" y="67"/>
                    </a:cxn>
                    <a:cxn ang="0">
                      <a:pos x="74" y="101"/>
                    </a:cxn>
                    <a:cxn ang="0">
                      <a:pos x="13" y="175"/>
                    </a:cxn>
                    <a:cxn ang="0">
                      <a:pos x="0" y="107"/>
                    </a:cxn>
                    <a:cxn ang="0">
                      <a:pos x="0" y="107"/>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w="9525">
                  <a:noFill/>
                  <a:round/>
                  <a:headEnd/>
                  <a:tailEnd/>
                </a:ln>
              </p:spPr>
              <p:txBody>
                <a:bodyPr/>
                <a:lstStyle/>
                <a:p>
                  <a:pPr>
                    <a:defRPr/>
                  </a:pPr>
                  <a:endParaRPr lang="tr-TR">
                    <a:solidFill>
                      <a:srgbClr val="000000"/>
                    </a:solidFill>
                  </a:endParaRPr>
                </a:p>
              </p:txBody>
            </p:sp>
            <p:sp>
              <p:nvSpPr>
                <p:cNvPr id="14359" name="Freeform 23"/>
                <p:cNvSpPr>
                  <a:spLocks/>
                </p:cNvSpPr>
                <p:nvPr userDrawn="1"/>
              </p:nvSpPr>
              <p:spPr bwMode="auto">
                <a:xfrm>
                  <a:off x="636" y="4137"/>
                  <a:ext cx="115" cy="133"/>
                </a:xfrm>
                <a:custGeom>
                  <a:avLst/>
                  <a:gdLst/>
                  <a:ahLst/>
                  <a:cxnLst>
                    <a:cxn ang="0">
                      <a:pos x="0" y="40"/>
                    </a:cxn>
                    <a:cxn ang="0">
                      <a:pos x="160" y="266"/>
                    </a:cxn>
                    <a:cxn ang="0">
                      <a:pos x="230" y="251"/>
                    </a:cxn>
                    <a:cxn ang="0">
                      <a:pos x="223" y="17"/>
                    </a:cxn>
                    <a:cxn ang="0">
                      <a:pos x="166" y="0"/>
                    </a:cxn>
                    <a:cxn ang="0">
                      <a:pos x="179" y="197"/>
                    </a:cxn>
                    <a:cxn ang="0">
                      <a:pos x="71" y="4"/>
                    </a:cxn>
                    <a:cxn ang="0">
                      <a:pos x="0" y="40"/>
                    </a:cxn>
                    <a:cxn ang="0">
                      <a:pos x="0" y="40"/>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w="9525">
                  <a:noFill/>
                  <a:round/>
                  <a:headEnd/>
                  <a:tailEnd/>
                </a:ln>
              </p:spPr>
              <p:txBody>
                <a:bodyPr/>
                <a:lstStyle/>
                <a:p>
                  <a:pPr>
                    <a:defRPr/>
                  </a:pPr>
                  <a:endParaRPr lang="tr-TR">
                    <a:solidFill>
                      <a:srgbClr val="000000"/>
                    </a:solidFill>
                  </a:endParaRPr>
                </a:p>
              </p:txBody>
            </p:sp>
            <p:sp>
              <p:nvSpPr>
                <p:cNvPr id="14360" name="Freeform 24"/>
                <p:cNvSpPr>
                  <a:spLocks/>
                </p:cNvSpPr>
                <p:nvPr userDrawn="1"/>
              </p:nvSpPr>
              <p:spPr bwMode="auto">
                <a:xfrm>
                  <a:off x="1004" y="3562"/>
                  <a:ext cx="43" cy="117"/>
                </a:xfrm>
                <a:custGeom>
                  <a:avLst/>
                  <a:gdLst/>
                  <a:ahLst/>
                  <a:cxnLst>
                    <a:cxn ang="0">
                      <a:pos x="0" y="19"/>
                    </a:cxn>
                    <a:cxn ang="0">
                      <a:pos x="36" y="93"/>
                    </a:cxn>
                    <a:cxn ang="0">
                      <a:pos x="44" y="154"/>
                    </a:cxn>
                    <a:cxn ang="0">
                      <a:pos x="27" y="234"/>
                    </a:cxn>
                    <a:cxn ang="0">
                      <a:pos x="80" y="220"/>
                    </a:cxn>
                    <a:cxn ang="0">
                      <a:pos x="87" y="116"/>
                    </a:cxn>
                    <a:cxn ang="0">
                      <a:pos x="46" y="0"/>
                    </a:cxn>
                    <a:cxn ang="0">
                      <a:pos x="0" y="19"/>
                    </a:cxn>
                    <a:cxn ang="0">
                      <a:pos x="0" y="19"/>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w="9525">
                  <a:noFill/>
                  <a:round/>
                  <a:headEnd/>
                  <a:tailEnd/>
                </a:ln>
              </p:spPr>
              <p:txBody>
                <a:bodyPr/>
                <a:lstStyle/>
                <a:p>
                  <a:pPr>
                    <a:defRPr/>
                  </a:pPr>
                  <a:endParaRPr lang="tr-TR">
                    <a:solidFill>
                      <a:srgbClr val="000000"/>
                    </a:solidFill>
                  </a:endParaRPr>
                </a:p>
              </p:txBody>
            </p:sp>
          </p:grpSp>
          <p:sp>
            <p:nvSpPr>
              <p:cNvPr id="14361" name="Freeform 25"/>
              <p:cNvSpPr>
                <a:spLocks/>
              </p:cNvSpPr>
              <p:nvPr userDrawn="1"/>
            </p:nvSpPr>
            <p:spPr bwMode="auto">
              <a:xfrm>
                <a:off x="76" y="3732"/>
                <a:ext cx="595" cy="250"/>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a:defRPr/>
                </a:pPr>
                <a:endParaRPr lang="tr-TR">
                  <a:solidFill>
                    <a:srgbClr val="000000"/>
                  </a:solidFill>
                </a:endParaRPr>
              </a:p>
            </p:txBody>
          </p:sp>
          <p:sp>
            <p:nvSpPr>
              <p:cNvPr id="14362" name="Freeform 26"/>
              <p:cNvSpPr>
                <a:spLocks/>
              </p:cNvSpPr>
              <p:nvPr userDrawn="1"/>
            </p:nvSpPr>
            <p:spPr bwMode="auto">
              <a:xfrm>
                <a:off x="260" y="3886"/>
                <a:ext cx="244" cy="148"/>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a:defRPr/>
                </a:pPr>
                <a:endParaRPr lang="tr-TR">
                  <a:solidFill>
                    <a:srgbClr val="000000"/>
                  </a:solidFill>
                </a:endParaRPr>
              </a:p>
            </p:txBody>
          </p:sp>
          <p:sp>
            <p:nvSpPr>
              <p:cNvPr id="14363" name="Freeform 27"/>
              <p:cNvSpPr>
                <a:spLocks/>
              </p:cNvSpPr>
              <p:nvPr userDrawn="1"/>
            </p:nvSpPr>
            <p:spPr bwMode="auto">
              <a:xfrm>
                <a:off x="565" y="3680"/>
                <a:ext cx="107" cy="238"/>
              </a:xfrm>
              <a:custGeom>
                <a:avLst/>
                <a:gdLst/>
                <a:ahLst/>
                <a:cxnLst>
                  <a:cxn ang="0">
                    <a:pos x="24" y="0"/>
                  </a:cxn>
                  <a:cxn ang="0">
                    <a:pos x="91" y="25"/>
                  </a:cxn>
                  <a:cxn ang="0">
                    <a:pos x="80" y="192"/>
                  </a:cxn>
                  <a:cxn ang="0">
                    <a:pos x="106" y="327"/>
                  </a:cxn>
                  <a:cxn ang="0">
                    <a:pos x="213" y="451"/>
                  </a:cxn>
                  <a:cxn ang="0">
                    <a:pos x="97" y="478"/>
                  </a:cxn>
                  <a:cxn ang="0">
                    <a:pos x="30" y="344"/>
                  </a:cxn>
                  <a:cxn ang="0">
                    <a:pos x="0" y="57"/>
                  </a:cxn>
                  <a:cxn ang="0">
                    <a:pos x="24" y="0"/>
                  </a:cxn>
                  <a:cxn ang="0">
                    <a:pos x="24" y="0"/>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w="9525">
                <a:noFill/>
                <a:round/>
                <a:headEnd/>
                <a:tailEnd/>
              </a:ln>
            </p:spPr>
            <p:txBody>
              <a:bodyPr/>
              <a:lstStyle/>
              <a:p>
                <a:pPr>
                  <a:defRPr/>
                </a:pPr>
                <a:endParaRPr lang="tr-TR">
                  <a:solidFill>
                    <a:srgbClr val="000000"/>
                  </a:solidFill>
                </a:endParaRPr>
              </a:p>
            </p:txBody>
          </p:sp>
          <p:grpSp>
            <p:nvGrpSpPr>
              <p:cNvPr id="5" name="Group 28"/>
              <p:cNvGrpSpPr>
                <a:grpSpLocks/>
              </p:cNvGrpSpPr>
              <p:nvPr userDrawn="1"/>
            </p:nvGrpSpPr>
            <p:grpSpPr bwMode="auto">
              <a:xfrm>
                <a:off x="5" y="3490"/>
                <a:ext cx="1124" cy="678"/>
                <a:chOff x="5" y="3490"/>
                <a:chExt cx="1124" cy="678"/>
              </a:xfrm>
            </p:grpSpPr>
            <p:sp>
              <p:nvSpPr>
                <p:cNvPr id="14365" name="Freeform 29"/>
                <p:cNvSpPr>
                  <a:spLocks/>
                </p:cNvSpPr>
                <p:nvPr userDrawn="1"/>
              </p:nvSpPr>
              <p:spPr bwMode="auto">
                <a:xfrm>
                  <a:off x="669" y="4048"/>
                  <a:ext cx="75" cy="87"/>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a:defRPr/>
                  </a:pPr>
                  <a:endParaRPr lang="tr-TR">
                    <a:solidFill>
                      <a:srgbClr val="000000"/>
                    </a:solidFill>
                  </a:endParaRPr>
                </a:p>
              </p:txBody>
            </p:sp>
            <p:sp>
              <p:nvSpPr>
                <p:cNvPr id="14366" name="Freeform 30"/>
                <p:cNvSpPr>
                  <a:spLocks/>
                </p:cNvSpPr>
                <p:nvPr userDrawn="1"/>
              </p:nvSpPr>
              <p:spPr bwMode="auto">
                <a:xfrm>
                  <a:off x="5" y="3728"/>
                  <a:ext cx="842" cy="440"/>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a:defRPr/>
                  </a:pPr>
                  <a:endParaRPr lang="tr-TR">
                    <a:solidFill>
                      <a:srgbClr val="000000"/>
                    </a:solidFill>
                  </a:endParaRPr>
                </a:p>
              </p:txBody>
            </p:sp>
            <p:sp>
              <p:nvSpPr>
                <p:cNvPr id="14367" name="Freeform 31"/>
                <p:cNvSpPr>
                  <a:spLocks/>
                </p:cNvSpPr>
                <p:nvPr userDrawn="1"/>
              </p:nvSpPr>
              <p:spPr bwMode="auto">
                <a:xfrm>
                  <a:off x="106" y="3770"/>
                  <a:ext cx="80" cy="167"/>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a:defRPr/>
                  </a:pPr>
                  <a:endParaRPr lang="tr-TR">
                    <a:solidFill>
                      <a:srgbClr val="000000"/>
                    </a:solidFill>
                  </a:endParaRPr>
                </a:p>
              </p:txBody>
            </p:sp>
            <p:sp>
              <p:nvSpPr>
                <p:cNvPr id="14368" name="Freeform 32"/>
                <p:cNvSpPr>
                  <a:spLocks/>
                </p:cNvSpPr>
                <p:nvPr userDrawn="1"/>
              </p:nvSpPr>
              <p:spPr bwMode="auto">
                <a:xfrm>
                  <a:off x="449" y="3490"/>
                  <a:ext cx="322" cy="594"/>
                </a:xfrm>
                <a:custGeom>
                  <a:avLst/>
                  <a:gdLst/>
                  <a:ahLst/>
                  <a:cxnLst>
                    <a:cxn ang="0">
                      <a:pos x="218" y="896"/>
                    </a:cxn>
                    <a:cxn ang="0">
                      <a:pos x="0" y="124"/>
                    </a:cxn>
                    <a:cxn ang="0">
                      <a:pos x="81" y="38"/>
                    </a:cxn>
                    <a:cxn ang="0">
                      <a:pos x="258" y="0"/>
                    </a:cxn>
                    <a:cxn ang="0">
                      <a:pos x="399" y="57"/>
                    </a:cxn>
                    <a:cxn ang="0">
                      <a:pos x="642" y="1188"/>
                    </a:cxn>
                    <a:cxn ang="0">
                      <a:pos x="555" y="1091"/>
                    </a:cxn>
                    <a:cxn ang="0">
                      <a:pos x="355" y="97"/>
                    </a:cxn>
                    <a:cxn ang="0">
                      <a:pos x="226" y="61"/>
                    </a:cxn>
                    <a:cxn ang="0">
                      <a:pos x="119" y="74"/>
                    </a:cxn>
                    <a:cxn ang="0">
                      <a:pos x="76" y="141"/>
                    </a:cxn>
                    <a:cxn ang="0">
                      <a:pos x="306" y="924"/>
                    </a:cxn>
                    <a:cxn ang="0">
                      <a:pos x="218" y="896"/>
                    </a:cxn>
                    <a:cxn ang="0">
                      <a:pos x="218" y="896"/>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w="9525">
                  <a:noFill/>
                  <a:round/>
                  <a:headEnd/>
                  <a:tailEnd/>
                </a:ln>
              </p:spPr>
              <p:txBody>
                <a:bodyPr/>
                <a:lstStyle/>
                <a:p>
                  <a:pPr>
                    <a:defRPr/>
                  </a:pPr>
                  <a:endParaRPr lang="tr-TR">
                    <a:solidFill>
                      <a:srgbClr val="000000"/>
                    </a:solidFill>
                  </a:endParaRPr>
                </a:p>
              </p:txBody>
            </p:sp>
            <p:sp>
              <p:nvSpPr>
                <p:cNvPr id="14369" name="Freeform 33"/>
                <p:cNvSpPr>
                  <a:spLocks/>
                </p:cNvSpPr>
                <p:nvPr userDrawn="1"/>
              </p:nvSpPr>
              <p:spPr bwMode="auto">
                <a:xfrm>
                  <a:off x="578" y="3650"/>
                  <a:ext cx="96" cy="252"/>
                </a:xfrm>
                <a:custGeom>
                  <a:avLst/>
                  <a:gdLst/>
                  <a:ahLst/>
                  <a:cxnLst>
                    <a:cxn ang="0">
                      <a:pos x="0" y="27"/>
                    </a:cxn>
                    <a:cxn ang="0">
                      <a:pos x="76" y="194"/>
                    </a:cxn>
                    <a:cxn ang="0">
                      <a:pos x="113" y="318"/>
                    </a:cxn>
                    <a:cxn ang="0">
                      <a:pos x="116" y="504"/>
                    </a:cxn>
                    <a:cxn ang="0">
                      <a:pos x="192" y="504"/>
                    </a:cxn>
                    <a:cxn ang="0">
                      <a:pos x="187" y="360"/>
                    </a:cxn>
                    <a:cxn ang="0">
                      <a:pos x="162" y="208"/>
                    </a:cxn>
                    <a:cxn ang="0">
                      <a:pos x="99" y="59"/>
                    </a:cxn>
                    <a:cxn ang="0">
                      <a:pos x="63" y="0"/>
                    </a:cxn>
                    <a:cxn ang="0">
                      <a:pos x="0" y="27"/>
                    </a:cxn>
                    <a:cxn ang="0">
                      <a:pos x="0" y="27"/>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w="9525">
                  <a:noFill/>
                  <a:round/>
                  <a:headEnd/>
                  <a:tailEnd/>
                </a:ln>
              </p:spPr>
              <p:txBody>
                <a:bodyPr/>
                <a:lstStyle/>
                <a:p>
                  <a:pPr>
                    <a:defRPr/>
                  </a:pPr>
                  <a:endParaRPr lang="tr-TR">
                    <a:solidFill>
                      <a:srgbClr val="000000"/>
                    </a:solidFill>
                  </a:endParaRPr>
                </a:p>
              </p:txBody>
            </p:sp>
            <p:sp>
              <p:nvSpPr>
                <p:cNvPr id="14370" name="Freeform 34"/>
                <p:cNvSpPr>
                  <a:spLocks/>
                </p:cNvSpPr>
                <p:nvPr userDrawn="1"/>
              </p:nvSpPr>
              <p:spPr bwMode="auto">
                <a:xfrm>
                  <a:off x="328" y="3630"/>
                  <a:ext cx="195" cy="135"/>
                </a:xfrm>
                <a:custGeom>
                  <a:avLst/>
                  <a:gdLst/>
                  <a:ahLst/>
                  <a:cxnLst>
                    <a:cxn ang="0">
                      <a:pos x="297" y="0"/>
                    </a:cxn>
                    <a:cxn ang="0">
                      <a:pos x="257" y="17"/>
                    </a:cxn>
                    <a:cxn ang="0">
                      <a:pos x="253" y="66"/>
                    </a:cxn>
                    <a:cxn ang="0">
                      <a:pos x="0" y="169"/>
                    </a:cxn>
                    <a:cxn ang="0">
                      <a:pos x="0" y="222"/>
                    </a:cxn>
                    <a:cxn ang="0">
                      <a:pos x="284" y="226"/>
                    </a:cxn>
                    <a:cxn ang="0">
                      <a:pos x="320" y="269"/>
                    </a:cxn>
                    <a:cxn ang="0">
                      <a:pos x="390" y="266"/>
                    </a:cxn>
                    <a:cxn ang="0">
                      <a:pos x="383" y="190"/>
                    </a:cxn>
                    <a:cxn ang="0">
                      <a:pos x="116" y="176"/>
                    </a:cxn>
                    <a:cxn ang="0">
                      <a:pos x="333" y="89"/>
                    </a:cxn>
                    <a:cxn ang="0">
                      <a:pos x="297" y="0"/>
                    </a:cxn>
                    <a:cxn ang="0">
                      <a:pos x="297" y="0"/>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w="9525">
                  <a:noFill/>
                  <a:round/>
                  <a:headEnd/>
                  <a:tailEnd/>
                </a:ln>
              </p:spPr>
              <p:txBody>
                <a:bodyPr/>
                <a:lstStyle/>
                <a:p>
                  <a:pPr>
                    <a:defRPr/>
                  </a:pPr>
                  <a:endParaRPr lang="tr-TR">
                    <a:solidFill>
                      <a:srgbClr val="000000"/>
                    </a:solidFill>
                  </a:endParaRPr>
                </a:p>
              </p:txBody>
            </p:sp>
            <p:sp>
              <p:nvSpPr>
                <p:cNvPr id="14371" name="Freeform 35"/>
                <p:cNvSpPr>
                  <a:spLocks/>
                </p:cNvSpPr>
                <p:nvPr userDrawn="1"/>
              </p:nvSpPr>
              <p:spPr bwMode="auto">
                <a:xfrm>
                  <a:off x="658" y="3538"/>
                  <a:ext cx="471" cy="212"/>
                </a:xfrm>
                <a:custGeom>
                  <a:avLst/>
                  <a:gdLst/>
                  <a:ahLst/>
                  <a:cxnLst>
                    <a:cxn ang="0">
                      <a:pos x="0" y="131"/>
                    </a:cxn>
                    <a:cxn ang="0">
                      <a:pos x="863" y="0"/>
                    </a:cxn>
                    <a:cxn ang="0">
                      <a:pos x="926" y="78"/>
                    </a:cxn>
                    <a:cxn ang="0">
                      <a:pos x="941" y="181"/>
                    </a:cxn>
                    <a:cxn ang="0">
                      <a:pos x="903" y="282"/>
                    </a:cxn>
                    <a:cxn ang="0">
                      <a:pos x="57" y="424"/>
                    </a:cxn>
                    <a:cxn ang="0">
                      <a:pos x="53" y="384"/>
                    </a:cxn>
                    <a:cxn ang="0">
                      <a:pos x="863" y="242"/>
                    </a:cxn>
                    <a:cxn ang="0">
                      <a:pos x="893" y="145"/>
                    </a:cxn>
                    <a:cxn ang="0">
                      <a:pos x="840" y="57"/>
                    </a:cxn>
                    <a:cxn ang="0">
                      <a:pos x="0" y="185"/>
                    </a:cxn>
                    <a:cxn ang="0">
                      <a:pos x="0" y="131"/>
                    </a:cxn>
                    <a:cxn ang="0">
                      <a:pos x="0" y="131"/>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w="9525">
                  <a:noFill/>
                  <a:round/>
                  <a:headEnd/>
                  <a:tailEnd/>
                </a:ln>
              </p:spPr>
              <p:txBody>
                <a:bodyPr/>
                <a:lstStyle/>
                <a:p>
                  <a:pPr>
                    <a:defRPr/>
                  </a:pPr>
                  <a:endParaRPr lang="tr-TR">
                    <a:solidFill>
                      <a:srgbClr val="000000"/>
                    </a:solidFill>
                  </a:endParaRPr>
                </a:p>
              </p:txBody>
            </p:sp>
            <p:sp>
              <p:nvSpPr>
                <p:cNvPr id="14372" name="Freeform 36"/>
                <p:cNvSpPr>
                  <a:spLocks/>
                </p:cNvSpPr>
                <p:nvPr userDrawn="1"/>
              </p:nvSpPr>
              <p:spPr bwMode="auto">
                <a:xfrm>
                  <a:off x="717" y="3606"/>
                  <a:ext cx="245" cy="86"/>
                </a:xfrm>
                <a:custGeom>
                  <a:avLst/>
                  <a:gdLst/>
                  <a:ahLst/>
                  <a:cxnLst>
                    <a:cxn ang="0">
                      <a:pos x="0" y="126"/>
                    </a:cxn>
                    <a:cxn ang="0">
                      <a:pos x="66" y="173"/>
                    </a:cxn>
                    <a:cxn ang="0">
                      <a:pos x="222" y="166"/>
                    </a:cxn>
                    <a:cxn ang="0">
                      <a:pos x="418" y="116"/>
                    </a:cxn>
                    <a:cxn ang="0">
                      <a:pos x="488" y="42"/>
                    </a:cxn>
                    <a:cxn ang="0">
                      <a:pos x="443" y="2"/>
                    </a:cxn>
                    <a:cxn ang="0">
                      <a:pos x="253" y="0"/>
                    </a:cxn>
                    <a:cxn ang="0">
                      <a:pos x="110" y="12"/>
                    </a:cxn>
                    <a:cxn ang="0">
                      <a:pos x="15" y="76"/>
                    </a:cxn>
                    <a:cxn ang="0">
                      <a:pos x="112" y="95"/>
                    </a:cxn>
                    <a:cxn ang="0">
                      <a:pos x="275" y="53"/>
                    </a:cxn>
                    <a:cxn ang="0">
                      <a:pos x="416" y="53"/>
                    </a:cxn>
                    <a:cxn ang="0">
                      <a:pos x="268" y="110"/>
                    </a:cxn>
                    <a:cxn ang="0">
                      <a:pos x="142" y="126"/>
                    </a:cxn>
                    <a:cxn ang="0">
                      <a:pos x="0" y="126"/>
                    </a:cxn>
                    <a:cxn ang="0">
                      <a:pos x="0" y="126"/>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w="9525">
                  <a:noFill/>
                  <a:round/>
                  <a:headEnd/>
                  <a:tailEnd/>
                </a:ln>
              </p:spPr>
              <p:txBody>
                <a:bodyPr/>
                <a:lstStyle/>
                <a:p>
                  <a:pPr>
                    <a:defRPr/>
                  </a:pPr>
                  <a:endParaRPr lang="tr-TR">
                    <a:solidFill>
                      <a:srgbClr val="000000"/>
                    </a:solidFill>
                  </a:endParaRPr>
                </a:p>
              </p:txBody>
            </p:sp>
          </p:grpSp>
        </p:grpSp>
      </p:grpSp>
      <p:grpSp>
        <p:nvGrpSpPr>
          <p:cNvPr id="6" name="Group 37"/>
          <p:cNvGrpSpPr>
            <a:grpSpLocks/>
          </p:cNvGrpSpPr>
          <p:nvPr/>
        </p:nvGrpSpPr>
        <p:grpSpPr bwMode="auto">
          <a:xfrm>
            <a:off x="8680450" y="2116138"/>
            <a:ext cx="385763" cy="4308475"/>
            <a:chOff x="5468" y="1333"/>
            <a:chExt cx="243" cy="2714"/>
          </a:xfrm>
        </p:grpSpPr>
        <p:sp>
          <p:nvSpPr>
            <p:cNvPr id="14374" name="Freeform 38"/>
            <p:cNvSpPr>
              <a:spLocks/>
            </p:cNvSpPr>
            <p:nvPr userDrawn="1"/>
          </p:nvSpPr>
          <p:spPr bwMode="auto">
            <a:xfrm flipH="1">
              <a:off x="5468" y="2620"/>
              <a:ext cx="205" cy="1427"/>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pPr>
                <a:defRPr/>
              </a:pPr>
              <a:endParaRPr lang="tr-TR">
                <a:solidFill>
                  <a:srgbClr val="000000"/>
                </a:solidFill>
              </a:endParaRPr>
            </a:p>
          </p:txBody>
        </p:sp>
        <p:sp>
          <p:nvSpPr>
            <p:cNvPr id="14375" name="Freeform 39"/>
            <p:cNvSpPr>
              <a:spLocks/>
            </p:cNvSpPr>
            <p:nvPr userDrawn="1"/>
          </p:nvSpPr>
          <p:spPr bwMode="auto">
            <a:xfrm flipH="1">
              <a:off x="5506" y="1333"/>
              <a:ext cx="205" cy="1633"/>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pPr>
                <a:defRPr/>
              </a:pPr>
              <a:endParaRPr lang="tr-TR">
                <a:solidFill>
                  <a:srgbClr val="000000"/>
                </a:solidFill>
              </a:endParaRPr>
            </a:p>
          </p:txBody>
        </p:sp>
      </p:grpSp>
      <p:grpSp>
        <p:nvGrpSpPr>
          <p:cNvPr id="7" name="Group 40"/>
          <p:cNvGrpSpPr>
            <a:grpSpLocks/>
          </p:cNvGrpSpPr>
          <p:nvPr/>
        </p:nvGrpSpPr>
        <p:grpSpPr bwMode="auto">
          <a:xfrm>
            <a:off x="7318375" y="90488"/>
            <a:ext cx="2133600" cy="1911350"/>
            <a:chOff x="4610" y="57"/>
            <a:chExt cx="1344" cy="1204"/>
          </a:xfrm>
        </p:grpSpPr>
        <p:grpSp>
          <p:nvGrpSpPr>
            <p:cNvPr id="8" name="Group 41"/>
            <p:cNvGrpSpPr>
              <a:grpSpLocks/>
            </p:cNvGrpSpPr>
            <p:nvPr userDrawn="1"/>
          </p:nvGrpSpPr>
          <p:grpSpPr bwMode="auto">
            <a:xfrm>
              <a:off x="4610" y="57"/>
              <a:ext cx="1344" cy="1204"/>
              <a:chOff x="4610" y="57"/>
              <a:chExt cx="1344" cy="1204"/>
            </a:xfrm>
          </p:grpSpPr>
          <p:sp>
            <p:nvSpPr>
              <p:cNvPr id="14378" name="Freeform 42"/>
              <p:cNvSpPr>
                <a:spLocks/>
              </p:cNvSpPr>
              <p:nvPr userDrawn="1"/>
            </p:nvSpPr>
            <p:spPr bwMode="auto">
              <a:xfrm rot="-3172564">
                <a:off x="5430" y="1086"/>
                <a:ext cx="62" cy="288"/>
              </a:xfrm>
              <a:custGeom>
                <a:avLst/>
                <a:gdLst/>
                <a:ahLst/>
                <a:cxnLst>
                  <a:cxn ang="0">
                    <a:pos x="123" y="9"/>
                  </a:cxn>
                  <a:cxn ang="0">
                    <a:pos x="131" y="342"/>
                  </a:cxn>
                  <a:cxn ang="0">
                    <a:pos x="0" y="806"/>
                  </a:cxn>
                  <a:cxn ang="0">
                    <a:pos x="79" y="789"/>
                  </a:cxn>
                  <a:cxn ang="0">
                    <a:pos x="218" y="376"/>
                  </a:cxn>
                  <a:cxn ang="0">
                    <a:pos x="245" y="0"/>
                  </a:cxn>
                  <a:cxn ang="0">
                    <a:pos x="123" y="9"/>
                  </a:cxn>
                  <a:cxn ang="0">
                    <a:pos x="123" y="9"/>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w="9525">
                <a:noFill/>
                <a:round/>
                <a:headEnd/>
                <a:tailEnd/>
              </a:ln>
            </p:spPr>
            <p:txBody>
              <a:bodyPr/>
              <a:lstStyle/>
              <a:p>
                <a:pPr>
                  <a:defRPr/>
                </a:pPr>
                <a:endParaRPr lang="tr-TR">
                  <a:solidFill>
                    <a:srgbClr val="000000"/>
                  </a:solidFill>
                </a:endParaRPr>
              </a:p>
            </p:txBody>
          </p:sp>
          <p:grpSp>
            <p:nvGrpSpPr>
              <p:cNvPr id="9" name="Group 43"/>
              <p:cNvGrpSpPr>
                <a:grpSpLocks/>
              </p:cNvGrpSpPr>
              <p:nvPr userDrawn="1"/>
            </p:nvGrpSpPr>
            <p:grpSpPr bwMode="auto">
              <a:xfrm>
                <a:off x="4610" y="57"/>
                <a:ext cx="1344" cy="985"/>
                <a:chOff x="4610" y="57"/>
                <a:chExt cx="1344" cy="985"/>
              </a:xfrm>
            </p:grpSpPr>
            <p:sp>
              <p:nvSpPr>
                <p:cNvPr id="14380" name="Freeform 44"/>
                <p:cNvSpPr>
                  <a:spLocks/>
                </p:cNvSpPr>
                <p:nvPr userDrawn="1"/>
              </p:nvSpPr>
              <p:spPr bwMode="auto">
                <a:xfrm rot="-3172564">
                  <a:off x="4966" y="71"/>
                  <a:ext cx="153" cy="125"/>
                </a:xfrm>
                <a:custGeom>
                  <a:avLst/>
                  <a:gdLst/>
                  <a:ahLst/>
                  <a:cxnLst>
                    <a:cxn ang="0">
                      <a:pos x="0" y="0"/>
                    </a:cxn>
                    <a:cxn ang="0">
                      <a:pos x="298" y="184"/>
                    </a:cxn>
                    <a:cxn ang="0">
                      <a:pos x="500" y="349"/>
                    </a:cxn>
                    <a:cxn ang="0">
                      <a:pos x="604" y="140"/>
                    </a:cxn>
                    <a:cxn ang="0">
                      <a:pos x="359" y="9"/>
                    </a:cxn>
                    <a:cxn ang="0">
                      <a:pos x="464" y="184"/>
                    </a:cxn>
                    <a:cxn ang="0">
                      <a:pos x="131" y="17"/>
                    </a:cxn>
                    <a:cxn ang="0">
                      <a:pos x="0" y="0"/>
                    </a:cxn>
                    <a:cxn ang="0">
                      <a:pos x="0" y="0"/>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w="9525">
                  <a:noFill/>
                  <a:round/>
                  <a:headEnd/>
                  <a:tailEnd/>
                </a:ln>
              </p:spPr>
              <p:txBody>
                <a:bodyPr/>
                <a:lstStyle/>
                <a:p>
                  <a:pPr>
                    <a:defRPr/>
                  </a:pPr>
                  <a:endParaRPr lang="tr-TR">
                    <a:solidFill>
                      <a:srgbClr val="000000"/>
                    </a:solidFill>
                  </a:endParaRPr>
                </a:p>
              </p:txBody>
            </p:sp>
            <p:sp>
              <p:nvSpPr>
                <p:cNvPr id="14381" name="Freeform 45"/>
                <p:cNvSpPr>
                  <a:spLocks/>
                </p:cNvSpPr>
                <p:nvPr userDrawn="1"/>
              </p:nvSpPr>
              <p:spPr bwMode="auto">
                <a:xfrm rot="-3172564">
                  <a:off x="5060" y="320"/>
                  <a:ext cx="269" cy="438"/>
                </a:xfrm>
                <a:custGeom>
                  <a:avLst/>
                  <a:gdLst/>
                  <a:ahLst/>
                  <a:cxnLst>
                    <a:cxn ang="0">
                      <a:pos x="741" y="129"/>
                    </a:cxn>
                    <a:cxn ang="0">
                      <a:pos x="485" y="352"/>
                    </a:cxn>
                    <a:cxn ang="0">
                      <a:pos x="163" y="762"/>
                    </a:cxn>
                    <a:cxn ang="0">
                      <a:pos x="0" y="1101"/>
                    </a:cxn>
                    <a:cxn ang="0">
                      <a:pos x="59" y="1230"/>
                    </a:cxn>
                    <a:cxn ang="0">
                      <a:pos x="262" y="1201"/>
                    </a:cxn>
                    <a:cxn ang="0">
                      <a:pos x="578" y="914"/>
                    </a:cxn>
                    <a:cxn ang="0">
                      <a:pos x="876" y="534"/>
                    </a:cxn>
                    <a:cxn ang="0">
                      <a:pos x="1034" y="270"/>
                    </a:cxn>
                    <a:cxn ang="0">
                      <a:pos x="1064" y="84"/>
                    </a:cxn>
                    <a:cxn ang="0">
                      <a:pos x="977" y="0"/>
                    </a:cxn>
                    <a:cxn ang="0">
                      <a:pos x="836" y="65"/>
                    </a:cxn>
                    <a:cxn ang="0">
                      <a:pos x="969" y="107"/>
                    </a:cxn>
                    <a:cxn ang="0">
                      <a:pos x="876" y="352"/>
                    </a:cxn>
                    <a:cxn ang="0">
                      <a:pos x="690" y="656"/>
                    </a:cxn>
                    <a:cxn ang="0">
                      <a:pos x="350" y="1008"/>
                    </a:cxn>
                    <a:cxn ang="0">
                      <a:pos x="116" y="1114"/>
                    </a:cxn>
                    <a:cxn ang="0">
                      <a:pos x="135" y="943"/>
                    </a:cxn>
                    <a:cxn ang="0">
                      <a:pos x="437" y="504"/>
                    </a:cxn>
                    <a:cxn ang="0">
                      <a:pos x="831" y="118"/>
                    </a:cxn>
                    <a:cxn ang="0">
                      <a:pos x="741" y="129"/>
                    </a:cxn>
                    <a:cxn ang="0">
                      <a:pos x="741" y="129"/>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w="9525">
                  <a:noFill/>
                  <a:round/>
                  <a:headEnd/>
                  <a:tailEnd/>
                </a:ln>
              </p:spPr>
              <p:txBody>
                <a:bodyPr/>
                <a:lstStyle/>
                <a:p>
                  <a:pPr>
                    <a:defRPr/>
                  </a:pPr>
                  <a:endParaRPr lang="tr-TR">
                    <a:solidFill>
                      <a:srgbClr val="000000"/>
                    </a:solidFill>
                  </a:endParaRPr>
                </a:p>
              </p:txBody>
            </p:sp>
            <p:sp>
              <p:nvSpPr>
                <p:cNvPr id="14382" name="Freeform 46"/>
                <p:cNvSpPr>
                  <a:spLocks/>
                </p:cNvSpPr>
                <p:nvPr userDrawn="1"/>
              </p:nvSpPr>
              <p:spPr bwMode="auto">
                <a:xfrm rot="-3172564">
                  <a:off x="4870" y="170"/>
                  <a:ext cx="505" cy="898"/>
                </a:xfrm>
                <a:custGeom>
                  <a:avLst/>
                  <a:gdLst/>
                  <a:ahLst/>
                  <a:cxnLst>
                    <a:cxn ang="0">
                      <a:pos x="1941" y="0"/>
                    </a:cxn>
                    <a:cxn ang="0">
                      <a:pos x="0" y="2521"/>
                    </a:cxn>
                    <a:cxn ang="0">
                      <a:pos x="192" y="2450"/>
                    </a:cxn>
                    <a:cxn ang="0">
                      <a:pos x="2002" y="61"/>
                    </a:cxn>
                    <a:cxn ang="0">
                      <a:pos x="1941" y="0"/>
                    </a:cxn>
                    <a:cxn ang="0">
                      <a:pos x="1941" y="0"/>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w="9525">
                  <a:noFill/>
                  <a:round/>
                  <a:headEnd/>
                  <a:tailEnd/>
                </a:ln>
              </p:spPr>
              <p:txBody>
                <a:bodyPr/>
                <a:lstStyle/>
                <a:p>
                  <a:pPr>
                    <a:defRPr/>
                  </a:pPr>
                  <a:endParaRPr lang="tr-TR">
                    <a:solidFill>
                      <a:srgbClr val="000000"/>
                    </a:solidFill>
                  </a:endParaRPr>
                </a:p>
              </p:txBody>
            </p:sp>
            <p:sp>
              <p:nvSpPr>
                <p:cNvPr id="14383" name="Freeform 47"/>
                <p:cNvSpPr>
                  <a:spLocks/>
                </p:cNvSpPr>
                <p:nvPr userDrawn="1"/>
              </p:nvSpPr>
              <p:spPr bwMode="auto">
                <a:xfrm rot="-3172564">
                  <a:off x="4903" y="-19"/>
                  <a:ext cx="758" cy="1344"/>
                </a:xfrm>
                <a:custGeom>
                  <a:avLst/>
                  <a:gdLst/>
                  <a:ahLst/>
                  <a:cxnLst>
                    <a:cxn ang="0">
                      <a:pos x="95" y="2844"/>
                    </a:cxn>
                    <a:cxn ang="0">
                      <a:pos x="394" y="2834"/>
                    </a:cxn>
                    <a:cxn ang="0">
                      <a:pos x="821" y="3009"/>
                    </a:cxn>
                    <a:cxn ang="0">
                      <a:pos x="681" y="2817"/>
                    </a:cxn>
                    <a:cxn ang="0">
                      <a:pos x="367" y="2703"/>
                    </a:cxn>
                    <a:cxn ang="0">
                      <a:pos x="637" y="2720"/>
                    </a:cxn>
                    <a:cxn ang="0">
                      <a:pos x="979" y="2870"/>
                    </a:cxn>
                    <a:cxn ang="0">
                      <a:pos x="2859" y="420"/>
                    </a:cxn>
                    <a:cxn ang="0">
                      <a:pos x="2578" y="148"/>
                    </a:cxn>
                    <a:cxn ang="0">
                      <a:pos x="2308" y="0"/>
                    </a:cxn>
                    <a:cxn ang="0">
                      <a:pos x="2692" y="78"/>
                    </a:cxn>
                    <a:cxn ang="0">
                      <a:pos x="3007" y="428"/>
                    </a:cxn>
                    <a:cxn ang="0">
                      <a:pos x="831" y="3273"/>
                    </a:cxn>
                    <a:cxn ang="0">
                      <a:pos x="481" y="3412"/>
                    </a:cxn>
                    <a:cxn ang="0">
                      <a:pos x="105" y="3771"/>
                    </a:cxn>
                    <a:cxn ang="0">
                      <a:pos x="0" y="3667"/>
                    </a:cxn>
                    <a:cxn ang="0">
                      <a:pos x="131" y="3631"/>
                    </a:cxn>
                    <a:cxn ang="0">
                      <a:pos x="376" y="3385"/>
                    </a:cxn>
                    <a:cxn ang="0">
                      <a:pos x="165" y="3273"/>
                    </a:cxn>
                    <a:cxn ang="0">
                      <a:pos x="165" y="3176"/>
                    </a:cxn>
                    <a:cxn ang="0">
                      <a:pos x="411" y="3298"/>
                    </a:cxn>
                    <a:cxn ang="0">
                      <a:pos x="411" y="3186"/>
                    </a:cxn>
                    <a:cxn ang="0">
                      <a:pos x="603" y="3220"/>
                    </a:cxn>
                    <a:cxn ang="0">
                      <a:pos x="428" y="3079"/>
                    </a:cxn>
                    <a:cxn ang="0">
                      <a:pos x="629" y="3062"/>
                    </a:cxn>
                    <a:cxn ang="0">
                      <a:pos x="95" y="2844"/>
                    </a:cxn>
                    <a:cxn ang="0">
                      <a:pos x="95" y="2844"/>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w="9525">
                  <a:noFill/>
                  <a:round/>
                  <a:headEnd/>
                  <a:tailEnd/>
                </a:ln>
              </p:spPr>
              <p:txBody>
                <a:bodyPr/>
                <a:lstStyle/>
                <a:p>
                  <a:pPr>
                    <a:defRPr/>
                  </a:pPr>
                  <a:endParaRPr lang="tr-TR">
                    <a:solidFill>
                      <a:srgbClr val="000000"/>
                    </a:solidFill>
                  </a:endParaRPr>
                </a:p>
              </p:txBody>
            </p:sp>
            <p:sp>
              <p:nvSpPr>
                <p:cNvPr id="14384" name="Freeform 48"/>
                <p:cNvSpPr>
                  <a:spLocks/>
                </p:cNvSpPr>
                <p:nvPr userDrawn="1"/>
              </p:nvSpPr>
              <p:spPr bwMode="auto">
                <a:xfrm rot="-3172564">
                  <a:off x="5309" y="885"/>
                  <a:ext cx="169" cy="122"/>
                </a:xfrm>
                <a:custGeom>
                  <a:avLst/>
                  <a:gdLst/>
                  <a:ahLst/>
                  <a:cxnLst>
                    <a:cxn ang="0">
                      <a:pos x="0" y="80"/>
                    </a:cxn>
                    <a:cxn ang="0">
                      <a:pos x="255" y="106"/>
                    </a:cxn>
                    <a:cxn ang="0">
                      <a:pos x="639" y="342"/>
                    </a:cxn>
                    <a:cxn ang="0">
                      <a:pos x="673" y="289"/>
                    </a:cxn>
                    <a:cxn ang="0">
                      <a:pos x="447" y="114"/>
                    </a:cxn>
                    <a:cxn ang="0">
                      <a:pos x="26" y="0"/>
                    </a:cxn>
                    <a:cxn ang="0">
                      <a:pos x="0" y="80"/>
                    </a:cxn>
                    <a:cxn ang="0">
                      <a:pos x="0" y="80"/>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w="9525">
                  <a:noFill/>
                  <a:round/>
                  <a:headEnd/>
                  <a:tailEnd/>
                </a:ln>
              </p:spPr>
              <p:txBody>
                <a:bodyPr/>
                <a:lstStyle/>
                <a:p>
                  <a:pPr>
                    <a:defRPr/>
                  </a:pPr>
                  <a:endParaRPr lang="tr-TR">
                    <a:solidFill>
                      <a:srgbClr val="000000"/>
                    </a:solidFill>
                  </a:endParaRPr>
                </a:p>
              </p:txBody>
            </p:sp>
            <p:sp>
              <p:nvSpPr>
                <p:cNvPr id="14385" name="Freeform 49"/>
                <p:cNvSpPr>
                  <a:spLocks/>
                </p:cNvSpPr>
                <p:nvPr userDrawn="1"/>
              </p:nvSpPr>
              <p:spPr bwMode="auto">
                <a:xfrm rot="-3172564">
                  <a:off x="5253" y="794"/>
                  <a:ext cx="181" cy="144"/>
                </a:xfrm>
                <a:custGeom>
                  <a:avLst/>
                  <a:gdLst/>
                  <a:ahLst/>
                  <a:cxnLst>
                    <a:cxn ang="0">
                      <a:pos x="0" y="78"/>
                    </a:cxn>
                    <a:cxn ang="0">
                      <a:pos x="340" y="148"/>
                    </a:cxn>
                    <a:cxn ang="0">
                      <a:pos x="638" y="403"/>
                    </a:cxn>
                    <a:cxn ang="0">
                      <a:pos x="716" y="296"/>
                    </a:cxn>
                    <a:cxn ang="0">
                      <a:pos x="420" y="114"/>
                    </a:cxn>
                    <a:cxn ang="0">
                      <a:pos x="70" y="0"/>
                    </a:cxn>
                    <a:cxn ang="0">
                      <a:pos x="0" y="78"/>
                    </a:cxn>
                    <a:cxn ang="0">
                      <a:pos x="0" y="78"/>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w="9525">
                  <a:noFill/>
                  <a:round/>
                  <a:headEnd/>
                  <a:tailEnd/>
                </a:ln>
              </p:spPr>
              <p:txBody>
                <a:bodyPr/>
                <a:lstStyle/>
                <a:p>
                  <a:pPr>
                    <a:defRPr/>
                  </a:pPr>
                  <a:endParaRPr lang="tr-TR">
                    <a:solidFill>
                      <a:srgbClr val="000000"/>
                    </a:solidFill>
                  </a:endParaRPr>
                </a:p>
              </p:txBody>
            </p:sp>
            <p:sp>
              <p:nvSpPr>
                <p:cNvPr id="14386" name="Freeform 50"/>
                <p:cNvSpPr>
                  <a:spLocks/>
                </p:cNvSpPr>
                <p:nvPr userDrawn="1"/>
              </p:nvSpPr>
              <p:spPr bwMode="auto">
                <a:xfrm rot="-3172564">
                  <a:off x="4985" y="210"/>
                  <a:ext cx="181" cy="147"/>
                </a:xfrm>
                <a:custGeom>
                  <a:avLst/>
                  <a:gdLst/>
                  <a:ahLst/>
                  <a:cxnLst>
                    <a:cxn ang="0">
                      <a:pos x="0" y="78"/>
                    </a:cxn>
                    <a:cxn ang="0">
                      <a:pos x="316" y="139"/>
                    </a:cxn>
                    <a:cxn ang="0">
                      <a:pos x="649" y="411"/>
                    </a:cxn>
                    <a:cxn ang="0">
                      <a:pos x="717" y="314"/>
                    </a:cxn>
                    <a:cxn ang="0">
                      <a:pos x="394" y="87"/>
                    </a:cxn>
                    <a:cxn ang="0">
                      <a:pos x="54" y="0"/>
                    </a:cxn>
                    <a:cxn ang="0">
                      <a:pos x="0" y="78"/>
                    </a:cxn>
                    <a:cxn ang="0">
                      <a:pos x="0" y="78"/>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w="9525">
                  <a:noFill/>
                  <a:round/>
                  <a:headEnd/>
                  <a:tailEnd/>
                </a:ln>
              </p:spPr>
              <p:txBody>
                <a:bodyPr/>
                <a:lstStyle/>
                <a:p>
                  <a:pPr>
                    <a:defRPr/>
                  </a:pPr>
                  <a:endParaRPr lang="tr-TR">
                    <a:solidFill>
                      <a:srgbClr val="000000"/>
                    </a:solidFill>
                  </a:endParaRPr>
                </a:p>
              </p:txBody>
            </p:sp>
            <p:sp>
              <p:nvSpPr>
                <p:cNvPr id="14387" name="Freeform 51"/>
                <p:cNvSpPr>
                  <a:spLocks/>
                </p:cNvSpPr>
                <p:nvPr userDrawn="1"/>
              </p:nvSpPr>
              <p:spPr bwMode="auto">
                <a:xfrm rot="-3172564">
                  <a:off x="4959" y="130"/>
                  <a:ext cx="179" cy="138"/>
                </a:xfrm>
                <a:custGeom>
                  <a:avLst/>
                  <a:gdLst/>
                  <a:ahLst/>
                  <a:cxnLst>
                    <a:cxn ang="0">
                      <a:pos x="0" y="88"/>
                    </a:cxn>
                    <a:cxn ang="0">
                      <a:pos x="272" y="131"/>
                    </a:cxn>
                    <a:cxn ang="0">
                      <a:pos x="665" y="386"/>
                    </a:cxn>
                    <a:cxn ang="0">
                      <a:pos x="709" y="308"/>
                    </a:cxn>
                    <a:cxn ang="0">
                      <a:pos x="306" y="53"/>
                    </a:cxn>
                    <a:cxn ang="0">
                      <a:pos x="43" y="0"/>
                    </a:cxn>
                    <a:cxn ang="0">
                      <a:pos x="0" y="88"/>
                    </a:cxn>
                    <a:cxn ang="0">
                      <a:pos x="0" y="88"/>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w="9525">
                  <a:noFill/>
                  <a:round/>
                  <a:headEnd/>
                  <a:tailEnd/>
                </a:ln>
              </p:spPr>
              <p:txBody>
                <a:bodyPr/>
                <a:lstStyle/>
                <a:p>
                  <a:pPr>
                    <a:defRPr/>
                  </a:pPr>
                  <a:endParaRPr lang="tr-TR">
                    <a:solidFill>
                      <a:srgbClr val="000000"/>
                    </a:solidFill>
                  </a:endParaRPr>
                </a:p>
              </p:txBody>
            </p:sp>
          </p:grpSp>
        </p:grpSp>
        <p:sp>
          <p:nvSpPr>
            <p:cNvPr id="14388"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p:spPr>
          <p:txBody>
            <a:bodyPr/>
            <a:lstStyle/>
            <a:p>
              <a:pPr>
                <a:defRPr/>
              </a:pPr>
              <a:endParaRPr lang="tr-TR">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 id="2147483782" r:id="rId12"/>
  </p:sldLayoutIdLst>
  <p:transition>
    <p:wipe dir="d"/>
  </p:transition>
  <p:txStyles>
    <p:titleStyle>
      <a:lvl1pPr algn="ctr" rtl="0" eaLnBrk="1" fontAlgn="base" hangingPunct="1">
        <a:spcBef>
          <a:spcPct val="0"/>
        </a:spcBef>
        <a:spcAft>
          <a:spcPct val="0"/>
        </a:spcAft>
        <a:defRPr sz="44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omic Sans MS" pitchFamily="66" charset="0"/>
        </a:defRPr>
      </a:lvl2pPr>
      <a:lvl3pPr algn="ctr" rtl="0" eaLnBrk="1" fontAlgn="base" hangingPunct="1">
        <a:spcBef>
          <a:spcPct val="0"/>
        </a:spcBef>
        <a:spcAft>
          <a:spcPct val="0"/>
        </a:spcAft>
        <a:defRPr sz="4400">
          <a:solidFill>
            <a:schemeClr val="tx1"/>
          </a:solidFill>
          <a:latin typeface="Comic Sans MS" pitchFamily="66" charset="0"/>
        </a:defRPr>
      </a:lvl3pPr>
      <a:lvl4pPr algn="ctr" rtl="0" eaLnBrk="1" fontAlgn="base" hangingPunct="1">
        <a:spcBef>
          <a:spcPct val="0"/>
        </a:spcBef>
        <a:spcAft>
          <a:spcPct val="0"/>
        </a:spcAft>
        <a:defRPr sz="4400">
          <a:solidFill>
            <a:schemeClr val="tx1"/>
          </a:solidFill>
          <a:latin typeface="Comic Sans MS" pitchFamily="66" charset="0"/>
        </a:defRPr>
      </a:lvl4pPr>
      <a:lvl5pPr algn="ctr" rtl="0" eaLnBrk="1" fontAlgn="base" hangingPunct="1">
        <a:spcBef>
          <a:spcPct val="0"/>
        </a:spcBef>
        <a:spcAft>
          <a:spcPct val="0"/>
        </a:spcAft>
        <a:defRPr sz="4400">
          <a:solidFill>
            <a:schemeClr val="tx1"/>
          </a:solidFill>
          <a:latin typeface="Comic Sans MS" pitchFamily="66" charset="0"/>
        </a:defRPr>
      </a:lvl5pPr>
      <a:lvl6pPr marL="457200" algn="ctr" rtl="0" eaLnBrk="1" fontAlgn="base" hangingPunct="1">
        <a:spcBef>
          <a:spcPct val="0"/>
        </a:spcBef>
        <a:spcAft>
          <a:spcPct val="0"/>
        </a:spcAft>
        <a:defRPr sz="4400">
          <a:solidFill>
            <a:schemeClr val="tx1"/>
          </a:solidFill>
          <a:latin typeface="Comic Sans MS" pitchFamily="66" charset="0"/>
        </a:defRPr>
      </a:lvl6pPr>
      <a:lvl7pPr marL="914400" algn="ctr" rtl="0" eaLnBrk="1" fontAlgn="base" hangingPunct="1">
        <a:spcBef>
          <a:spcPct val="0"/>
        </a:spcBef>
        <a:spcAft>
          <a:spcPct val="0"/>
        </a:spcAft>
        <a:defRPr sz="4400">
          <a:solidFill>
            <a:schemeClr val="tx1"/>
          </a:solidFill>
          <a:latin typeface="Comic Sans MS" pitchFamily="66" charset="0"/>
        </a:defRPr>
      </a:lvl7pPr>
      <a:lvl8pPr marL="1371600" algn="ctr" rtl="0" eaLnBrk="1" fontAlgn="base" hangingPunct="1">
        <a:spcBef>
          <a:spcPct val="0"/>
        </a:spcBef>
        <a:spcAft>
          <a:spcPct val="0"/>
        </a:spcAft>
        <a:defRPr sz="4400">
          <a:solidFill>
            <a:schemeClr val="tx1"/>
          </a:solidFill>
          <a:latin typeface="Comic Sans MS" pitchFamily="66" charset="0"/>
        </a:defRPr>
      </a:lvl8pPr>
      <a:lvl9pPr marL="1828800" algn="ctr" rtl="0" eaLnBrk="1" fontAlgn="base" hangingPunct="1">
        <a:spcBef>
          <a:spcPct val="0"/>
        </a:spcBef>
        <a:spcAft>
          <a:spcPct val="0"/>
        </a:spcAft>
        <a:defRPr sz="4400">
          <a:solidFill>
            <a:schemeClr val="tx1"/>
          </a:solidFill>
          <a:latin typeface="Comic Sans MS" pitchFamily="66"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1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14.xml"/></Relationships>
</file>

<file path=ppt/slides/_rels/slide61.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14.xml"/></Relationships>
</file>

<file path=ppt/slides/_rels/slide62.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14.xml"/></Relationships>
</file>

<file path=ppt/slides/_rels/slide63.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Alt Başlık"/>
          <p:cNvSpPr>
            <a:spLocks noGrp="1"/>
          </p:cNvSpPr>
          <p:nvPr>
            <p:ph type="subTitle" idx="1"/>
          </p:nvPr>
        </p:nvSpPr>
        <p:spPr/>
        <p:txBody>
          <a:bodyPr/>
          <a:lstStyle/>
          <a:p>
            <a:endParaRPr lang="tr-TR" dirty="0"/>
          </a:p>
        </p:txBody>
      </p:sp>
      <p:sp>
        <p:nvSpPr>
          <p:cNvPr id="4" name="3 Başlık"/>
          <p:cNvSpPr>
            <a:spLocks noGrp="1"/>
          </p:cNvSpPr>
          <p:nvPr>
            <p:ph type="ctrTitle"/>
          </p:nvPr>
        </p:nvSpPr>
        <p:spPr/>
        <p:txBody>
          <a:bodyPr>
            <a:normAutofit/>
          </a:bodyPr>
          <a:lstStyle/>
          <a:p>
            <a:r>
              <a:rPr lang="tr-TR" sz="4800" b="1" dirty="0">
                <a:latin typeface="Ravie" pitchFamily="82" charset="0"/>
              </a:rPr>
              <a:t>CÜMLEDE ANLAM</a:t>
            </a:r>
            <a:endParaRPr lang="tr-TR" sz="4400" b="1" dirty="0">
              <a:latin typeface="Ravie" pitchFamily="82" charset="0"/>
            </a:endParaRPr>
          </a:p>
        </p:txBody>
      </p:sp>
      <p:pic>
        <p:nvPicPr>
          <p:cNvPr id="1026" name="Picture 2" descr="C:\Users\Gökben\AppData\Local\Microsoft\Windows\Temporary Internet Files\Content.IE5\LQB7RLUI\MC900441465[1].png"/>
          <p:cNvPicPr>
            <a:picLocks noChangeAspect="1" noChangeArrowheads="1"/>
          </p:cNvPicPr>
          <p:nvPr/>
        </p:nvPicPr>
        <p:blipFill>
          <a:blip r:embed="rId2" cstate="print"/>
          <a:srcRect/>
          <a:stretch>
            <a:fillRect/>
          </a:stretch>
        </p:blipFill>
        <p:spPr bwMode="auto">
          <a:xfrm>
            <a:off x="1691680" y="2708920"/>
            <a:ext cx="2742857" cy="2742857"/>
          </a:xfrm>
          <a:prstGeom prst="rect">
            <a:avLst/>
          </a:prstGeom>
          <a:noFill/>
        </p:spPr>
      </p:pic>
      <p:pic>
        <p:nvPicPr>
          <p:cNvPr id="1027" name="Picture 3" descr="C:\Users\Gökben\AppData\Local\Microsoft\Windows\Temporary Internet Files\Content.IE5\J22T2JV1\MC900441463[1].png"/>
          <p:cNvPicPr>
            <a:picLocks noChangeAspect="1" noChangeArrowheads="1"/>
          </p:cNvPicPr>
          <p:nvPr/>
        </p:nvPicPr>
        <p:blipFill>
          <a:blip r:embed="rId3" cstate="print"/>
          <a:srcRect/>
          <a:stretch>
            <a:fillRect/>
          </a:stretch>
        </p:blipFill>
        <p:spPr bwMode="auto">
          <a:xfrm>
            <a:off x="4644008" y="2636912"/>
            <a:ext cx="2742857" cy="2742857"/>
          </a:xfrm>
          <a:prstGeom prst="rect">
            <a:avLst/>
          </a:prstGeom>
          <a:noFill/>
        </p:spPr>
      </p:pic>
      <p:sp>
        <p:nvSpPr>
          <p:cNvPr id="8" name="7 Metin kutusu"/>
          <p:cNvSpPr txBox="1"/>
          <p:nvPr/>
        </p:nvSpPr>
        <p:spPr>
          <a:xfrm>
            <a:off x="3203848" y="2852936"/>
            <a:ext cx="1224136" cy="830997"/>
          </a:xfrm>
          <a:prstGeom prst="rect">
            <a:avLst/>
          </a:prstGeom>
          <a:noFill/>
        </p:spPr>
        <p:txBody>
          <a:bodyPr wrap="square" rtlCol="0">
            <a:spAutoFit/>
          </a:bodyPr>
          <a:lstStyle/>
          <a:p>
            <a:r>
              <a:rPr lang="tr-TR" sz="4800" dirty="0">
                <a:latin typeface="Ravie" pitchFamily="82" charset="0"/>
              </a:rPr>
              <a:t>?</a:t>
            </a:r>
          </a:p>
        </p:txBody>
      </p:sp>
      <p:sp>
        <p:nvSpPr>
          <p:cNvPr id="9" name="8 Metin kutusu"/>
          <p:cNvSpPr txBox="1"/>
          <p:nvPr/>
        </p:nvSpPr>
        <p:spPr>
          <a:xfrm>
            <a:off x="6156176" y="2852936"/>
            <a:ext cx="1224136" cy="830997"/>
          </a:xfrm>
          <a:prstGeom prst="rect">
            <a:avLst/>
          </a:prstGeom>
          <a:noFill/>
        </p:spPr>
        <p:txBody>
          <a:bodyPr wrap="square" rtlCol="0">
            <a:spAutoFit/>
          </a:bodyPr>
          <a:lstStyle/>
          <a:p>
            <a:r>
              <a:rPr lang="tr-TR" sz="4800" dirty="0">
                <a:latin typeface="Ravie" pitchFamily="82" charset="0"/>
              </a:rPr>
              <a:t>?</a:t>
            </a:r>
          </a:p>
        </p:txBody>
      </p:sp>
      <p:sp>
        <p:nvSpPr>
          <p:cNvPr id="10" name="9 Metin kutusu"/>
          <p:cNvSpPr txBox="1"/>
          <p:nvPr/>
        </p:nvSpPr>
        <p:spPr>
          <a:xfrm>
            <a:off x="6948264" y="5949280"/>
            <a:ext cx="1872208" cy="369332"/>
          </a:xfrm>
          <a:prstGeom prst="rect">
            <a:avLst/>
          </a:prstGeom>
          <a:noFill/>
        </p:spPr>
        <p:txBody>
          <a:bodyPr wrap="square" rtlCol="0">
            <a:spAutoFit/>
          </a:bodyPr>
          <a:lstStyle/>
          <a:p>
            <a:r>
              <a:rPr lang="tr-TR" dirty="0"/>
              <a:t>G.KORKMAZ</a:t>
            </a:r>
          </a:p>
        </p:txBody>
      </p:sp>
    </p:spTree>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a:t> </a:t>
            </a:r>
            <a:r>
              <a:rPr lang="tr-TR" b="1" dirty="0"/>
              <a:t>8. GÖRÜŞ CÜMLELERİ</a:t>
            </a:r>
            <a:endParaRPr lang="tr-TR" dirty="0"/>
          </a:p>
        </p:txBody>
      </p:sp>
      <p:sp>
        <p:nvSpPr>
          <p:cNvPr id="3" name="2 İçerik Yer Tutucusu"/>
          <p:cNvSpPr>
            <a:spLocks noGrp="1"/>
          </p:cNvSpPr>
          <p:nvPr>
            <p:ph sz="quarter" idx="1"/>
          </p:nvPr>
        </p:nvSpPr>
        <p:spPr>
          <a:xfrm>
            <a:off x="301752" y="3717032"/>
            <a:ext cx="8503920" cy="2382016"/>
          </a:xfrm>
        </p:spPr>
        <p:txBody>
          <a:bodyPr>
            <a:normAutofit/>
          </a:bodyPr>
          <a:lstStyle/>
          <a:p>
            <a:pPr>
              <a:buNone/>
            </a:pPr>
            <a:r>
              <a:rPr lang="tr-TR" b="1" u="sng" dirty="0"/>
              <a:t>Örnek</a:t>
            </a:r>
            <a:endParaRPr lang="tr-TR" u="sng" dirty="0"/>
          </a:p>
          <a:p>
            <a:r>
              <a:rPr lang="tr-TR" dirty="0"/>
              <a:t>Resim sanatı insanı dinlendirir.</a:t>
            </a:r>
          </a:p>
          <a:p>
            <a:r>
              <a:rPr lang="tr-TR" dirty="0"/>
              <a:t>Hepimiz hatalarımızdan ders çıkarmalıyız.</a:t>
            </a:r>
            <a:endParaRPr lang="tr-TR" u="sng" dirty="0"/>
          </a:p>
          <a:p>
            <a:r>
              <a:rPr lang="tr-TR" dirty="0"/>
              <a:t>Bu projedeki eksikleri gidermeliyiz.</a:t>
            </a:r>
          </a:p>
          <a:p>
            <a:endParaRPr lang="tr-TR" dirty="0"/>
          </a:p>
        </p:txBody>
      </p:sp>
      <p:sp>
        <p:nvSpPr>
          <p:cNvPr id="4" name="3 Köşeleri Yuvarlanmış Dikdörtgen Belirtme Çizgisi"/>
          <p:cNvSpPr/>
          <p:nvPr/>
        </p:nvSpPr>
        <p:spPr>
          <a:xfrm>
            <a:off x="2555776" y="1556792"/>
            <a:ext cx="5544616" cy="2088232"/>
          </a:xfrm>
          <a:prstGeom prst="wedgeRoundRectCallout">
            <a:avLst>
              <a:gd name="adj1" fmla="val -64988"/>
              <a:gd name="adj2" fmla="val 953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a:t>Bir olay, varlık veya düşünce üzerinde varılan yargıyı belirten cümlelerdir.</a:t>
            </a:r>
          </a:p>
        </p:txBody>
      </p:sp>
    </p:spTree>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8291264" cy="660688"/>
          </a:xfrm>
        </p:spPr>
        <p:txBody>
          <a:bodyPr>
            <a:normAutofit fontScale="90000"/>
          </a:bodyPr>
          <a:lstStyle/>
          <a:p>
            <a:r>
              <a:rPr lang="tr-TR" b="1" dirty="0"/>
              <a:t>9. YAKINMA (ŞİKAYET) CÜMLELERİ</a:t>
            </a:r>
            <a:endParaRPr lang="tr-TR" dirty="0"/>
          </a:p>
        </p:txBody>
      </p:sp>
      <p:sp>
        <p:nvSpPr>
          <p:cNvPr id="3" name="2 İçerik Yer Tutucusu"/>
          <p:cNvSpPr>
            <a:spLocks noGrp="1"/>
          </p:cNvSpPr>
          <p:nvPr>
            <p:ph sz="quarter" idx="1"/>
          </p:nvPr>
        </p:nvSpPr>
        <p:spPr/>
        <p:txBody>
          <a:bodyPr>
            <a:normAutofit lnSpcReduction="10000"/>
          </a:bodyPr>
          <a:lstStyle/>
          <a:p>
            <a:pPr>
              <a:buNone/>
            </a:pPr>
            <a:r>
              <a:rPr lang="tr-TR" b="1" u="sng" dirty="0"/>
              <a:t>Örnek</a:t>
            </a:r>
          </a:p>
          <a:p>
            <a:r>
              <a:rPr lang="tr-TR" dirty="0"/>
              <a:t>Gittiğinden beri hiç aramadı.</a:t>
            </a:r>
          </a:p>
          <a:p>
            <a:r>
              <a:rPr lang="tr-TR" dirty="0"/>
              <a:t>Nerede nasıl davranacağını bir öğrenebilse.</a:t>
            </a:r>
          </a:p>
          <a:p>
            <a:r>
              <a:rPr lang="tr-TR" dirty="0"/>
              <a:t>İnsanlar hâlâ uğradıkları haksızlıklara ses çıkarmıyor. </a:t>
            </a:r>
          </a:p>
        </p:txBody>
      </p:sp>
      <p:sp>
        <p:nvSpPr>
          <p:cNvPr id="4" name="3 Köşeleri Yuvarlanmış Dikdörtgen Belirtme Çizgisi"/>
          <p:cNvSpPr/>
          <p:nvPr/>
        </p:nvSpPr>
        <p:spPr>
          <a:xfrm>
            <a:off x="2123728" y="1484784"/>
            <a:ext cx="6480720" cy="2088232"/>
          </a:xfrm>
          <a:prstGeom prst="wedgeRoundRectCallout">
            <a:avLst>
              <a:gd name="adj1" fmla="val -56379"/>
              <a:gd name="adj2" fmla="val 1229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dirty="0"/>
              <a:t>Bir durumdan duyulan rahatsızlığı ifade eden cümlelerdir.</a:t>
            </a:r>
          </a:p>
        </p:txBody>
      </p:sp>
    </p:spTree>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260648"/>
            <a:ext cx="7746064" cy="792088"/>
          </a:xfrm>
        </p:spPr>
        <p:txBody>
          <a:bodyPr>
            <a:normAutofit/>
          </a:bodyPr>
          <a:lstStyle/>
          <a:p>
            <a:r>
              <a:rPr lang="tr-TR" b="1" dirty="0"/>
              <a:t>10. HAYIFLANMA CÜMLELERİ</a:t>
            </a:r>
            <a:endParaRPr lang="tr-TR" dirty="0"/>
          </a:p>
        </p:txBody>
      </p:sp>
      <p:sp>
        <p:nvSpPr>
          <p:cNvPr id="3" name="2 İçerik Yer Tutucusu"/>
          <p:cNvSpPr>
            <a:spLocks noGrp="1"/>
          </p:cNvSpPr>
          <p:nvPr>
            <p:ph sz="quarter" idx="1"/>
          </p:nvPr>
        </p:nvSpPr>
        <p:spPr>
          <a:xfrm>
            <a:off x="301752" y="3501008"/>
            <a:ext cx="8503920" cy="2598040"/>
          </a:xfrm>
        </p:spPr>
        <p:txBody>
          <a:bodyPr>
            <a:normAutofit/>
          </a:bodyPr>
          <a:lstStyle/>
          <a:p>
            <a:pPr>
              <a:buNone/>
            </a:pPr>
            <a:r>
              <a:rPr lang="tr-TR" b="1" u="sng" dirty="0"/>
              <a:t>Örnek</a:t>
            </a:r>
            <a:endParaRPr lang="tr-TR" u="sng" dirty="0"/>
          </a:p>
          <a:p>
            <a:r>
              <a:rPr lang="tr-TR" dirty="0"/>
              <a:t>Öğretmenin anlattıklarını keşke defterime yazsaydım.</a:t>
            </a:r>
          </a:p>
          <a:p>
            <a:r>
              <a:rPr lang="tr-TR" dirty="0"/>
              <a:t>Gençlikte bir güzel gezip eğlenmek varmış.</a:t>
            </a:r>
          </a:p>
          <a:p>
            <a:r>
              <a:rPr lang="tr-TR" dirty="0"/>
              <a:t>Zavallı kedi soğukta çok üşümüş.</a:t>
            </a:r>
          </a:p>
          <a:p>
            <a:endParaRPr lang="tr-TR" dirty="0"/>
          </a:p>
        </p:txBody>
      </p:sp>
      <p:sp>
        <p:nvSpPr>
          <p:cNvPr id="4" name="3 Köşeleri Yuvarlanmış Dikdörtgen Belirtme Çizgisi"/>
          <p:cNvSpPr/>
          <p:nvPr/>
        </p:nvSpPr>
        <p:spPr>
          <a:xfrm>
            <a:off x="2123728" y="1484784"/>
            <a:ext cx="6480720" cy="2088232"/>
          </a:xfrm>
          <a:prstGeom prst="wedgeRoundRectCallout">
            <a:avLst>
              <a:gd name="adj1" fmla="val -56152"/>
              <a:gd name="adj2" fmla="val 1724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dirty="0"/>
              <a:t>Bir kişinin herhangi bir olaydan veya yapmadığı bir işten dolayı duyduğu üzüntüyü anlatan cümlelerdir.</a:t>
            </a:r>
            <a:endParaRPr lang="tr-TR" dirty="0"/>
          </a:p>
        </p:txBody>
      </p:sp>
    </p:spTree>
  </p:cSld>
  <p:clrMapOvr>
    <a:masterClrMapping/>
  </p:clrMapOvr>
  <p:transition>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a:t>11.PİŞMANLIK CÜMLELERİ</a:t>
            </a:r>
            <a:endParaRPr lang="tr-TR" dirty="0"/>
          </a:p>
        </p:txBody>
      </p:sp>
      <p:sp>
        <p:nvSpPr>
          <p:cNvPr id="3" name="2 İçerik Yer Tutucusu"/>
          <p:cNvSpPr>
            <a:spLocks noGrp="1"/>
          </p:cNvSpPr>
          <p:nvPr>
            <p:ph sz="quarter" idx="1"/>
          </p:nvPr>
        </p:nvSpPr>
        <p:spPr/>
        <p:txBody>
          <a:bodyPr>
            <a:normAutofit fontScale="85000" lnSpcReduction="20000"/>
          </a:bodyPr>
          <a:lstStyle/>
          <a:p>
            <a:pPr>
              <a:buNone/>
            </a:pPr>
            <a:r>
              <a:rPr lang="tr-TR" b="1" u="sng" dirty="0"/>
              <a:t>Örnek</a:t>
            </a:r>
          </a:p>
          <a:p>
            <a:r>
              <a:rPr lang="tr-TR" dirty="0"/>
              <a:t>Keşke ona bu sözleri söylemeseydim.</a:t>
            </a:r>
          </a:p>
          <a:p>
            <a:endParaRPr lang="tr-TR" dirty="0"/>
          </a:p>
          <a:p>
            <a:r>
              <a:rPr lang="tr-TR" dirty="0"/>
              <a:t>Bu arabayı almamız bir hataydı.</a:t>
            </a:r>
          </a:p>
          <a:p>
            <a:endParaRPr lang="tr-TR" dirty="0"/>
          </a:p>
          <a:p>
            <a:r>
              <a:rPr lang="tr-TR" dirty="0"/>
              <a:t>Buzlu yolda bu kadar hızlı araba kullanmamalıydım.</a:t>
            </a:r>
          </a:p>
          <a:p>
            <a:endParaRPr lang="tr-TR" dirty="0"/>
          </a:p>
        </p:txBody>
      </p:sp>
      <p:sp>
        <p:nvSpPr>
          <p:cNvPr id="4" name="3 Köşeleri Yuvarlanmış Dikdörtgen Belirtme Çizgisi"/>
          <p:cNvSpPr/>
          <p:nvPr/>
        </p:nvSpPr>
        <p:spPr>
          <a:xfrm>
            <a:off x="2123728" y="1484784"/>
            <a:ext cx="6480720" cy="2088232"/>
          </a:xfrm>
          <a:prstGeom prst="wedgeRoundRectCallout">
            <a:avLst>
              <a:gd name="adj1" fmla="val -56152"/>
              <a:gd name="adj2" fmla="val 1441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dirty="0"/>
              <a:t>Yapılan bir hata veya yanlış sonucunda duyulan üzüntüyü belirten cümlelerdir.</a:t>
            </a:r>
          </a:p>
        </p:txBody>
      </p:sp>
    </p:spTree>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u="sng" dirty="0"/>
              <a:t>DİKKAT!</a:t>
            </a:r>
          </a:p>
        </p:txBody>
      </p:sp>
      <p:sp>
        <p:nvSpPr>
          <p:cNvPr id="3" name="2 İçerik Yer Tutucusu"/>
          <p:cNvSpPr>
            <a:spLocks noGrp="1"/>
          </p:cNvSpPr>
          <p:nvPr>
            <p:ph sz="quarter" idx="1"/>
          </p:nvPr>
        </p:nvSpPr>
        <p:spPr>
          <a:xfrm>
            <a:off x="301752" y="3573016"/>
            <a:ext cx="8503920" cy="2526032"/>
          </a:xfrm>
        </p:spPr>
        <p:txBody>
          <a:bodyPr>
            <a:normAutofit/>
          </a:bodyPr>
          <a:lstStyle/>
          <a:p>
            <a:endParaRPr lang="tr-TR" dirty="0"/>
          </a:p>
          <a:p>
            <a:r>
              <a:rPr lang="tr-TR" dirty="0"/>
              <a:t>Hayıflanma cümlelerinde </a:t>
            </a:r>
            <a:r>
              <a:rPr lang="tr-TR" u="sng" dirty="0"/>
              <a:t>yapılmayan</a:t>
            </a:r>
            <a:r>
              <a:rPr lang="tr-TR" dirty="0"/>
              <a:t> bir işten dolayı duyulan üzüntü anlatılır, pişmanlık cümlelerinde ise </a:t>
            </a:r>
            <a:r>
              <a:rPr lang="tr-TR" u="sng" dirty="0"/>
              <a:t>yapılan</a:t>
            </a:r>
            <a:r>
              <a:rPr lang="tr-TR" dirty="0"/>
              <a:t> bir işten dolayı duyulan üzüntü söz konusudur.</a:t>
            </a:r>
          </a:p>
        </p:txBody>
      </p:sp>
      <p:pic>
        <p:nvPicPr>
          <p:cNvPr id="5" name="Picture 12" descr="C:\Users\Gökben\AppData\Local\Microsoft\Windows\Temporary Internet Files\Content.IE5\LQB7RLUI\MC900440585[1].png"/>
          <p:cNvPicPr>
            <a:picLocks noChangeAspect="1" noChangeArrowheads="1"/>
          </p:cNvPicPr>
          <p:nvPr/>
        </p:nvPicPr>
        <p:blipFill>
          <a:blip r:embed="rId2" cstate="print"/>
          <a:srcRect/>
          <a:stretch>
            <a:fillRect/>
          </a:stretch>
        </p:blipFill>
        <p:spPr bwMode="auto">
          <a:xfrm>
            <a:off x="539552" y="1700808"/>
            <a:ext cx="1872208" cy="1819469"/>
          </a:xfrm>
          <a:prstGeom prst="rect">
            <a:avLst/>
          </a:prstGeom>
          <a:noFill/>
        </p:spPr>
      </p:pic>
      <p:sp>
        <p:nvSpPr>
          <p:cNvPr id="4" name="3 Köşeleri Yuvarlanmış Dikdörtgen Belirtme Çizgisi"/>
          <p:cNvSpPr/>
          <p:nvPr/>
        </p:nvSpPr>
        <p:spPr>
          <a:xfrm>
            <a:off x="3131840" y="1484784"/>
            <a:ext cx="5472608" cy="2160240"/>
          </a:xfrm>
          <a:prstGeom prst="wedgeRoundRectCallout">
            <a:avLst>
              <a:gd name="adj1" fmla="val -63405"/>
              <a:gd name="adj2" fmla="val 7706"/>
              <a:gd name="adj3" fmla="val 16667"/>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tr-TR" sz="3200" b="1" dirty="0"/>
              <a:t>Hayıflanma cümleleri ile pişmanlık cümleleri arasındaki fark</a:t>
            </a:r>
            <a:r>
              <a:rPr lang="tr-TR" sz="3200" dirty="0"/>
              <a:t> şudur: </a:t>
            </a:r>
          </a:p>
          <a:p>
            <a:pPr algn="ctr"/>
            <a:endParaRPr lang="tr-TR" dirty="0"/>
          </a:p>
        </p:txBody>
      </p:sp>
    </p:spTree>
  </p:cSld>
  <p:clrMapOvr>
    <a:masterClrMapping/>
  </p:clrMapOvr>
  <p:transition>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a:t>12. SİTEM CÜMLELERİ</a:t>
            </a:r>
            <a:endParaRPr lang="tr-TR" dirty="0"/>
          </a:p>
        </p:txBody>
      </p:sp>
      <p:sp>
        <p:nvSpPr>
          <p:cNvPr id="3" name="2 İçerik Yer Tutucusu"/>
          <p:cNvSpPr>
            <a:spLocks noGrp="1"/>
          </p:cNvSpPr>
          <p:nvPr>
            <p:ph sz="quarter" idx="1"/>
          </p:nvPr>
        </p:nvSpPr>
        <p:spPr/>
        <p:txBody>
          <a:bodyPr>
            <a:normAutofit fontScale="92500" lnSpcReduction="20000"/>
          </a:bodyPr>
          <a:lstStyle/>
          <a:p>
            <a:pPr>
              <a:buNone/>
            </a:pPr>
            <a:r>
              <a:rPr lang="tr-TR" b="1" u="sng" dirty="0"/>
              <a:t>Örnek</a:t>
            </a:r>
          </a:p>
          <a:p>
            <a:endParaRPr lang="tr-TR" b="1" dirty="0"/>
          </a:p>
          <a:p>
            <a:r>
              <a:rPr lang="tr-TR" dirty="0"/>
              <a:t>Davete bir beni çağırmamışsın.</a:t>
            </a:r>
          </a:p>
          <a:p>
            <a:r>
              <a:rPr lang="tr-TR" dirty="0"/>
              <a:t>İnsan, kendisine bunca emeği geçen insanı bir kere de olsa arayıp sorar.</a:t>
            </a:r>
            <a:endParaRPr lang="tr-TR" u="sng" dirty="0"/>
          </a:p>
          <a:p>
            <a:r>
              <a:rPr lang="tr-TR" dirty="0"/>
              <a:t>Bir yudum mutluluğu bize çok gördünüz.</a:t>
            </a:r>
          </a:p>
        </p:txBody>
      </p:sp>
      <p:sp>
        <p:nvSpPr>
          <p:cNvPr id="4" name="3 Köşeleri Yuvarlanmış Dikdörtgen Belirtme Çizgisi"/>
          <p:cNvSpPr/>
          <p:nvPr/>
        </p:nvSpPr>
        <p:spPr>
          <a:xfrm>
            <a:off x="2195736" y="1484784"/>
            <a:ext cx="6480720" cy="2088232"/>
          </a:xfrm>
          <a:prstGeom prst="wedgeRoundRectCallout">
            <a:avLst>
              <a:gd name="adj1" fmla="val -55924"/>
              <a:gd name="adj2" fmla="val 1300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a:t>Bir kimsenin yaptığı bir hareketten dolayı duyulan üzüntünün, kırgınlığın dile getirildiği cümlelerdir.</a:t>
            </a:r>
            <a:endParaRPr lang="tr-TR" dirty="0"/>
          </a:p>
        </p:txBody>
      </p:sp>
    </p:spTree>
  </p:cSld>
  <p:clrMapOvr>
    <a:masterClrMapping/>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u="sng" dirty="0"/>
              <a:t>DİKKAT!</a:t>
            </a:r>
          </a:p>
        </p:txBody>
      </p:sp>
      <p:sp>
        <p:nvSpPr>
          <p:cNvPr id="3" name="2 İçerik Yer Tutucusu"/>
          <p:cNvSpPr>
            <a:spLocks noGrp="1"/>
          </p:cNvSpPr>
          <p:nvPr>
            <p:ph sz="quarter" idx="1"/>
          </p:nvPr>
        </p:nvSpPr>
        <p:spPr>
          <a:xfrm>
            <a:off x="301752" y="4005064"/>
            <a:ext cx="8503920" cy="2093984"/>
          </a:xfrm>
        </p:spPr>
        <p:txBody>
          <a:bodyPr>
            <a:normAutofit/>
          </a:bodyPr>
          <a:lstStyle/>
          <a:p>
            <a:r>
              <a:rPr lang="tr-TR" dirty="0"/>
              <a:t>Sitem cümlelerinde bir durumdan veya bir kişiden duyulan rahatsızlık </a:t>
            </a:r>
            <a:r>
              <a:rPr lang="tr-TR" u="sng" dirty="0"/>
              <a:t>kişinin kendisine</a:t>
            </a:r>
            <a:r>
              <a:rPr lang="tr-TR" dirty="0"/>
              <a:t> söylenir, yakınma cümlelerinde ise bir durumdan veya bir kişiden duyulan rahatsızlık </a:t>
            </a:r>
            <a:r>
              <a:rPr lang="tr-TR" u="sng" dirty="0"/>
              <a:t>başkalarına</a:t>
            </a:r>
            <a:r>
              <a:rPr lang="tr-TR" dirty="0"/>
              <a:t> anlatılır.</a:t>
            </a:r>
          </a:p>
          <a:p>
            <a:endParaRPr lang="tr-TR" dirty="0"/>
          </a:p>
        </p:txBody>
      </p:sp>
      <p:pic>
        <p:nvPicPr>
          <p:cNvPr id="5" name="Picture 12" descr="C:\Users\Gökben\AppData\Local\Microsoft\Windows\Temporary Internet Files\Content.IE5\LQB7RLUI\MC900440585[1].png"/>
          <p:cNvPicPr>
            <a:picLocks noChangeAspect="1" noChangeArrowheads="1"/>
          </p:cNvPicPr>
          <p:nvPr/>
        </p:nvPicPr>
        <p:blipFill>
          <a:blip r:embed="rId2" cstate="print"/>
          <a:srcRect/>
          <a:stretch>
            <a:fillRect/>
          </a:stretch>
        </p:blipFill>
        <p:spPr bwMode="auto">
          <a:xfrm>
            <a:off x="611560" y="1700808"/>
            <a:ext cx="1872208" cy="1819469"/>
          </a:xfrm>
          <a:prstGeom prst="rect">
            <a:avLst/>
          </a:prstGeom>
          <a:noFill/>
        </p:spPr>
      </p:pic>
      <p:sp>
        <p:nvSpPr>
          <p:cNvPr id="4" name="3 Köşeleri Yuvarlanmış Dikdörtgen Belirtme Çizgisi"/>
          <p:cNvSpPr/>
          <p:nvPr/>
        </p:nvSpPr>
        <p:spPr>
          <a:xfrm>
            <a:off x="2915816" y="1484784"/>
            <a:ext cx="5688632" cy="2088232"/>
          </a:xfrm>
          <a:prstGeom prst="wedgeRoundRectCallout">
            <a:avLst>
              <a:gd name="adj1" fmla="val -58638"/>
              <a:gd name="adj2" fmla="val 13003"/>
              <a:gd name="adj3" fmla="val 16667"/>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tr-TR" sz="2800" b="1" dirty="0"/>
              <a:t>Sitem cümleleri ile yakınma cümleleri arasındaki fark</a:t>
            </a:r>
            <a:r>
              <a:rPr lang="tr-TR" sz="2800" dirty="0"/>
              <a:t> şudur: </a:t>
            </a:r>
          </a:p>
        </p:txBody>
      </p:sp>
    </p:spTree>
  </p:cSld>
  <p:clrMapOvr>
    <a:masterClrMapping/>
  </p:clrMapOvr>
  <p:transition>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a:t>13. KÜÇÜMSEME CÜMLELERİ</a:t>
            </a:r>
            <a:endParaRPr lang="tr-TR" dirty="0"/>
          </a:p>
        </p:txBody>
      </p:sp>
      <p:sp>
        <p:nvSpPr>
          <p:cNvPr id="3" name="2 İçerik Yer Tutucusu"/>
          <p:cNvSpPr>
            <a:spLocks noGrp="1"/>
          </p:cNvSpPr>
          <p:nvPr>
            <p:ph sz="quarter" idx="1"/>
          </p:nvPr>
        </p:nvSpPr>
        <p:spPr>
          <a:xfrm>
            <a:off x="301752" y="3573016"/>
            <a:ext cx="8503920" cy="2526032"/>
          </a:xfrm>
        </p:spPr>
        <p:txBody>
          <a:bodyPr>
            <a:normAutofit/>
          </a:bodyPr>
          <a:lstStyle/>
          <a:p>
            <a:pPr>
              <a:buNone/>
            </a:pPr>
            <a:r>
              <a:rPr lang="tr-TR" sz="2800" b="1" u="sng" dirty="0"/>
              <a:t>Örnek</a:t>
            </a:r>
            <a:endParaRPr lang="tr-TR" sz="2800" u="sng" dirty="0"/>
          </a:p>
          <a:p>
            <a:r>
              <a:rPr lang="tr-TR" sz="2800" dirty="0"/>
              <a:t>O da güya okuyacak da adam olacak.</a:t>
            </a:r>
          </a:p>
          <a:p>
            <a:r>
              <a:rPr lang="tr-TR" sz="2800" dirty="0"/>
              <a:t>Bu maçı kazanıp da şampiyon olacakmış.</a:t>
            </a:r>
            <a:endParaRPr lang="tr-TR" sz="2800" u="sng" dirty="0"/>
          </a:p>
          <a:p>
            <a:r>
              <a:rPr lang="tr-TR" sz="2800" dirty="0"/>
              <a:t>Sen kim, sanatçı olmak kim!</a:t>
            </a:r>
          </a:p>
          <a:p>
            <a:endParaRPr lang="tr-TR" dirty="0"/>
          </a:p>
        </p:txBody>
      </p:sp>
      <p:sp>
        <p:nvSpPr>
          <p:cNvPr id="4" name="3 Köşeleri Yuvarlanmış Dikdörtgen Belirtme Çizgisi"/>
          <p:cNvSpPr/>
          <p:nvPr/>
        </p:nvSpPr>
        <p:spPr>
          <a:xfrm>
            <a:off x="2195736" y="1628800"/>
            <a:ext cx="6480720" cy="2088232"/>
          </a:xfrm>
          <a:prstGeom prst="wedgeRoundRectCallout">
            <a:avLst>
              <a:gd name="adj1" fmla="val -56834"/>
              <a:gd name="adj2" fmla="val 87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a:t>Bir kişiye veya bir olaya değer vermeme, onu küçük görme, önemsememe, hafife alma anlamı taşıyan cümlelerdir.</a:t>
            </a:r>
          </a:p>
        </p:txBody>
      </p:sp>
    </p:spTree>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a:t>14. AZIMSAMA CÜMLELERİ</a:t>
            </a:r>
            <a:endParaRPr lang="tr-TR" dirty="0"/>
          </a:p>
        </p:txBody>
      </p:sp>
      <p:sp>
        <p:nvSpPr>
          <p:cNvPr id="3" name="2 İçerik Yer Tutucusu"/>
          <p:cNvSpPr>
            <a:spLocks noGrp="1"/>
          </p:cNvSpPr>
          <p:nvPr>
            <p:ph sz="quarter" idx="1"/>
          </p:nvPr>
        </p:nvSpPr>
        <p:spPr/>
        <p:txBody>
          <a:bodyPr>
            <a:normAutofit/>
          </a:bodyPr>
          <a:lstStyle/>
          <a:p>
            <a:pPr>
              <a:buNone/>
            </a:pPr>
            <a:r>
              <a:rPr lang="tr-TR" b="1" u="sng" dirty="0"/>
              <a:t>Örnek</a:t>
            </a:r>
            <a:endParaRPr lang="tr-TR" b="1" dirty="0"/>
          </a:p>
          <a:p>
            <a:r>
              <a:rPr lang="tr-TR" dirty="0"/>
              <a:t>Bir tanecik mi ayakkabın var?</a:t>
            </a:r>
          </a:p>
          <a:p>
            <a:r>
              <a:rPr lang="tr-TR" dirty="0"/>
              <a:t>Bu </a:t>
            </a:r>
            <a:r>
              <a:rPr lang="tr-TR" dirty="0" err="1"/>
              <a:t>kadarcık</a:t>
            </a:r>
            <a:r>
              <a:rPr lang="tr-TR" dirty="0"/>
              <a:t> ücretle çalışamam.</a:t>
            </a:r>
          </a:p>
          <a:p>
            <a:r>
              <a:rPr lang="tr-TR" dirty="0"/>
              <a:t>Günlerdir çalışıyorsun, ne kadar az iş yapmışsın.</a:t>
            </a:r>
          </a:p>
        </p:txBody>
      </p:sp>
      <p:sp>
        <p:nvSpPr>
          <p:cNvPr id="4" name="3 Köşeleri Yuvarlanmış Dikdörtgen Belirtme Çizgisi"/>
          <p:cNvSpPr/>
          <p:nvPr/>
        </p:nvSpPr>
        <p:spPr>
          <a:xfrm>
            <a:off x="2123728" y="1484784"/>
            <a:ext cx="6480720" cy="2088232"/>
          </a:xfrm>
          <a:prstGeom prst="wedgeRoundRectCallout">
            <a:avLst>
              <a:gd name="adj1" fmla="val -55696"/>
              <a:gd name="adj2" fmla="val 1653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dirty="0"/>
              <a:t>Bir şeyin miktarca az olduğunu, yetersiz görüldüğünü ifade eden cümlelerdir.</a:t>
            </a:r>
          </a:p>
        </p:txBody>
      </p:sp>
    </p:spTree>
  </p:cSld>
  <p:clrMapOvr>
    <a:masterClrMapping/>
  </p:clrMapOvr>
  <p:transition>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a:t>15. ŞAŞIRMA CÜMLELERİ</a:t>
            </a:r>
            <a:endParaRPr lang="tr-TR" dirty="0"/>
          </a:p>
        </p:txBody>
      </p:sp>
      <p:sp>
        <p:nvSpPr>
          <p:cNvPr id="3" name="2 İçerik Yer Tutucusu"/>
          <p:cNvSpPr>
            <a:spLocks noGrp="1"/>
          </p:cNvSpPr>
          <p:nvPr>
            <p:ph sz="quarter" idx="1"/>
          </p:nvPr>
        </p:nvSpPr>
        <p:spPr/>
        <p:txBody>
          <a:bodyPr>
            <a:normAutofit/>
          </a:bodyPr>
          <a:lstStyle/>
          <a:p>
            <a:pPr>
              <a:buNone/>
            </a:pPr>
            <a:r>
              <a:rPr lang="tr-TR" b="1" u="sng" dirty="0"/>
              <a:t>Örnek</a:t>
            </a:r>
            <a:endParaRPr lang="tr-TR" b="1" dirty="0"/>
          </a:p>
          <a:p>
            <a:r>
              <a:rPr lang="tr-TR" dirty="0"/>
              <a:t>Böyle ansızın gideceğini hiç düşünmemiştim.</a:t>
            </a:r>
          </a:p>
          <a:p>
            <a:r>
              <a:rPr lang="tr-TR" dirty="0"/>
              <a:t>Sınav sonucunu çok yüksek beklerken düşük gelmesin mi!</a:t>
            </a:r>
          </a:p>
        </p:txBody>
      </p:sp>
      <p:sp>
        <p:nvSpPr>
          <p:cNvPr id="4" name="3 Köşeleri Yuvarlanmış Dikdörtgen Belirtme Çizgisi"/>
          <p:cNvSpPr/>
          <p:nvPr/>
        </p:nvSpPr>
        <p:spPr>
          <a:xfrm>
            <a:off x="2123728" y="1484784"/>
            <a:ext cx="6480720" cy="2088232"/>
          </a:xfrm>
          <a:prstGeom prst="wedgeRoundRectCallout">
            <a:avLst>
              <a:gd name="adj1" fmla="val -56607"/>
              <a:gd name="adj2" fmla="val 1794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dirty="0"/>
              <a:t>Beklenmeyen bir durum karşısında ne yapacağını, nasıl davranacağını bilememe, hayrete düşme anlamı taşıyan cümlelerdir.</a:t>
            </a:r>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a:t>1. ÖNERİ (TEKLİF) CÜMLELERİ</a:t>
            </a:r>
          </a:p>
        </p:txBody>
      </p:sp>
      <p:sp>
        <p:nvSpPr>
          <p:cNvPr id="3" name="2 İçerik Yer Tutucusu"/>
          <p:cNvSpPr>
            <a:spLocks noGrp="1"/>
          </p:cNvSpPr>
          <p:nvPr>
            <p:ph sz="quarter" idx="1"/>
          </p:nvPr>
        </p:nvSpPr>
        <p:spPr>
          <a:xfrm>
            <a:off x="683568" y="3501008"/>
            <a:ext cx="7978088" cy="2736304"/>
          </a:xfrm>
        </p:spPr>
        <p:txBody>
          <a:bodyPr>
            <a:normAutofit fontScale="92500" lnSpcReduction="20000"/>
          </a:bodyPr>
          <a:lstStyle/>
          <a:p>
            <a:pPr>
              <a:buNone/>
            </a:pPr>
            <a:r>
              <a:rPr lang="tr-TR" b="1" u="sng" dirty="0"/>
              <a:t>Örnek</a:t>
            </a:r>
            <a:endParaRPr lang="tr-TR" dirty="0"/>
          </a:p>
          <a:p>
            <a:r>
              <a:rPr lang="tr-TR" dirty="0"/>
              <a:t>Daldaki elmayı almak için merdiven kullanmalısın.</a:t>
            </a:r>
          </a:p>
          <a:p>
            <a:endParaRPr lang="tr-TR" dirty="0"/>
          </a:p>
          <a:p>
            <a:r>
              <a:rPr lang="tr-TR" dirty="0"/>
              <a:t>Bu işe sabırlı yaklaşmanız daha doğru olacak.</a:t>
            </a:r>
          </a:p>
          <a:p>
            <a:endParaRPr lang="tr-TR" u="sng" dirty="0"/>
          </a:p>
          <a:p>
            <a:r>
              <a:rPr lang="tr-TR" dirty="0"/>
              <a:t>Konuyu iyice anlamak istiyorsan, önce tekrar et, sonra da bol bol soru çöz.</a:t>
            </a:r>
          </a:p>
          <a:p>
            <a:endParaRPr lang="tr-TR" dirty="0"/>
          </a:p>
        </p:txBody>
      </p:sp>
      <p:sp>
        <p:nvSpPr>
          <p:cNvPr id="5" name="4 Köşeleri Yuvarlanmış Dikdörtgen Belirtme Çizgisi"/>
          <p:cNvSpPr/>
          <p:nvPr/>
        </p:nvSpPr>
        <p:spPr>
          <a:xfrm>
            <a:off x="2123728" y="1484784"/>
            <a:ext cx="6264696" cy="1368152"/>
          </a:xfrm>
          <a:prstGeom prst="wedgeRoundRectCallout">
            <a:avLst>
              <a:gd name="adj1" fmla="val -54619"/>
              <a:gd name="adj2" fmla="val -99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t>Bir sorunu çözmek veya daha iyiye ulaşmak için görüş ve düşüncelerin öne sürüldüğü cümlelerdir.</a:t>
            </a:r>
          </a:p>
        </p:txBody>
      </p:sp>
    </p:spTree>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a:t>16. BEKLENTİ CÜMLELERİ</a:t>
            </a:r>
            <a:endParaRPr lang="tr-TR" dirty="0"/>
          </a:p>
        </p:txBody>
      </p:sp>
      <p:sp>
        <p:nvSpPr>
          <p:cNvPr id="3" name="2 İçerik Yer Tutucusu"/>
          <p:cNvSpPr>
            <a:spLocks noGrp="1"/>
          </p:cNvSpPr>
          <p:nvPr>
            <p:ph sz="quarter" idx="1"/>
          </p:nvPr>
        </p:nvSpPr>
        <p:spPr/>
        <p:txBody>
          <a:bodyPr>
            <a:normAutofit fontScale="92500"/>
          </a:bodyPr>
          <a:lstStyle/>
          <a:p>
            <a:pPr>
              <a:buNone/>
            </a:pPr>
            <a:r>
              <a:rPr lang="tr-TR" b="1" u="sng" dirty="0"/>
              <a:t>Örnek</a:t>
            </a:r>
          </a:p>
          <a:p>
            <a:r>
              <a:rPr lang="tr-TR" dirty="0"/>
              <a:t>Sınavdan yüksek not almayı umuyorum.</a:t>
            </a:r>
          </a:p>
          <a:p>
            <a:r>
              <a:rPr lang="tr-TR" dirty="0"/>
              <a:t>Bizi bu sefer daha sıcak karşılayacağını düşünmüştük.</a:t>
            </a:r>
          </a:p>
          <a:p>
            <a:r>
              <a:rPr lang="tr-TR" dirty="0"/>
              <a:t>Annem doğum günümde bana en sevdiğim oyuncağı alacak.</a:t>
            </a:r>
          </a:p>
          <a:p>
            <a:endParaRPr lang="tr-TR" dirty="0"/>
          </a:p>
        </p:txBody>
      </p:sp>
      <p:sp>
        <p:nvSpPr>
          <p:cNvPr id="4" name="3 Köşeleri Yuvarlanmış Dikdörtgen Belirtme Çizgisi"/>
          <p:cNvSpPr/>
          <p:nvPr/>
        </p:nvSpPr>
        <p:spPr>
          <a:xfrm>
            <a:off x="2123728" y="1484784"/>
            <a:ext cx="6480720" cy="2088232"/>
          </a:xfrm>
          <a:prstGeom prst="wedgeRoundRectCallout">
            <a:avLst>
              <a:gd name="adj1" fmla="val -57972"/>
              <a:gd name="adj2" fmla="val 1935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dirty="0"/>
              <a:t>Gerçekleşmesi beklenen davranış ve işleri bildiren cümlelerdir. Beklentiler bazen gerçekleşir bazen gerçekleşmez.</a:t>
            </a:r>
          </a:p>
        </p:txBody>
      </p:sp>
    </p:spTree>
  </p:cSld>
  <p:clrMapOvr>
    <a:masterClrMapping/>
  </p:clrMapOvr>
  <p:transition>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60648"/>
            <a:ext cx="7776864" cy="792088"/>
          </a:xfrm>
        </p:spPr>
        <p:txBody>
          <a:bodyPr>
            <a:normAutofit fontScale="90000"/>
          </a:bodyPr>
          <a:lstStyle/>
          <a:p>
            <a:r>
              <a:rPr lang="tr-TR" b="1" dirty="0"/>
              <a:t>17. ÖZLEM (HASRET) CÜMLELERİ</a:t>
            </a:r>
            <a:endParaRPr lang="tr-TR" dirty="0"/>
          </a:p>
        </p:txBody>
      </p:sp>
      <p:sp>
        <p:nvSpPr>
          <p:cNvPr id="3" name="2 İçerik Yer Tutucusu"/>
          <p:cNvSpPr>
            <a:spLocks noGrp="1"/>
          </p:cNvSpPr>
          <p:nvPr>
            <p:ph sz="quarter" idx="1"/>
          </p:nvPr>
        </p:nvSpPr>
        <p:spPr/>
        <p:txBody>
          <a:bodyPr>
            <a:normAutofit fontScale="85000" lnSpcReduction="20000"/>
          </a:bodyPr>
          <a:lstStyle/>
          <a:p>
            <a:pPr>
              <a:buNone/>
            </a:pPr>
            <a:r>
              <a:rPr lang="tr-TR" b="1" u="sng" dirty="0"/>
              <a:t>Örnek</a:t>
            </a:r>
            <a:endParaRPr lang="tr-TR" u="sng" dirty="0"/>
          </a:p>
          <a:p>
            <a:r>
              <a:rPr lang="tr-TR" dirty="0"/>
              <a:t>Yıllardır görmediğim köyüm burnumda tütüyor.</a:t>
            </a:r>
          </a:p>
          <a:p>
            <a:endParaRPr lang="tr-TR" dirty="0"/>
          </a:p>
          <a:p>
            <a:r>
              <a:rPr lang="tr-TR" dirty="0"/>
              <a:t>Eskiden bayramlar bir başka kutlanırdı.</a:t>
            </a:r>
          </a:p>
          <a:p>
            <a:endParaRPr lang="tr-TR" dirty="0"/>
          </a:p>
          <a:p>
            <a:r>
              <a:rPr lang="tr-TR" dirty="0"/>
              <a:t>Fırsat olsa da onu tekrar görebilsem. </a:t>
            </a:r>
          </a:p>
          <a:p>
            <a:endParaRPr lang="tr-TR" dirty="0"/>
          </a:p>
        </p:txBody>
      </p:sp>
      <p:sp>
        <p:nvSpPr>
          <p:cNvPr id="4" name="3 Köşeleri Yuvarlanmış Dikdörtgen Belirtme Çizgisi"/>
          <p:cNvSpPr/>
          <p:nvPr/>
        </p:nvSpPr>
        <p:spPr>
          <a:xfrm>
            <a:off x="2123728" y="1484784"/>
            <a:ext cx="6480720" cy="2088232"/>
          </a:xfrm>
          <a:prstGeom prst="wedgeRoundRectCallout">
            <a:avLst>
              <a:gd name="adj1" fmla="val -55924"/>
              <a:gd name="adj2" fmla="val 1876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dirty="0">
                <a:solidFill>
                  <a:prstClr val="white"/>
                </a:solidFill>
              </a:rPr>
              <a:t>Geçmişte yaşanan günlerin tekrar yaşanma isteğini ya da bir yeri veya kişiyi görme isteğini dile getiren cümlelerdir.</a:t>
            </a:r>
          </a:p>
        </p:txBody>
      </p:sp>
    </p:spTree>
  </p:cSld>
  <p:clrMapOvr>
    <a:masterClrMapping/>
  </p:clrMapOvr>
  <p:transition>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a:t>18. TASARI CÜMLELERİ</a:t>
            </a:r>
            <a:endParaRPr lang="tr-TR" dirty="0"/>
          </a:p>
        </p:txBody>
      </p:sp>
      <p:sp>
        <p:nvSpPr>
          <p:cNvPr id="3" name="2 İçerik Yer Tutucusu"/>
          <p:cNvSpPr>
            <a:spLocks noGrp="1"/>
          </p:cNvSpPr>
          <p:nvPr>
            <p:ph sz="quarter" idx="1"/>
          </p:nvPr>
        </p:nvSpPr>
        <p:spPr/>
        <p:txBody>
          <a:bodyPr>
            <a:normAutofit/>
          </a:bodyPr>
          <a:lstStyle/>
          <a:p>
            <a:pPr>
              <a:buNone/>
            </a:pPr>
            <a:r>
              <a:rPr lang="tr-TR" sz="2800" b="1" u="sng" dirty="0"/>
              <a:t>Örnek</a:t>
            </a:r>
            <a:endParaRPr lang="tr-TR" sz="2800" dirty="0"/>
          </a:p>
          <a:p>
            <a:r>
              <a:rPr lang="tr-TR" sz="2800" dirty="0"/>
              <a:t>Önümüzdeki ay tatile çıkmayı düşünüyorum.</a:t>
            </a:r>
          </a:p>
          <a:p>
            <a:r>
              <a:rPr lang="tr-TR" sz="2800" dirty="0"/>
              <a:t>Bu işin altından başarıyla kalkmayı amaçlıyoruz.</a:t>
            </a:r>
          </a:p>
        </p:txBody>
      </p:sp>
      <p:sp>
        <p:nvSpPr>
          <p:cNvPr id="4" name="3 Köşeleri Yuvarlanmış Dikdörtgen Belirtme Çizgisi"/>
          <p:cNvSpPr/>
          <p:nvPr/>
        </p:nvSpPr>
        <p:spPr>
          <a:xfrm>
            <a:off x="2123728" y="1484784"/>
            <a:ext cx="6480720" cy="2088232"/>
          </a:xfrm>
          <a:prstGeom prst="wedgeRoundRectCallout">
            <a:avLst>
              <a:gd name="adj1" fmla="val -56155"/>
              <a:gd name="adj2" fmla="val 1876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3200" dirty="0">
                <a:solidFill>
                  <a:prstClr val="white"/>
                </a:solidFill>
              </a:rPr>
              <a:t>Gelecekte yapılması planlanan işlerin belirtildiği cümlelerdir.</a:t>
            </a:r>
          </a:p>
        </p:txBody>
      </p:sp>
    </p:spTree>
  </p:cSld>
  <p:clrMapOvr>
    <a:masterClrMapping/>
  </p:clrMapOvr>
  <p:transition>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a:t>19. TAHMİN CÜMLELERİ</a:t>
            </a:r>
            <a:endParaRPr lang="tr-TR" dirty="0"/>
          </a:p>
        </p:txBody>
      </p:sp>
      <p:sp>
        <p:nvSpPr>
          <p:cNvPr id="3" name="2 İçerik Yer Tutucusu"/>
          <p:cNvSpPr>
            <a:spLocks noGrp="1"/>
          </p:cNvSpPr>
          <p:nvPr>
            <p:ph sz="quarter" idx="1"/>
          </p:nvPr>
        </p:nvSpPr>
        <p:spPr/>
        <p:txBody>
          <a:bodyPr>
            <a:normAutofit/>
          </a:bodyPr>
          <a:lstStyle/>
          <a:p>
            <a:pPr>
              <a:buNone/>
            </a:pPr>
            <a:r>
              <a:rPr lang="tr-TR" b="1" u="sng" dirty="0"/>
              <a:t>Örnek</a:t>
            </a:r>
            <a:endParaRPr lang="tr-TR" u="sng" dirty="0"/>
          </a:p>
          <a:p>
            <a:r>
              <a:rPr lang="tr-TR" dirty="0"/>
              <a:t>Annem meraktan patlıyordur şimdi.</a:t>
            </a:r>
          </a:p>
          <a:p>
            <a:r>
              <a:rPr lang="tr-TR" dirty="0"/>
              <a:t>Gökyüzü bulutlarla doldu, yağmur yağabilir.</a:t>
            </a:r>
          </a:p>
          <a:p>
            <a:r>
              <a:rPr lang="tr-TR" dirty="0"/>
              <a:t>Şu anda öğretmen derse başlamıştır.</a:t>
            </a:r>
          </a:p>
          <a:p>
            <a:endParaRPr lang="tr-TR" dirty="0"/>
          </a:p>
        </p:txBody>
      </p:sp>
      <p:sp>
        <p:nvSpPr>
          <p:cNvPr id="4" name="3 Köşeleri Yuvarlanmış Dikdörtgen Belirtme Çizgisi"/>
          <p:cNvSpPr/>
          <p:nvPr/>
        </p:nvSpPr>
        <p:spPr>
          <a:xfrm>
            <a:off x="2123728" y="1484784"/>
            <a:ext cx="6480720" cy="2088232"/>
          </a:xfrm>
          <a:prstGeom prst="wedgeRoundRectCallout">
            <a:avLst>
              <a:gd name="adj1" fmla="val -55693"/>
              <a:gd name="adj2" fmla="val 1446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dirty="0">
                <a:solidFill>
                  <a:prstClr val="white"/>
                </a:solidFill>
              </a:rPr>
              <a:t>Akla, sezgilere, gözlemlere veya birtakım verilere dayanarak, olacak bir şeyi önceden kestirebilme sonucunda ortaya çıkan cümlelerdir.</a:t>
            </a:r>
          </a:p>
        </p:txBody>
      </p:sp>
    </p:spTree>
  </p:cSld>
  <p:clrMapOvr>
    <a:masterClrMapping/>
  </p:clrMapOvr>
  <p:transition>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20. OLASILIK (İHTİMAL) CÜMLELERİ</a:t>
            </a:r>
            <a:endParaRPr lang="tr-TR" dirty="0"/>
          </a:p>
        </p:txBody>
      </p:sp>
      <p:sp>
        <p:nvSpPr>
          <p:cNvPr id="3" name="2 İçerik Yer Tutucusu"/>
          <p:cNvSpPr>
            <a:spLocks noGrp="1"/>
          </p:cNvSpPr>
          <p:nvPr>
            <p:ph sz="quarter" idx="1"/>
          </p:nvPr>
        </p:nvSpPr>
        <p:spPr/>
        <p:txBody>
          <a:bodyPr>
            <a:normAutofit/>
          </a:bodyPr>
          <a:lstStyle/>
          <a:p>
            <a:pPr>
              <a:buNone/>
            </a:pPr>
            <a:r>
              <a:rPr lang="tr-TR" b="1" u="sng" dirty="0"/>
              <a:t>Örnek</a:t>
            </a:r>
            <a:endParaRPr lang="tr-TR" u="sng" dirty="0"/>
          </a:p>
          <a:p>
            <a:r>
              <a:rPr lang="tr-TR" dirty="0"/>
              <a:t>Tatilde Karabük’e gidebiliriz.</a:t>
            </a:r>
          </a:p>
          <a:p>
            <a:r>
              <a:rPr lang="tr-TR" dirty="0"/>
              <a:t>Kim bilir belki yarın, belki yarından da yakın.</a:t>
            </a:r>
          </a:p>
          <a:p>
            <a:r>
              <a:rPr lang="tr-TR" dirty="0"/>
              <a:t>Sanıyorum o konu anlatılmadı.</a:t>
            </a:r>
          </a:p>
          <a:p>
            <a:endParaRPr lang="tr-TR" dirty="0"/>
          </a:p>
        </p:txBody>
      </p:sp>
      <p:sp>
        <p:nvSpPr>
          <p:cNvPr id="4" name="3 Köşeleri Yuvarlanmış Dikdörtgen Belirtme Çizgisi"/>
          <p:cNvSpPr/>
          <p:nvPr/>
        </p:nvSpPr>
        <p:spPr>
          <a:xfrm>
            <a:off x="2123728" y="1484784"/>
            <a:ext cx="6480720" cy="2088232"/>
          </a:xfrm>
          <a:prstGeom prst="wedgeRoundRectCallout">
            <a:avLst>
              <a:gd name="adj1" fmla="val -54999"/>
              <a:gd name="adj2" fmla="val 1159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3200" dirty="0">
                <a:solidFill>
                  <a:prstClr val="white"/>
                </a:solidFill>
              </a:rPr>
              <a:t>Gerçekleşmesi kesin olmayan bir olayın veya bir durumun ortaya çıkmasının beklenilmesi, umut edilmesi ile ilgili cümlelerdir.</a:t>
            </a:r>
          </a:p>
        </p:txBody>
      </p:sp>
    </p:spTree>
  </p:cSld>
  <p:clrMapOvr>
    <a:masterClrMapping/>
  </p:clrMapOvr>
  <p:transition>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u="sng" dirty="0"/>
              <a:t>DİKKAT!</a:t>
            </a:r>
          </a:p>
        </p:txBody>
      </p:sp>
      <p:sp>
        <p:nvSpPr>
          <p:cNvPr id="3" name="2 İçerik Yer Tutucusu"/>
          <p:cNvSpPr>
            <a:spLocks noGrp="1"/>
          </p:cNvSpPr>
          <p:nvPr>
            <p:ph sz="quarter" idx="1"/>
          </p:nvPr>
        </p:nvSpPr>
        <p:spPr>
          <a:xfrm>
            <a:off x="301752" y="3645024"/>
            <a:ext cx="8503920" cy="2454024"/>
          </a:xfrm>
        </p:spPr>
        <p:txBody>
          <a:bodyPr>
            <a:normAutofit lnSpcReduction="10000"/>
          </a:bodyPr>
          <a:lstStyle/>
          <a:p>
            <a:r>
              <a:rPr lang="tr-TR" dirty="0"/>
              <a:t>Olasılık anlamlı cümlelerde “ikilem” söz konusudur. Yani bahsedilen şey için “Öyle de olabilir, böyle de olabilir.” anlamı hakimdir. Tahmin anlamlı cümlelerde bu “ikilemi” görmeyiz. Tahmin anlamlı cümlelerde tecrübelerden hareketle “emin oluş” havası vardır. </a:t>
            </a:r>
          </a:p>
        </p:txBody>
      </p:sp>
      <p:pic>
        <p:nvPicPr>
          <p:cNvPr id="5" name="Picture 12" descr="C:\Users\Gökben\AppData\Local\Microsoft\Windows\Temporary Internet Files\Content.IE5\LQB7RLUI\MC900440585[1].png"/>
          <p:cNvPicPr>
            <a:picLocks noChangeAspect="1" noChangeArrowheads="1"/>
          </p:cNvPicPr>
          <p:nvPr/>
        </p:nvPicPr>
        <p:blipFill>
          <a:blip r:embed="rId2" cstate="print"/>
          <a:srcRect/>
          <a:stretch>
            <a:fillRect/>
          </a:stretch>
        </p:blipFill>
        <p:spPr bwMode="auto">
          <a:xfrm>
            <a:off x="323528" y="1484784"/>
            <a:ext cx="2148761" cy="2088232"/>
          </a:xfrm>
          <a:prstGeom prst="rect">
            <a:avLst/>
          </a:prstGeom>
          <a:noFill/>
        </p:spPr>
      </p:pic>
      <p:sp>
        <p:nvSpPr>
          <p:cNvPr id="4" name="3 Köşeleri Yuvarlanmış Dikdörtgen Belirtme Çizgisi"/>
          <p:cNvSpPr/>
          <p:nvPr/>
        </p:nvSpPr>
        <p:spPr>
          <a:xfrm>
            <a:off x="2915816" y="1484784"/>
            <a:ext cx="5688632" cy="1800200"/>
          </a:xfrm>
          <a:prstGeom prst="wedgeRoundRectCallout">
            <a:avLst>
              <a:gd name="adj1" fmla="val -63183"/>
              <a:gd name="adj2" fmla="val -19485"/>
              <a:gd name="adj3" fmla="val 16667"/>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tr-TR" sz="2800" b="1" dirty="0">
                <a:solidFill>
                  <a:prstClr val="white"/>
                </a:solidFill>
              </a:rPr>
              <a:t>Olasılık cümleleri ile tahmin cümleleri arasındaki fark</a:t>
            </a:r>
            <a:r>
              <a:rPr lang="tr-TR" sz="2800" dirty="0">
                <a:solidFill>
                  <a:prstClr val="white"/>
                </a:solidFill>
              </a:rPr>
              <a:t> şudur: </a:t>
            </a:r>
          </a:p>
        </p:txBody>
      </p:sp>
    </p:spTree>
  </p:cSld>
  <p:clrMapOvr>
    <a:masterClrMapping/>
  </p:clrMapOvr>
  <p:transition>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a:t>21. BEĞENİ CÜMLELERİ</a:t>
            </a:r>
            <a:endParaRPr lang="tr-TR" dirty="0"/>
          </a:p>
        </p:txBody>
      </p:sp>
      <p:sp>
        <p:nvSpPr>
          <p:cNvPr id="3" name="2 İçerik Yer Tutucusu"/>
          <p:cNvSpPr>
            <a:spLocks noGrp="1"/>
          </p:cNvSpPr>
          <p:nvPr>
            <p:ph sz="quarter" idx="1"/>
          </p:nvPr>
        </p:nvSpPr>
        <p:spPr/>
        <p:txBody>
          <a:bodyPr>
            <a:normAutofit lnSpcReduction="10000"/>
          </a:bodyPr>
          <a:lstStyle/>
          <a:p>
            <a:pPr>
              <a:buNone/>
            </a:pPr>
            <a:r>
              <a:rPr lang="tr-TR" b="1" u="sng" dirty="0"/>
              <a:t>Örnek</a:t>
            </a:r>
            <a:endParaRPr lang="tr-TR" dirty="0"/>
          </a:p>
          <a:p>
            <a:r>
              <a:rPr lang="tr-TR" dirty="0"/>
              <a:t>Her türlü rezaletin yaşandığı bu çevrede dürüst ve tertemiz bir insan olarak yetişti.</a:t>
            </a:r>
          </a:p>
          <a:p>
            <a:endParaRPr lang="tr-TR" dirty="0"/>
          </a:p>
          <a:p>
            <a:r>
              <a:rPr lang="tr-TR" dirty="0"/>
              <a:t>Araba dediğin böyle rahat ve geniş olmalı.</a:t>
            </a:r>
          </a:p>
        </p:txBody>
      </p:sp>
      <p:sp>
        <p:nvSpPr>
          <p:cNvPr id="4" name="3 Köşeleri Yuvarlanmış Dikdörtgen Belirtme Çizgisi"/>
          <p:cNvSpPr/>
          <p:nvPr/>
        </p:nvSpPr>
        <p:spPr>
          <a:xfrm>
            <a:off x="2123728" y="1484784"/>
            <a:ext cx="6552728" cy="2448272"/>
          </a:xfrm>
          <a:prstGeom prst="wedgeRoundRectCallout">
            <a:avLst>
              <a:gd name="adj1" fmla="val -56382"/>
              <a:gd name="adj2" fmla="val 1127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3000" dirty="0">
                <a:solidFill>
                  <a:prstClr val="white"/>
                </a:solidFill>
              </a:rPr>
              <a:t>Bir varlığa veya bir olayın sonucuna yönelik beğenme, takdir etme, övme veya onaylama işini bildiren cümlelerdir.</a:t>
            </a:r>
          </a:p>
        </p:txBody>
      </p:sp>
    </p:spTree>
  </p:cSld>
  <p:clrMapOvr>
    <a:masterClrMapping/>
  </p:clrMapOvr>
  <p:transition>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22. ONAY (BİR DÜŞÜNCEYE KATILMA)</a:t>
            </a:r>
            <a:endParaRPr lang="tr-TR" dirty="0"/>
          </a:p>
        </p:txBody>
      </p:sp>
      <p:sp>
        <p:nvSpPr>
          <p:cNvPr id="3" name="2 İçerik Yer Tutucusu"/>
          <p:cNvSpPr>
            <a:spLocks noGrp="1"/>
          </p:cNvSpPr>
          <p:nvPr>
            <p:ph sz="quarter" idx="1"/>
          </p:nvPr>
        </p:nvSpPr>
        <p:spPr/>
        <p:txBody>
          <a:bodyPr>
            <a:normAutofit lnSpcReduction="10000"/>
          </a:bodyPr>
          <a:lstStyle/>
          <a:p>
            <a:pPr>
              <a:buNone/>
            </a:pPr>
            <a:r>
              <a:rPr lang="tr-TR" b="1" u="sng" dirty="0"/>
              <a:t>Örnek</a:t>
            </a:r>
            <a:endParaRPr lang="tr-TR" dirty="0"/>
          </a:p>
          <a:p>
            <a:r>
              <a:rPr lang="tr-TR" dirty="0"/>
              <a:t>Öğretmenine saygı göstererek yerinde bir davranış sergiledi.</a:t>
            </a:r>
          </a:p>
          <a:p>
            <a:r>
              <a:rPr lang="tr-TR" dirty="0"/>
              <a:t>Aferin sana, son saniyede topu potaya atman doğru bir hareketti.</a:t>
            </a:r>
          </a:p>
          <a:p>
            <a:endParaRPr lang="tr-TR" dirty="0"/>
          </a:p>
        </p:txBody>
      </p:sp>
      <p:sp>
        <p:nvSpPr>
          <p:cNvPr id="4" name="3 Köşeleri Yuvarlanmış Dikdörtgen Belirtme Çizgisi"/>
          <p:cNvSpPr/>
          <p:nvPr/>
        </p:nvSpPr>
        <p:spPr>
          <a:xfrm>
            <a:off x="2123728" y="1484784"/>
            <a:ext cx="6480720" cy="2088232"/>
          </a:xfrm>
          <a:prstGeom prst="wedgeRoundRectCallout">
            <a:avLst>
              <a:gd name="adj1" fmla="val -56387"/>
              <a:gd name="adj2" fmla="val 1948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3200" dirty="0">
                <a:solidFill>
                  <a:prstClr val="white"/>
                </a:solidFill>
              </a:rPr>
              <a:t>Yapılan bir işin ya da davranışın yerinde ve doğru olduğunun kabul edildiği cümlelerdir.</a:t>
            </a:r>
          </a:p>
        </p:txBody>
      </p:sp>
    </p:spTree>
  </p:cSld>
  <p:clrMapOvr>
    <a:masterClrMapping/>
  </p:clrMapOvr>
  <p:transition>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a:t>23. ABARTMA CÜMLELERİ</a:t>
            </a:r>
            <a:endParaRPr lang="tr-TR" dirty="0"/>
          </a:p>
        </p:txBody>
      </p:sp>
      <p:sp>
        <p:nvSpPr>
          <p:cNvPr id="3" name="2 İçerik Yer Tutucusu"/>
          <p:cNvSpPr>
            <a:spLocks noGrp="1"/>
          </p:cNvSpPr>
          <p:nvPr>
            <p:ph sz="quarter" idx="1"/>
          </p:nvPr>
        </p:nvSpPr>
        <p:spPr/>
        <p:txBody>
          <a:bodyPr>
            <a:normAutofit/>
          </a:bodyPr>
          <a:lstStyle/>
          <a:p>
            <a:pPr>
              <a:buNone/>
            </a:pPr>
            <a:r>
              <a:rPr lang="tr-TR" b="1" u="sng" dirty="0"/>
              <a:t>Örnek</a:t>
            </a:r>
            <a:endParaRPr lang="tr-TR" dirty="0"/>
          </a:p>
          <a:p>
            <a:r>
              <a:rPr lang="tr-TR" dirty="0"/>
              <a:t>Adam o kadar zayıf ki üflesek uçacak.</a:t>
            </a:r>
          </a:p>
          <a:p>
            <a:r>
              <a:rPr lang="tr-TR" dirty="0"/>
              <a:t>Ağlamaktan gözlerinin yaşı kurumuştu.</a:t>
            </a:r>
          </a:p>
          <a:p>
            <a:r>
              <a:rPr lang="tr-TR" dirty="0"/>
              <a:t>Pire kadar boyuyla bana kafa tutuyor.</a:t>
            </a:r>
          </a:p>
          <a:p>
            <a:endParaRPr lang="tr-TR" dirty="0"/>
          </a:p>
        </p:txBody>
      </p:sp>
      <p:sp>
        <p:nvSpPr>
          <p:cNvPr id="4" name="3 Köşeleri Yuvarlanmış Dikdörtgen Belirtme Çizgisi"/>
          <p:cNvSpPr/>
          <p:nvPr/>
        </p:nvSpPr>
        <p:spPr>
          <a:xfrm>
            <a:off x="2123728" y="1484784"/>
            <a:ext cx="6480720" cy="2088232"/>
          </a:xfrm>
          <a:prstGeom prst="wedgeRoundRectCallout">
            <a:avLst>
              <a:gd name="adj1" fmla="val -55924"/>
              <a:gd name="adj2" fmla="val 1733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3200" dirty="0">
                <a:solidFill>
                  <a:prstClr val="white"/>
                </a:solidFill>
              </a:rPr>
              <a:t>Bir şeyi olduğundan çok veya az göstererek anlatan cümlelerdir.</a:t>
            </a:r>
          </a:p>
        </p:txBody>
      </p:sp>
    </p:spTree>
  </p:cSld>
  <p:clrMapOvr>
    <a:masterClrMapping/>
  </p:clrMapOvr>
  <p:transition>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55576" y="0"/>
            <a:ext cx="8100392" cy="1143000"/>
          </a:xfrm>
        </p:spPr>
        <p:txBody>
          <a:bodyPr>
            <a:normAutofit/>
          </a:bodyPr>
          <a:lstStyle/>
          <a:p>
            <a:r>
              <a:rPr lang="tr-TR" b="1" dirty="0"/>
              <a:t>24. ENDİŞE (KAYGI) CÜMLELERİ</a:t>
            </a:r>
            <a:endParaRPr lang="tr-TR" dirty="0"/>
          </a:p>
        </p:txBody>
      </p:sp>
      <p:sp>
        <p:nvSpPr>
          <p:cNvPr id="3" name="2 İçerik Yer Tutucusu"/>
          <p:cNvSpPr>
            <a:spLocks noGrp="1"/>
          </p:cNvSpPr>
          <p:nvPr>
            <p:ph sz="quarter" idx="1"/>
          </p:nvPr>
        </p:nvSpPr>
        <p:spPr/>
        <p:txBody>
          <a:bodyPr>
            <a:normAutofit/>
          </a:bodyPr>
          <a:lstStyle/>
          <a:p>
            <a:pPr>
              <a:buNone/>
            </a:pPr>
            <a:r>
              <a:rPr lang="tr-TR" sz="2800" b="1" u="sng" dirty="0"/>
              <a:t>Örnek</a:t>
            </a:r>
            <a:endParaRPr lang="tr-TR" sz="2800" u="sng" dirty="0"/>
          </a:p>
          <a:p>
            <a:r>
              <a:rPr lang="tr-TR" sz="2800" dirty="0"/>
              <a:t>Acaba yolda başlarına bir şey mi geldi?</a:t>
            </a:r>
          </a:p>
          <a:p>
            <a:r>
              <a:rPr lang="tr-TR" sz="2800" dirty="0"/>
              <a:t>Bu kadar bekledik ama ya gelmezse…</a:t>
            </a:r>
          </a:p>
          <a:p>
            <a:endParaRPr lang="tr-TR" dirty="0"/>
          </a:p>
        </p:txBody>
      </p:sp>
      <p:sp>
        <p:nvSpPr>
          <p:cNvPr id="4" name="3 Köşeleri Yuvarlanmış Dikdörtgen Belirtme Çizgisi"/>
          <p:cNvSpPr/>
          <p:nvPr/>
        </p:nvSpPr>
        <p:spPr>
          <a:xfrm>
            <a:off x="2123728" y="1484784"/>
            <a:ext cx="6480720" cy="2088232"/>
          </a:xfrm>
          <a:prstGeom prst="wedgeRoundRectCallout">
            <a:avLst>
              <a:gd name="adj1" fmla="val -55924"/>
              <a:gd name="adj2" fmla="val 1661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3200" dirty="0">
                <a:solidFill>
                  <a:prstClr val="white"/>
                </a:solidFill>
              </a:rPr>
              <a:t>Olumsuz bir durumun gerçekleşme olasılığından dolayı duyulan kaygıyı anlatan cümlelerdir.</a:t>
            </a:r>
          </a:p>
        </p:txBody>
      </p:sp>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a:t>2. VARSAYIM CÜMLELERİ</a:t>
            </a:r>
            <a:endParaRPr lang="tr-TR" dirty="0"/>
          </a:p>
        </p:txBody>
      </p:sp>
      <p:sp>
        <p:nvSpPr>
          <p:cNvPr id="3" name="2 İçerik Yer Tutucusu"/>
          <p:cNvSpPr>
            <a:spLocks noGrp="1"/>
          </p:cNvSpPr>
          <p:nvPr>
            <p:ph sz="quarter" idx="1"/>
          </p:nvPr>
        </p:nvSpPr>
        <p:spPr>
          <a:xfrm>
            <a:off x="467544" y="3429000"/>
            <a:ext cx="7696200" cy="2680320"/>
          </a:xfrm>
        </p:spPr>
        <p:txBody>
          <a:bodyPr>
            <a:normAutofit fontScale="92500"/>
          </a:bodyPr>
          <a:lstStyle/>
          <a:p>
            <a:pPr>
              <a:lnSpc>
                <a:spcPct val="120000"/>
              </a:lnSpc>
            </a:pPr>
            <a:endParaRPr lang="tr-TR" dirty="0"/>
          </a:p>
          <a:p>
            <a:pPr>
              <a:buNone/>
            </a:pPr>
            <a:r>
              <a:rPr lang="tr-TR" b="1" u="sng" dirty="0"/>
              <a:t>Örnek</a:t>
            </a:r>
            <a:endParaRPr lang="tr-TR" dirty="0"/>
          </a:p>
          <a:p>
            <a:r>
              <a:rPr lang="tr-TR" dirty="0"/>
              <a:t>Diyelim ki bu uçağa yetişemedin.</a:t>
            </a:r>
          </a:p>
          <a:p>
            <a:r>
              <a:rPr lang="tr-TR" dirty="0"/>
              <a:t>Bir an için rüyalarının gerçekleştiğini düşün.</a:t>
            </a:r>
            <a:endParaRPr lang="tr-TR" u="sng" dirty="0"/>
          </a:p>
          <a:p>
            <a:r>
              <a:rPr lang="tr-TR" dirty="0"/>
              <a:t>Tut ki puanın yetmedi ve üniversiteye giremedin.</a:t>
            </a:r>
          </a:p>
          <a:p>
            <a:endParaRPr lang="tr-TR" dirty="0"/>
          </a:p>
        </p:txBody>
      </p:sp>
      <p:sp>
        <p:nvSpPr>
          <p:cNvPr id="4" name="3 Köşeleri Yuvarlanmış Dikdörtgen Belirtme Çizgisi"/>
          <p:cNvSpPr/>
          <p:nvPr/>
        </p:nvSpPr>
        <p:spPr>
          <a:xfrm>
            <a:off x="2123728" y="1340768"/>
            <a:ext cx="6696744" cy="2880320"/>
          </a:xfrm>
          <a:prstGeom prst="wedgeRoundRectCallout">
            <a:avLst>
              <a:gd name="adj1" fmla="val -61209"/>
              <a:gd name="adj2" fmla="val 315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365125"/>
            <a:r>
              <a:rPr lang="tr-TR" sz="2400" dirty="0"/>
              <a:t>Gerçekleşmemiş bir olayın gerçekleşmiş gibi ya da gerçekleşmiş bir olayın hiç gerçekleşmemiş gibi kabul edildiği cümlelerdir. Varsayım anlamı taşıyan yargılarda genellikle “tutalım ki, diyelim ki, farz edelim, düşün ki” gibi ifadelere yer verilir.</a:t>
            </a:r>
          </a:p>
        </p:txBody>
      </p:sp>
    </p:spTree>
  </p:cSld>
  <p:clrMapOvr>
    <a:masterClrMapping/>
  </p:clrMapOvr>
  <p:transition>
    <p:wipe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25. GÖZLEM CÜMLELERİ</a:t>
            </a:r>
            <a:endParaRPr lang="tr-TR" dirty="0"/>
          </a:p>
        </p:txBody>
      </p:sp>
      <p:sp>
        <p:nvSpPr>
          <p:cNvPr id="3" name="2 İçerik Yer Tutucusu"/>
          <p:cNvSpPr>
            <a:spLocks noGrp="1"/>
          </p:cNvSpPr>
          <p:nvPr>
            <p:ph sz="quarter" idx="1"/>
          </p:nvPr>
        </p:nvSpPr>
        <p:spPr/>
        <p:txBody>
          <a:bodyPr>
            <a:normAutofit/>
          </a:bodyPr>
          <a:lstStyle/>
          <a:p>
            <a:pPr>
              <a:buNone/>
            </a:pPr>
            <a:r>
              <a:rPr lang="tr-TR" sz="2800" b="1" u="sng" dirty="0"/>
              <a:t>Örnek</a:t>
            </a:r>
            <a:endParaRPr lang="tr-TR" sz="2800" u="sng" dirty="0"/>
          </a:p>
          <a:p>
            <a:r>
              <a:rPr lang="tr-TR" sz="2800" dirty="0"/>
              <a:t>Yazarın çalışma masası darmadağındı.</a:t>
            </a:r>
          </a:p>
          <a:p>
            <a:r>
              <a:rPr lang="tr-TR" sz="2800" dirty="0"/>
              <a:t>Çocuk bizimle konuşurken sürekli sallanıyordu.</a:t>
            </a:r>
          </a:p>
          <a:p>
            <a:endParaRPr lang="tr-TR" sz="2800" dirty="0"/>
          </a:p>
        </p:txBody>
      </p:sp>
      <p:sp>
        <p:nvSpPr>
          <p:cNvPr id="4" name="3 Köşeleri Yuvarlanmış Dikdörtgen Belirtme Çizgisi"/>
          <p:cNvSpPr/>
          <p:nvPr/>
        </p:nvSpPr>
        <p:spPr>
          <a:xfrm>
            <a:off x="2123728" y="1484784"/>
            <a:ext cx="6480720" cy="2088232"/>
          </a:xfrm>
          <a:prstGeom prst="wedgeRoundRectCallout">
            <a:avLst>
              <a:gd name="adj1" fmla="val -56849"/>
              <a:gd name="adj2" fmla="val 2092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3200" dirty="0">
                <a:solidFill>
                  <a:prstClr val="white"/>
                </a:solidFill>
              </a:rPr>
              <a:t>Bir varlığın, durumun veya olayın niteliklerini gözleme dayalı olarak anlatan cümlelerdir.</a:t>
            </a:r>
          </a:p>
        </p:txBody>
      </p:sp>
    </p:spTree>
  </p:cSld>
  <p:clrMapOvr>
    <a:masterClrMapping/>
  </p:clrMapOvr>
  <p:transition>
    <p:wipe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a:t>26. KESİNLİK BİLDİREN CÜMLELER</a:t>
            </a:r>
            <a:endParaRPr lang="tr-TR" dirty="0"/>
          </a:p>
        </p:txBody>
      </p:sp>
      <p:sp>
        <p:nvSpPr>
          <p:cNvPr id="3" name="2 İçerik Yer Tutucusu"/>
          <p:cNvSpPr>
            <a:spLocks noGrp="1"/>
          </p:cNvSpPr>
          <p:nvPr>
            <p:ph sz="quarter" idx="1"/>
          </p:nvPr>
        </p:nvSpPr>
        <p:spPr/>
        <p:txBody>
          <a:bodyPr>
            <a:normAutofit/>
          </a:bodyPr>
          <a:lstStyle/>
          <a:p>
            <a:pPr>
              <a:buNone/>
            </a:pPr>
            <a:r>
              <a:rPr lang="tr-TR" sz="2800" b="1" u="sng" dirty="0"/>
              <a:t>Örnek</a:t>
            </a:r>
            <a:endParaRPr lang="tr-TR" sz="2800" dirty="0"/>
          </a:p>
          <a:p>
            <a:r>
              <a:rPr lang="tr-TR" sz="2800" dirty="0"/>
              <a:t>Bu yörenin dereleri kışın donar.</a:t>
            </a:r>
          </a:p>
          <a:p>
            <a:r>
              <a:rPr lang="tr-TR" sz="2800" dirty="0"/>
              <a:t>Ders bitmiştir, herkes dışarı çıksın.</a:t>
            </a:r>
            <a:br>
              <a:rPr lang="tr-TR" sz="2800" dirty="0"/>
            </a:br>
            <a:endParaRPr lang="tr-TR" sz="2800" dirty="0"/>
          </a:p>
          <a:p>
            <a:endParaRPr lang="tr-TR" sz="2800" dirty="0"/>
          </a:p>
        </p:txBody>
      </p:sp>
      <p:sp>
        <p:nvSpPr>
          <p:cNvPr id="4" name="3 Köşeleri Yuvarlanmış Dikdörtgen Belirtme Çizgisi"/>
          <p:cNvSpPr/>
          <p:nvPr/>
        </p:nvSpPr>
        <p:spPr>
          <a:xfrm>
            <a:off x="2123728" y="1484784"/>
            <a:ext cx="6480720" cy="2448272"/>
          </a:xfrm>
          <a:prstGeom prst="wedgeRoundRectCallout">
            <a:avLst>
              <a:gd name="adj1" fmla="val -56849"/>
              <a:gd name="adj2" fmla="val 1249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3200" dirty="0">
                <a:solidFill>
                  <a:prstClr val="white"/>
                </a:solidFill>
              </a:rPr>
              <a:t>Şüphe ve olasılık barındırmayan, anlamında kesinlik olan cümlelerdir. Genelde nesnel anlatımlı cümlelerdir.</a:t>
            </a:r>
          </a:p>
        </p:txBody>
      </p:sp>
    </p:spTree>
  </p:cSld>
  <p:clrMapOvr>
    <a:masterClrMapping/>
  </p:clrMapOvr>
  <p:transition>
    <p:wipe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a:t>27. EŞİTLİK BİLDİREN CÜMLELER</a:t>
            </a:r>
            <a:endParaRPr lang="tr-TR" dirty="0"/>
          </a:p>
        </p:txBody>
      </p:sp>
      <p:sp>
        <p:nvSpPr>
          <p:cNvPr id="3" name="2 İçerik Yer Tutucusu"/>
          <p:cNvSpPr>
            <a:spLocks noGrp="1"/>
          </p:cNvSpPr>
          <p:nvPr>
            <p:ph sz="quarter" idx="1"/>
          </p:nvPr>
        </p:nvSpPr>
        <p:spPr/>
        <p:txBody>
          <a:bodyPr>
            <a:normAutofit lnSpcReduction="10000"/>
          </a:bodyPr>
          <a:lstStyle/>
          <a:p>
            <a:pPr>
              <a:buNone/>
            </a:pPr>
            <a:r>
              <a:rPr lang="tr-TR" b="1" u="sng" dirty="0"/>
              <a:t>Örnek</a:t>
            </a:r>
            <a:endParaRPr lang="tr-TR" u="sng" dirty="0"/>
          </a:p>
          <a:p>
            <a:r>
              <a:rPr lang="tr-TR" dirty="0"/>
              <a:t>Kazandığımız paraları </a:t>
            </a:r>
            <a:r>
              <a:rPr lang="tr-TR" b="1" dirty="0"/>
              <a:t>yarı yarıya</a:t>
            </a:r>
            <a:r>
              <a:rPr lang="tr-TR" dirty="0"/>
              <a:t> paylaştık.</a:t>
            </a:r>
          </a:p>
          <a:p>
            <a:endParaRPr lang="tr-TR" dirty="0"/>
          </a:p>
          <a:p>
            <a:r>
              <a:rPr lang="tr-TR" dirty="0"/>
              <a:t>Boyca birbirleriyle </a:t>
            </a:r>
            <a:r>
              <a:rPr lang="tr-TR" b="1" dirty="0"/>
              <a:t>aynılar</a:t>
            </a:r>
            <a:r>
              <a:rPr lang="tr-TR" dirty="0"/>
              <a:t>.</a:t>
            </a:r>
            <a:br>
              <a:rPr lang="tr-TR" u="sng" dirty="0"/>
            </a:br>
            <a:endParaRPr lang="tr-TR" dirty="0"/>
          </a:p>
        </p:txBody>
      </p:sp>
      <p:sp>
        <p:nvSpPr>
          <p:cNvPr id="4" name="3 Köşeleri Yuvarlanmış Dikdörtgen Belirtme Çizgisi"/>
          <p:cNvSpPr/>
          <p:nvPr/>
        </p:nvSpPr>
        <p:spPr>
          <a:xfrm>
            <a:off x="2123728" y="1484784"/>
            <a:ext cx="6480720" cy="2088232"/>
          </a:xfrm>
          <a:prstGeom prst="wedgeRoundRectCallout">
            <a:avLst>
              <a:gd name="adj1" fmla="val -57312"/>
              <a:gd name="adj2" fmla="val 1733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3200" dirty="0">
                <a:solidFill>
                  <a:prstClr val="white"/>
                </a:solidFill>
              </a:rPr>
              <a:t>İki veya daha çok şeyin eşit olması durumunu ifade eden cümlelerdir.</a:t>
            </a:r>
          </a:p>
        </p:txBody>
      </p:sp>
    </p:spTree>
  </p:cSld>
  <p:clrMapOvr>
    <a:masterClrMapping/>
  </p:clrMapOvr>
  <p:transition>
    <p:wipe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cap="all" dirty="0"/>
              <a:t>28. DOĞRUDAN ANLATIM</a:t>
            </a:r>
            <a:endParaRPr lang="tr-TR" dirty="0"/>
          </a:p>
        </p:txBody>
      </p:sp>
      <p:sp>
        <p:nvSpPr>
          <p:cNvPr id="3" name="2 İçerik Yer Tutucusu"/>
          <p:cNvSpPr>
            <a:spLocks noGrp="1"/>
          </p:cNvSpPr>
          <p:nvPr>
            <p:ph sz="quarter" idx="1"/>
          </p:nvPr>
        </p:nvSpPr>
        <p:spPr>
          <a:xfrm>
            <a:off x="179512" y="3356992"/>
            <a:ext cx="8964488" cy="3024336"/>
          </a:xfrm>
        </p:spPr>
        <p:txBody>
          <a:bodyPr>
            <a:normAutofit lnSpcReduction="10000"/>
          </a:bodyPr>
          <a:lstStyle/>
          <a:p>
            <a:r>
              <a:rPr lang="tr-TR" dirty="0"/>
              <a:t>Ali: "Bu kitabı iki kez okudum." dedi.</a:t>
            </a:r>
          </a:p>
          <a:p>
            <a:r>
              <a:rPr lang="tr-TR" dirty="0"/>
              <a:t>Öğretmen:" Bu test sorularını evde çözeceksiniz." dedi.</a:t>
            </a:r>
          </a:p>
          <a:p>
            <a:r>
              <a:rPr lang="tr-TR" dirty="0"/>
              <a:t>Dersten sonra etüt yapacağız, dediler.</a:t>
            </a:r>
          </a:p>
          <a:p>
            <a:r>
              <a:rPr lang="tr-TR" dirty="0"/>
              <a:t>Başbakan: "Kıbrıs, bizim toprağımızdır." dedi.</a:t>
            </a:r>
          </a:p>
          <a:p>
            <a:r>
              <a:rPr lang="tr-TR" dirty="0"/>
              <a:t>Öğretmen, Ali'ye: "Arkadaşına söyle, yarın </a:t>
            </a:r>
            <a:r>
              <a:rPr lang="tr-TR" u="sng" dirty="0"/>
              <a:t>ödevini mutlaka getirsin!" dedi. </a:t>
            </a:r>
            <a:endParaRPr lang="tr-TR" dirty="0"/>
          </a:p>
        </p:txBody>
      </p:sp>
      <p:sp>
        <p:nvSpPr>
          <p:cNvPr id="4" name="3 Köşeleri Yuvarlanmış Dikdörtgen Belirtme Çizgisi"/>
          <p:cNvSpPr/>
          <p:nvPr/>
        </p:nvSpPr>
        <p:spPr>
          <a:xfrm>
            <a:off x="2123728" y="1700808"/>
            <a:ext cx="6480720" cy="1440160"/>
          </a:xfrm>
          <a:prstGeom prst="wedgeRoundRectCallout">
            <a:avLst>
              <a:gd name="adj1" fmla="val -54999"/>
              <a:gd name="adj2" fmla="val 2713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5125" indent="-4763"/>
            <a:r>
              <a:rPr lang="tr-TR" sz="3200" dirty="0">
                <a:solidFill>
                  <a:prstClr val="white"/>
                </a:solidFill>
              </a:rPr>
              <a:t> </a:t>
            </a:r>
            <a:r>
              <a:rPr lang="tr-TR" sz="3200" b="1" dirty="0">
                <a:solidFill>
                  <a:prstClr val="white"/>
                </a:solidFill>
              </a:rPr>
              <a:t>Başkalarına ait sözleri söylendiği gibi aktarmaktır.</a:t>
            </a:r>
          </a:p>
        </p:txBody>
      </p:sp>
    </p:spTree>
  </p:cSld>
  <p:clrMapOvr>
    <a:masterClrMapping/>
  </p:clrMapOvr>
  <p:transition>
    <p:wipe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a:t>29. DOLAYLI ANLATIM</a:t>
            </a:r>
            <a:endParaRPr lang="tr-TR" dirty="0"/>
          </a:p>
        </p:txBody>
      </p:sp>
      <p:sp>
        <p:nvSpPr>
          <p:cNvPr id="3" name="2 İçerik Yer Tutucusu"/>
          <p:cNvSpPr>
            <a:spLocks noGrp="1"/>
          </p:cNvSpPr>
          <p:nvPr>
            <p:ph sz="quarter" idx="1"/>
          </p:nvPr>
        </p:nvSpPr>
        <p:spPr>
          <a:xfrm>
            <a:off x="301752" y="3645024"/>
            <a:ext cx="8503920" cy="2736304"/>
          </a:xfrm>
        </p:spPr>
        <p:txBody>
          <a:bodyPr>
            <a:normAutofit/>
          </a:bodyPr>
          <a:lstStyle/>
          <a:p>
            <a:r>
              <a:rPr lang="tr-TR" dirty="0"/>
              <a:t>Ali, bana bu kitabı iki kez okuduğunu söyledi.</a:t>
            </a:r>
          </a:p>
          <a:p>
            <a:r>
              <a:rPr lang="tr-TR" dirty="0"/>
              <a:t>Yazar, roman kahramanının gerçek hayatta da yaşadığını söyledi.</a:t>
            </a:r>
          </a:p>
          <a:p>
            <a:r>
              <a:rPr lang="tr-TR" dirty="0"/>
              <a:t>Annem, akşam eve erken gelmem gerektiğini söyledi. </a:t>
            </a:r>
          </a:p>
        </p:txBody>
      </p:sp>
      <p:sp>
        <p:nvSpPr>
          <p:cNvPr id="4" name="3 Köşeleri Yuvarlanmış Dikdörtgen Belirtme Çizgisi"/>
          <p:cNvSpPr/>
          <p:nvPr/>
        </p:nvSpPr>
        <p:spPr>
          <a:xfrm>
            <a:off x="2123728" y="1484784"/>
            <a:ext cx="6480720" cy="1872208"/>
          </a:xfrm>
          <a:prstGeom prst="wedgeRoundRectCallout">
            <a:avLst>
              <a:gd name="adj1" fmla="val -56849"/>
              <a:gd name="adj2" fmla="val 2625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5125" indent="-4763"/>
            <a:r>
              <a:rPr lang="tr-TR" sz="3200" b="1" dirty="0">
                <a:solidFill>
                  <a:prstClr val="white"/>
                </a:solidFill>
              </a:rPr>
              <a:t> Başkalarına ait sözleri değiştirerek, sadece içerik olarak aktarmaktır.</a:t>
            </a:r>
          </a:p>
        </p:txBody>
      </p:sp>
    </p:spTree>
  </p:cSld>
  <p:clrMapOvr>
    <a:masterClrMapping/>
  </p:clrMapOvr>
  <p:transition>
    <p:wipe di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a:t>30. ÜSLUP</a:t>
            </a:r>
            <a:endParaRPr lang="tr-TR" dirty="0"/>
          </a:p>
        </p:txBody>
      </p:sp>
      <p:sp>
        <p:nvSpPr>
          <p:cNvPr id="3" name="2 İçerik Yer Tutucusu"/>
          <p:cNvSpPr>
            <a:spLocks noGrp="1"/>
          </p:cNvSpPr>
          <p:nvPr>
            <p:ph sz="quarter" idx="1"/>
          </p:nvPr>
        </p:nvSpPr>
        <p:spPr>
          <a:xfrm>
            <a:off x="2339752" y="1628800"/>
            <a:ext cx="6465920" cy="4470248"/>
          </a:xfrm>
          <a:prstGeom prst="wedgeRoundRectCallout">
            <a:avLst>
              <a:gd name="adj1" fmla="val -59158"/>
              <a:gd name="adj2" fmla="val -21322"/>
              <a:gd name="adj3" fmla="val 16667"/>
            </a:avLst>
          </a:prstGeo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r>
              <a:rPr lang="tr-TR" dirty="0"/>
              <a:t> Üslûp, sanatçının yazım tekniği (yöntem, tarz, metot), kelime seçimindeki ve cümle kuruluşundaki kendine özgülük; görüş, duyuş ve anlatış özelliğidir. </a:t>
            </a:r>
          </a:p>
          <a:p>
            <a:endParaRPr lang="tr-TR" dirty="0"/>
          </a:p>
          <a:p>
            <a:r>
              <a:rPr lang="tr-TR" dirty="0"/>
              <a:t>Sanatçının dili kullanma biçimi, anlatım şekli üslûbu oluşturur. Bir eserin cümlelerin uzunluğu, kısalığı; sanatçının sözcük seçimi, sanatlı ya da yalın anlatımı üslûp ile ilgilidir.</a:t>
            </a:r>
          </a:p>
        </p:txBody>
      </p:sp>
    </p:spTree>
  </p:cSld>
  <p:clrMapOvr>
    <a:masterClrMapping/>
  </p:clrMapOvr>
  <p:transition>
    <p:wipe di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60648"/>
            <a:ext cx="7859216" cy="770344"/>
          </a:xfrm>
        </p:spPr>
        <p:txBody>
          <a:bodyPr>
            <a:normAutofit fontScale="90000"/>
          </a:bodyPr>
          <a:lstStyle/>
          <a:p>
            <a:r>
              <a:rPr lang="tr-TR" b="1" dirty="0"/>
              <a:t>31. KARŞILAŞTIRMA  İLİŞKİSİ</a:t>
            </a:r>
            <a:r>
              <a:rPr lang="tr-TR" dirty="0"/>
              <a:t> </a:t>
            </a:r>
          </a:p>
        </p:txBody>
      </p:sp>
      <p:sp>
        <p:nvSpPr>
          <p:cNvPr id="3" name="2 İçerik Yer Tutucusu"/>
          <p:cNvSpPr>
            <a:spLocks noGrp="1"/>
          </p:cNvSpPr>
          <p:nvPr>
            <p:ph sz="quarter" idx="1"/>
          </p:nvPr>
        </p:nvSpPr>
        <p:spPr>
          <a:xfrm>
            <a:off x="2339752" y="1700808"/>
            <a:ext cx="6465920" cy="4398240"/>
          </a:xfrm>
          <a:prstGeom prst="wedgeRoundRectCallout">
            <a:avLst>
              <a:gd name="adj1" fmla="val -58936"/>
              <a:gd name="adj2" fmla="val -19968"/>
              <a:gd name="adj3" fmla="val 16667"/>
            </a:avLst>
          </a:prstGeom>
        </p:spPr>
        <p:style>
          <a:lnRef idx="1">
            <a:schemeClr val="accent1"/>
          </a:lnRef>
          <a:fillRef idx="2">
            <a:schemeClr val="accent1"/>
          </a:fillRef>
          <a:effectRef idx="1">
            <a:schemeClr val="accent1"/>
          </a:effectRef>
          <a:fontRef idx="minor">
            <a:schemeClr val="dk1"/>
          </a:fontRef>
        </p:style>
        <p:txBody>
          <a:bodyPr>
            <a:normAutofit lnSpcReduction="10000"/>
          </a:bodyPr>
          <a:lstStyle/>
          <a:p>
            <a:r>
              <a:rPr lang="tr-TR" dirty="0"/>
              <a:t> İki kavram, nesne, eser, kişi arasında yapılan kıyaslamaya karşılaştırma denir. Karşılaştırmada benzerlik, farklılık, üstünlük gibi değişik durumlar ifade edilir. Yani karşılaştırmanın hangi yönden yapıldığı ortaya konur. Bu durumda </a:t>
            </a:r>
            <a:r>
              <a:rPr lang="tr-TR" b="1" u="sng" dirty="0"/>
              <a:t>benzetme ve karşılaştırma edatları </a:t>
            </a:r>
            <a:r>
              <a:rPr lang="tr-TR" dirty="0"/>
              <a:t>kullanılır.</a:t>
            </a:r>
          </a:p>
          <a:p>
            <a:endParaRPr lang="tr-TR" dirty="0"/>
          </a:p>
        </p:txBody>
      </p:sp>
    </p:spTree>
  </p:cSld>
  <p:clrMapOvr>
    <a:masterClrMapping/>
  </p:clrMapOvr>
  <p:transition>
    <p:wipe dir="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23528" y="1124744"/>
            <a:ext cx="8503920" cy="5262336"/>
          </a:xfrm>
          <a:prstGeom prst="roundRect">
            <a:avLst/>
          </a:prstGeo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r>
              <a:rPr lang="tr-TR" dirty="0"/>
              <a:t>Adnan yaşça Ahmet</a:t>
            </a:r>
            <a:r>
              <a:rPr lang="tr-TR" b="1" dirty="0"/>
              <a:t>’ten büyük</a:t>
            </a:r>
            <a:r>
              <a:rPr lang="tr-TR" dirty="0"/>
              <a:t>(tür).</a:t>
            </a:r>
          </a:p>
          <a:p>
            <a:r>
              <a:rPr lang="tr-TR" dirty="0"/>
              <a:t>Yeni şiirler eski </a:t>
            </a:r>
            <a:r>
              <a:rPr lang="tr-TR" b="1" dirty="0"/>
              <a:t>şiirlere göre daha </a:t>
            </a:r>
            <a:r>
              <a:rPr lang="tr-TR" dirty="0"/>
              <a:t>anlaşılır bir dille; ama </a:t>
            </a:r>
            <a:r>
              <a:rPr lang="tr-TR" b="1" dirty="0"/>
              <a:t>daha</a:t>
            </a:r>
            <a:r>
              <a:rPr lang="tr-TR" dirty="0"/>
              <a:t> anlaşılmaz imgelerle yazılmaktadır. </a:t>
            </a:r>
          </a:p>
          <a:p>
            <a:r>
              <a:rPr lang="tr-TR" dirty="0"/>
              <a:t>Sağlığım geçen haftaya </a:t>
            </a:r>
            <a:r>
              <a:rPr lang="tr-TR" b="1" dirty="0"/>
              <a:t>göre</a:t>
            </a:r>
            <a:r>
              <a:rPr lang="tr-TR" dirty="0"/>
              <a:t> daha iyi.</a:t>
            </a:r>
          </a:p>
          <a:p>
            <a:r>
              <a:rPr lang="tr-TR" dirty="0"/>
              <a:t>Televizyon da sinema </a:t>
            </a:r>
            <a:r>
              <a:rPr lang="tr-TR" b="1" dirty="0"/>
              <a:t>kadar</a:t>
            </a:r>
            <a:r>
              <a:rPr lang="tr-TR" dirty="0"/>
              <a:t> etkilidir.</a:t>
            </a:r>
          </a:p>
          <a:p>
            <a:r>
              <a:rPr lang="tr-TR" dirty="0"/>
              <a:t>Bu konuda senden </a:t>
            </a:r>
            <a:r>
              <a:rPr lang="tr-TR" b="1" dirty="0"/>
              <a:t>daha</a:t>
            </a:r>
            <a:r>
              <a:rPr lang="tr-TR" dirty="0"/>
              <a:t> bilgilisi yok.</a:t>
            </a:r>
          </a:p>
          <a:p>
            <a:r>
              <a:rPr lang="tr-TR" dirty="0"/>
              <a:t>Bu çalışmayla </a:t>
            </a:r>
            <a:r>
              <a:rPr lang="tr-TR" b="1" dirty="0"/>
              <a:t>daha iyi</a:t>
            </a:r>
            <a:r>
              <a:rPr lang="tr-TR" dirty="0"/>
              <a:t> bir puan alabilirdin.</a:t>
            </a:r>
          </a:p>
          <a:p>
            <a:r>
              <a:rPr lang="tr-TR" dirty="0"/>
              <a:t>Dinlemek de konuşmak </a:t>
            </a:r>
            <a:r>
              <a:rPr lang="tr-TR" b="1" dirty="0"/>
              <a:t>kadar</a:t>
            </a:r>
            <a:r>
              <a:rPr lang="tr-TR" dirty="0"/>
              <a:t> önemlidir.</a:t>
            </a:r>
          </a:p>
          <a:p>
            <a:r>
              <a:rPr lang="tr-TR" dirty="0"/>
              <a:t>Öğretmen, sınıfın </a:t>
            </a:r>
            <a:r>
              <a:rPr lang="tr-TR" b="1" dirty="0"/>
              <a:t>en çok</a:t>
            </a:r>
            <a:r>
              <a:rPr lang="tr-TR" dirty="0"/>
              <a:t> konuşanını öne oturttu.</a:t>
            </a:r>
          </a:p>
          <a:p>
            <a:r>
              <a:rPr lang="tr-TR" dirty="0"/>
              <a:t>Öykülerini de okudu; ama bunları şiirleri ve oyunları </a:t>
            </a:r>
            <a:r>
              <a:rPr lang="tr-TR" b="1" dirty="0"/>
              <a:t>kadar</a:t>
            </a:r>
            <a:r>
              <a:rPr lang="tr-TR" dirty="0"/>
              <a:t> beğenmedi.</a:t>
            </a:r>
          </a:p>
          <a:p>
            <a:endParaRPr lang="tr-TR" dirty="0"/>
          </a:p>
        </p:txBody>
      </p:sp>
      <p:sp>
        <p:nvSpPr>
          <p:cNvPr id="6" name="5 Başlık"/>
          <p:cNvSpPr>
            <a:spLocks noGrp="1"/>
          </p:cNvSpPr>
          <p:nvPr>
            <p:ph type="title"/>
          </p:nvPr>
        </p:nvSpPr>
        <p:spPr/>
        <p:txBody>
          <a:bodyPr/>
          <a:lstStyle/>
          <a:p>
            <a:endParaRPr lang="tr-TR"/>
          </a:p>
        </p:txBody>
      </p:sp>
      <p:pic>
        <p:nvPicPr>
          <p:cNvPr id="7" name="Picture 2" descr="C:\Users\Gökben\AppData\Local\Microsoft\Windows\Temporary Internet Files\Content.IE5\LQB7RLUI\MC900432586[1].png"/>
          <p:cNvPicPr>
            <a:picLocks noChangeAspect="1" noChangeArrowheads="1"/>
          </p:cNvPicPr>
          <p:nvPr/>
        </p:nvPicPr>
        <p:blipFill>
          <a:blip r:embed="rId2" cstate="print"/>
          <a:srcRect/>
          <a:stretch>
            <a:fillRect/>
          </a:stretch>
        </p:blipFill>
        <p:spPr bwMode="auto">
          <a:xfrm>
            <a:off x="3779912" y="0"/>
            <a:ext cx="1828572" cy="1828572"/>
          </a:xfrm>
          <a:prstGeom prst="rect">
            <a:avLst/>
          </a:prstGeom>
          <a:noFill/>
        </p:spPr>
      </p:pic>
    </p:spTree>
  </p:cSld>
  <p:clrMapOvr>
    <a:masterClrMapping/>
  </p:clrMapOvr>
  <p:transition>
    <p:wipe di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a:t>32. AMAÇ-SONUÇ İLİŞKİSİ</a:t>
            </a:r>
            <a:endParaRPr lang="tr-TR" dirty="0"/>
          </a:p>
        </p:txBody>
      </p:sp>
      <p:sp>
        <p:nvSpPr>
          <p:cNvPr id="3" name="2 İçerik Yer Tutucusu"/>
          <p:cNvSpPr>
            <a:spLocks noGrp="1"/>
          </p:cNvSpPr>
          <p:nvPr>
            <p:ph sz="quarter" idx="1"/>
          </p:nvPr>
        </p:nvSpPr>
        <p:spPr/>
        <p:txBody>
          <a:bodyPr>
            <a:normAutofit fontScale="85000" lnSpcReduction="20000"/>
          </a:bodyPr>
          <a:lstStyle/>
          <a:p>
            <a:r>
              <a:rPr lang="tr-TR" dirty="0"/>
              <a:t> Öfkesini yenmek </a:t>
            </a:r>
            <a:r>
              <a:rPr lang="tr-TR" b="1" dirty="0"/>
              <a:t>için</a:t>
            </a:r>
            <a:r>
              <a:rPr lang="tr-TR" dirty="0"/>
              <a:t> dışarı çıktı.</a:t>
            </a:r>
          </a:p>
          <a:p>
            <a:r>
              <a:rPr lang="tr-TR" dirty="0"/>
              <a:t>Yoksulluktan kurtulmak </a:t>
            </a:r>
            <a:r>
              <a:rPr lang="tr-TR" b="1" dirty="0"/>
              <a:t>için</a:t>
            </a:r>
            <a:r>
              <a:rPr lang="tr-TR" dirty="0"/>
              <a:t> şehre göç etmiş.</a:t>
            </a:r>
          </a:p>
          <a:p>
            <a:r>
              <a:rPr lang="tr-TR" dirty="0"/>
              <a:t>Kardeşi iyileşsin </a:t>
            </a:r>
            <a:r>
              <a:rPr lang="tr-TR" b="1" dirty="0"/>
              <a:t>diye</a:t>
            </a:r>
            <a:r>
              <a:rPr lang="tr-TR" dirty="0"/>
              <a:t> Allah'a dua ediyor.</a:t>
            </a:r>
          </a:p>
          <a:p>
            <a:r>
              <a:rPr lang="tr-TR" dirty="0"/>
              <a:t>Bildiklerini anlatmak </a:t>
            </a:r>
            <a:r>
              <a:rPr lang="tr-TR" b="1" dirty="0"/>
              <a:t>üzere</a:t>
            </a:r>
            <a:r>
              <a:rPr lang="tr-TR" dirty="0"/>
              <a:t> karakola başvurdu.</a:t>
            </a:r>
          </a:p>
          <a:p>
            <a:r>
              <a:rPr lang="tr-TR" dirty="0"/>
              <a:t>Bu sıkıntılara sınavı kazanalım </a:t>
            </a:r>
            <a:r>
              <a:rPr lang="tr-TR" b="1" dirty="0"/>
              <a:t>diye</a:t>
            </a:r>
            <a:r>
              <a:rPr lang="tr-TR" dirty="0"/>
              <a:t> katlanıyoruz.</a:t>
            </a:r>
          </a:p>
          <a:p>
            <a:r>
              <a:rPr lang="tr-TR" dirty="0"/>
              <a:t>Yabancı dil öğrenmek </a:t>
            </a:r>
            <a:r>
              <a:rPr lang="tr-TR" b="1" dirty="0"/>
              <a:t>için</a:t>
            </a:r>
            <a:r>
              <a:rPr lang="tr-TR" dirty="0"/>
              <a:t> kursa gidiyor.</a:t>
            </a:r>
          </a:p>
          <a:p>
            <a:endParaRPr lang="tr-TR" dirty="0"/>
          </a:p>
        </p:txBody>
      </p:sp>
      <p:sp>
        <p:nvSpPr>
          <p:cNvPr id="4" name="3 Köşeleri Yuvarlanmış Dikdörtgen Belirtme Çizgisi"/>
          <p:cNvSpPr/>
          <p:nvPr/>
        </p:nvSpPr>
        <p:spPr>
          <a:xfrm>
            <a:off x="2123728" y="1484784"/>
            <a:ext cx="6480720" cy="2088232"/>
          </a:xfrm>
          <a:prstGeom prst="wedgeRoundRectCallout">
            <a:avLst>
              <a:gd name="adj1" fmla="val -57543"/>
              <a:gd name="adj2" fmla="val 2020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dirty="0">
                <a:solidFill>
                  <a:prstClr val="white"/>
                </a:solidFill>
              </a:rPr>
              <a:t>Eylemin hangi amaca bağlı olarak gerçekleştiği vurgulanır. Bu tür cümlelerde de "için, diye, üzere" gibi edatlardan yararlanılır.</a:t>
            </a:r>
          </a:p>
        </p:txBody>
      </p:sp>
    </p:spTree>
  </p:cSld>
  <p:clrMapOvr>
    <a:masterClrMapping/>
  </p:clrMapOvr>
  <p:transition>
    <p:wipe dir="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a:t>  </a:t>
            </a:r>
            <a:r>
              <a:rPr lang="tr-TR" b="1" dirty="0"/>
              <a:t>33. KOŞUL-SONUÇ İLİŞKİSİ</a:t>
            </a:r>
            <a:endParaRPr lang="tr-TR" dirty="0"/>
          </a:p>
        </p:txBody>
      </p:sp>
      <p:sp>
        <p:nvSpPr>
          <p:cNvPr id="3" name="2 İçerik Yer Tutucusu"/>
          <p:cNvSpPr>
            <a:spLocks noGrp="1"/>
          </p:cNvSpPr>
          <p:nvPr>
            <p:ph sz="quarter" idx="1"/>
          </p:nvPr>
        </p:nvSpPr>
        <p:spPr>
          <a:xfrm>
            <a:off x="301752" y="4293096"/>
            <a:ext cx="8503920" cy="1805952"/>
          </a:xfrm>
        </p:spPr>
        <p:txBody>
          <a:bodyPr>
            <a:normAutofit/>
          </a:bodyPr>
          <a:lstStyle/>
          <a:p>
            <a:r>
              <a:rPr lang="tr-TR" dirty="0"/>
              <a:t>Lodos eserse hava temizlenir.</a:t>
            </a:r>
          </a:p>
          <a:p>
            <a:r>
              <a:rPr lang="tr-TR" dirty="0"/>
              <a:t>Ne demek istediğimi, bu kitabı okur</a:t>
            </a:r>
            <a:r>
              <a:rPr lang="tr-TR" b="1" dirty="0"/>
              <a:t>san</a:t>
            </a:r>
            <a:r>
              <a:rPr lang="tr-TR" dirty="0"/>
              <a:t> anlarsın.</a:t>
            </a:r>
          </a:p>
          <a:p>
            <a:r>
              <a:rPr lang="tr-TR" dirty="0"/>
              <a:t>Yardım eder</a:t>
            </a:r>
            <a:r>
              <a:rPr lang="tr-TR" b="1" dirty="0"/>
              <a:t>se</a:t>
            </a:r>
            <a:r>
              <a:rPr lang="tr-TR" dirty="0"/>
              <a:t>n işimi çabuk bitiririm.</a:t>
            </a:r>
          </a:p>
          <a:p>
            <a:endParaRPr lang="tr-TR" dirty="0"/>
          </a:p>
        </p:txBody>
      </p:sp>
      <p:sp>
        <p:nvSpPr>
          <p:cNvPr id="4" name="3 Köşeleri Yuvarlanmış Dikdörtgen Belirtme Çizgisi"/>
          <p:cNvSpPr/>
          <p:nvPr/>
        </p:nvSpPr>
        <p:spPr>
          <a:xfrm>
            <a:off x="2123728" y="1484784"/>
            <a:ext cx="6696744" cy="2664296"/>
          </a:xfrm>
          <a:prstGeom prst="wedgeRoundRectCallout">
            <a:avLst>
              <a:gd name="adj1" fmla="val -56819"/>
              <a:gd name="adj2" fmla="val 1112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a:solidFill>
                  <a:prstClr val="white"/>
                </a:solidFill>
              </a:rPr>
              <a:t>Bazı cümlelerde temel yargının gerçekleşmesi bir şarta bağlanır. Buna göre birinci bölüm (yan yargı) koşul, ikinci bölüm ise o koşula bağlı olarak ortaya çıkan sonuçtur (temel yargı). </a:t>
            </a:r>
          </a:p>
        </p:txBody>
      </p:sp>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a:t>3. ELEŞTİRİ CÜMLELERİ</a:t>
            </a:r>
            <a:endParaRPr lang="tr-TR" dirty="0"/>
          </a:p>
        </p:txBody>
      </p:sp>
      <p:sp>
        <p:nvSpPr>
          <p:cNvPr id="3" name="2 İçerik Yer Tutucusu"/>
          <p:cNvSpPr>
            <a:spLocks noGrp="1"/>
          </p:cNvSpPr>
          <p:nvPr>
            <p:ph sz="quarter" idx="1"/>
          </p:nvPr>
        </p:nvSpPr>
        <p:spPr>
          <a:xfrm>
            <a:off x="301752" y="3645024"/>
            <a:ext cx="8230688" cy="2736304"/>
          </a:xfrm>
        </p:spPr>
        <p:txBody>
          <a:bodyPr>
            <a:normAutofit fontScale="77500" lnSpcReduction="20000"/>
          </a:bodyPr>
          <a:lstStyle/>
          <a:p>
            <a:endParaRPr lang="tr-TR" sz="3300" dirty="0"/>
          </a:p>
          <a:p>
            <a:pPr>
              <a:buNone/>
            </a:pPr>
            <a:r>
              <a:rPr lang="tr-TR" sz="3300" b="1" u="sng" dirty="0"/>
              <a:t>Örnek</a:t>
            </a:r>
            <a:endParaRPr lang="tr-TR" sz="3300" u="sng" dirty="0"/>
          </a:p>
          <a:p>
            <a:r>
              <a:rPr lang="tr-TR" sz="3300" dirty="0"/>
              <a:t>Konuları açık ve anlaşılır bir dille ele almış.</a:t>
            </a:r>
          </a:p>
          <a:p>
            <a:r>
              <a:rPr lang="tr-TR" sz="3300" dirty="0"/>
              <a:t>Hakem, son maçı çok iyi yönetti.</a:t>
            </a:r>
            <a:br>
              <a:rPr lang="tr-TR" sz="3300" dirty="0"/>
            </a:br>
            <a:endParaRPr lang="tr-TR" sz="3300" dirty="0"/>
          </a:p>
          <a:p>
            <a:r>
              <a:rPr lang="tr-TR" sz="3300" dirty="0"/>
              <a:t>Yukarıdaki cümlelerde hoşa giden yönler belirtildiğinden </a:t>
            </a:r>
            <a:r>
              <a:rPr lang="tr-TR" sz="3300" b="1" dirty="0"/>
              <a:t>olumlu eleştiri</a:t>
            </a:r>
            <a:r>
              <a:rPr lang="tr-TR" sz="3300" dirty="0"/>
              <a:t> yapılmıştır.</a:t>
            </a:r>
          </a:p>
          <a:p>
            <a:endParaRPr lang="tr-TR" dirty="0"/>
          </a:p>
        </p:txBody>
      </p:sp>
      <p:sp>
        <p:nvSpPr>
          <p:cNvPr id="5" name="4 Köşeleri Yuvarlanmış Dikdörtgen Belirtme Çizgisi"/>
          <p:cNvSpPr/>
          <p:nvPr/>
        </p:nvSpPr>
        <p:spPr>
          <a:xfrm>
            <a:off x="2483768" y="1556792"/>
            <a:ext cx="6192688" cy="2376264"/>
          </a:xfrm>
          <a:prstGeom prst="wedgeRoundRectCallout">
            <a:avLst>
              <a:gd name="adj1" fmla="val -66273"/>
              <a:gd name="adj2" fmla="val 289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a:t>Bir yapıtın, bir insanın veya bir durumun doğru ya da yanlış yönlerini belirten cümlelerdir. Eleştiri, olumlu eleştiri ve olumsuz eleştiri olmak üzere ikiye ayrılır.</a:t>
            </a:r>
          </a:p>
        </p:txBody>
      </p:sp>
    </p:spTree>
  </p:cSld>
  <p:clrMapOvr>
    <a:masterClrMapping/>
  </p:clrMapOvr>
  <p:transition>
    <p:wipe dir="d"/>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01752" y="476672"/>
            <a:ext cx="8503920" cy="5832648"/>
          </a:xfrm>
          <a:prstGeom prst="roundRect">
            <a:avLst/>
          </a:prstGeo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lnSpc>
                <a:spcPct val="160000"/>
              </a:lnSpc>
            </a:pPr>
            <a:r>
              <a:rPr lang="tr-TR" dirty="0"/>
              <a:t> Babanı gördü mü olanları anlatır.</a:t>
            </a:r>
          </a:p>
          <a:p>
            <a:pPr>
              <a:lnSpc>
                <a:spcPct val="160000"/>
              </a:lnSpc>
            </a:pPr>
            <a:r>
              <a:rPr lang="tr-TR" dirty="0"/>
              <a:t>Sizin için izin alırım, ama erken döneceksiniz.</a:t>
            </a:r>
          </a:p>
          <a:p>
            <a:pPr>
              <a:lnSpc>
                <a:spcPct val="160000"/>
              </a:lnSpc>
            </a:pPr>
            <a:r>
              <a:rPr lang="tr-TR" dirty="0"/>
              <a:t>İki saat sonra dönmek üzere gidebilirsin.</a:t>
            </a:r>
          </a:p>
          <a:p>
            <a:pPr>
              <a:lnSpc>
                <a:spcPct val="160000"/>
              </a:lnSpc>
            </a:pPr>
            <a:r>
              <a:rPr lang="tr-TR" dirty="0"/>
              <a:t>İstediğin arabayı alırım, yeter ki sınavı kazan.</a:t>
            </a:r>
          </a:p>
          <a:p>
            <a:pPr>
              <a:lnSpc>
                <a:spcPct val="160000"/>
              </a:lnSpc>
            </a:pPr>
            <a:r>
              <a:rPr lang="tr-TR" dirty="0"/>
              <a:t>Okula gideceksin </a:t>
            </a:r>
            <a:r>
              <a:rPr lang="tr-TR" b="1" dirty="0"/>
              <a:t>ama</a:t>
            </a:r>
            <a:r>
              <a:rPr lang="tr-TR" dirty="0"/>
              <a:t> otobüsle. </a:t>
            </a:r>
          </a:p>
          <a:p>
            <a:pPr>
              <a:lnSpc>
                <a:spcPct val="160000"/>
              </a:lnSpc>
            </a:pPr>
            <a:r>
              <a:rPr lang="tr-TR" dirty="0"/>
              <a:t>Onu gör</a:t>
            </a:r>
            <a:r>
              <a:rPr lang="tr-TR" b="1" dirty="0"/>
              <a:t>dükçe</a:t>
            </a:r>
            <a:r>
              <a:rPr lang="tr-TR" dirty="0"/>
              <a:t> seni hatırlıyorum. </a:t>
            </a:r>
          </a:p>
          <a:p>
            <a:pPr>
              <a:lnSpc>
                <a:spcPct val="160000"/>
              </a:lnSpc>
            </a:pPr>
            <a:r>
              <a:rPr lang="tr-TR" dirty="0"/>
              <a:t>İzin ver</a:t>
            </a:r>
            <a:r>
              <a:rPr lang="tr-TR" b="1" dirty="0"/>
              <a:t>se</a:t>
            </a:r>
            <a:r>
              <a:rPr lang="tr-TR" dirty="0"/>
              <a:t> de görüşlerimizi açıklasak. </a:t>
            </a:r>
          </a:p>
          <a:p>
            <a:pPr>
              <a:lnSpc>
                <a:spcPct val="160000"/>
              </a:lnSpc>
            </a:pPr>
            <a:r>
              <a:rPr lang="tr-TR" dirty="0"/>
              <a:t>Kar yağma</a:t>
            </a:r>
            <a:r>
              <a:rPr lang="tr-TR" b="1" dirty="0"/>
              <a:t>sa</a:t>
            </a:r>
            <a:r>
              <a:rPr lang="tr-TR" dirty="0"/>
              <a:t> da otobüsle gitsek. </a:t>
            </a:r>
          </a:p>
          <a:p>
            <a:endParaRPr lang="tr-TR" dirty="0"/>
          </a:p>
        </p:txBody>
      </p:sp>
      <p:pic>
        <p:nvPicPr>
          <p:cNvPr id="7" name="Picture 2" descr="C:\Users\Gökben\AppData\Local\Microsoft\Windows\Temporary Internet Files\Content.IE5\LQB7RLUI\MC900432586[1].png"/>
          <p:cNvPicPr>
            <a:picLocks noChangeAspect="1" noChangeArrowheads="1"/>
          </p:cNvPicPr>
          <p:nvPr/>
        </p:nvPicPr>
        <p:blipFill>
          <a:blip r:embed="rId2" cstate="print"/>
          <a:srcRect/>
          <a:stretch>
            <a:fillRect/>
          </a:stretch>
        </p:blipFill>
        <p:spPr bwMode="auto">
          <a:xfrm>
            <a:off x="6156176" y="0"/>
            <a:ext cx="1828572" cy="1828572"/>
          </a:xfrm>
          <a:prstGeom prst="rect">
            <a:avLst/>
          </a:prstGeom>
          <a:noFill/>
        </p:spPr>
      </p:pic>
    </p:spTree>
  </p:cSld>
  <p:clrMapOvr>
    <a:masterClrMapping/>
  </p:clrMapOvr>
  <p:transition>
    <p:wipe dir="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331640" y="2132856"/>
            <a:ext cx="6400800" cy="2273300"/>
          </a:xfrm>
        </p:spPr>
        <p:txBody>
          <a:bodyPr/>
          <a:lstStyle/>
          <a:p>
            <a:r>
              <a:rPr lang="tr-TR" b="1" dirty="0"/>
              <a:t>ANLATIM ÖZELLİKLERİ</a:t>
            </a:r>
            <a:br>
              <a:rPr lang="tr-TR" dirty="0"/>
            </a:b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transition>
    <p:wipe dir="d"/>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619672" y="908720"/>
            <a:ext cx="5832648" cy="584775"/>
          </a:xfrm>
          <a:prstGeom prst="rect">
            <a:avLst/>
          </a:prstGeom>
        </p:spPr>
        <p:txBody>
          <a:bodyPr wrap="square">
            <a:spAutoFit/>
          </a:bodyPr>
          <a:lstStyle/>
          <a:p>
            <a:pPr algn="ctr"/>
            <a:r>
              <a:rPr lang="tr-TR" sz="3200" b="1" dirty="0">
                <a:solidFill>
                  <a:srgbClr val="000000"/>
                </a:solidFill>
              </a:rPr>
              <a:t>ANLATIM ÖZELLİKLERİ</a:t>
            </a:r>
            <a:endParaRPr lang="tr-TR" sz="3200" dirty="0">
              <a:solidFill>
                <a:srgbClr val="000000"/>
              </a:solidFill>
            </a:endParaRPr>
          </a:p>
        </p:txBody>
      </p:sp>
      <p:pic>
        <p:nvPicPr>
          <p:cNvPr id="1026" name="Picture 2" descr="C:\Users\Gökben\AppData\Local\Microsoft\Windows\Temporary Internet Files\Content.IE5\J22T2JV1\MC900396734[1].wmf"/>
          <p:cNvPicPr>
            <a:picLocks noChangeAspect="1" noChangeArrowheads="1"/>
          </p:cNvPicPr>
          <p:nvPr/>
        </p:nvPicPr>
        <p:blipFill>
          <a:blip r:embed="rId2" cstate="print"/>
          <a:srcRect/>
          <a:stretch>
            <a:fillRect/>
          </a:stretch>
        </p:blipFill>
        <p:spPr bwMode="auto">
          <a:xfrm>
            <a:off x="539552" y="2420888"/>
            <a:ext cx="3217285" cy="3217285"/>
          </a:xfrm>
          <a:prstGeom prst="rect">
            <a:avLst/>
          </a:prstGeom>
          <a:noFill/>
        </p:spPr>
      </p:pic>
      <p:sp>
        <p:nvSpPr>
          <p:cNvPr id="5" name="4 Oval Belirtme Çizgisi"/>
          <p:cNvSpPr/>
          <p:nvPr/>
        </p:nvSpPr>
        <p:spPr>
          <a:xfrm>
            <a:off x="2987824" y="1772816"/>
            <a:ext cx="5328592" cy="2736304"/>
          </a:xfrm>
          <a:prstGeom prst="wedgeEllipseCallout">
            <a:avLst>
              <a:gd name="adj1" fmla="val -57122"/>
              <a:gd name="adj2" fmla="val 1447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dirty="0">
                <a:solidFill>
                  <a:srgbClr val="000000"/>
                </a:solidFill>
              </a:rPr>
              <a:t>Yazar tarafından parçanın anlatımında kullanılabilen veya yazının taşıdığı ya da taşıması gereken nitelikleri ifade etmeye yarayan bazı kavramlar vardır.</a:t>
            </a:r>
          </a:p>
        </p:txBody>
      </p:sp>
    </p:spTree>
  </p:cSld>
  <p:clrMapOvr>
    <a:masterClrMapping/>
  </p:clrMapOvr>
  <p:transition>
    <p:wipe dir="d"/>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u="sng" dirty="0"/>
              <a:t>1.DOĞALLIK</a:t>
            </a:r>
            <a:endParaRPr lang="tr-TR" dirty="0"/>
          </a:p>
        </p:txBody>
      </p:sp>
      <p:sp>
        <p:nvSpPr>
          <p:cNvPr id="3" name="2 İçerik Yer Tutucusu"/>
          <p:cNvSpPr>
            <a:spLocks noGrp="1"/>
          </p:cNvSpPr>
          <p:nvPr>
            <p:ph idx="1"/>
          </p:nvPr>
        </p:nvSpPr>
        <p:spPr>
          <a:xfrm>
            <a:off x="611560" y="2060848"/>
            <a:ext cx="7558608" cy="3657600"/>
          </a:xfrm>
        </p:spPr>
        <p:txBody>
          <a:bodyPr/>
          <a:lstStyle/>
          <a:p>
            <a:r>
              <a:rPr lang="tr-TR" dirty="0"/>
              <a:t>Anlatımın yapmacıksız, günlük yaşantıda olduğu gibi, sanat yapmadan, süs ve özentiden uzak yapılmasıdır.</a:t>
            </a:r>
          </a:p>
          <a:p>
            <a:endParaRPr lang="tr-TR" dirty="0"/>
          </a:p>
        </p:txBody>
      </p:sp>
    </p:spTree>
  </p:cSld>
  <p:clrMapOvr>
    <a:masterClrMapping/>
  </p:clrMapOvr>
  <p:transition>
    <p:wipe dir="d"/>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u="sng" dirty="0"/>
              <a:t>2.DURULUK</a:t>
            </a:r>
            <a:endParaRPr lang="tr-TR" dirty="0"/>
          </a:p>
        </p:txBody>
      </p:sp>
      <p:sp>
        <p:nvSpPr>
          <p:cNvPr id="3" name="2 İçerik Yer Tutucusu"/>
          <p:cNvSpPr>
            <a:spLocks noGrp="1"/>
          </p:cNvSpPr>
          <p:nvPr>
            <p:ph idx="1"/>
          </p:nvPr>
        </p:nvSpPr>
        <p:spPr/>
        <p:txBody>
          <a:bodyPr/>
          <a:lstStyle/>
          <a:p>
            <a:r>
              <a:rPr lang="tr-TR" dirty="0"/>
              <a:t>Anlatımın açık ve anlaşılır olmasıdır. Anlatımda anlaşılması zor ifadelerden kaçınılmasıdır. Söylenecek sözü sembollere sığınmadan anlatma demektir.</a:t>
            </a:r>
          </a:p>
          <a:p>
            <a:endParaRPr lang="tr-TR" dirty="0"/>
          </a:p>
        </p:txBody>
      </p:sp>
    </p:spTree>
  </p:cSld>
  <p:clrMapOvr>
    <a:masterClrMapping/>
  </p:clrMapOvr>
  <p:transition>
    <p:wipe dir="d"/>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u="sng" dirty="0"/>
              <a:t>3.SÜRÜKLEYİCİLİK</a:t>
            </a:r>
            <a:endParaRPr lang="tr-TR" dirty="0"/>
          </a:p>
        </p:txBody>
      </p:sp>
      <p:sp>
        <p:nvSpPr>
          <p:cNvPr id="3" name="2 İçerik Yer Tutucusu"/>
          <p:cNvSpPr>
            <a:spLocks noGrp="1"/>
          </p:cNvSpPr>
          <p:nvPr>
            <p:ph idx="1"/>
          </p:nvPr>
        </p:nvSpPr>
        <p:spPr/>
        <p:txBody>
          <a:bodyPr/>
          <a:lstStyle/>
          <a:p>
            <a:r>
              <a:rPr lang="tr-TR" dirty="0"/>
              <a:t>Okuyucunun ilgisini canlı tutmak, okuyucuyu esere bağlamaktır.</a:t>
            </a:r>
          </a:p>
          <a:p>
            <a:endParaRPr lang="tr-TR" dirty="0"/>
          </a:p>
        </p:txBody>
      </p:sp>
    </p:spTree>
  </p:cSld>
  <p:clrMapOvr>
    <a:masterClrMapping/>
  </p:clrMapOvr>
  <p:transition>
    <p:wipe dir="d"/>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u="sng" dirty="0"/>
              <a:t>4.AKICILIK</a:t>
            </a:r>
            <a:endParaRPr lang="tr-TR" dirty="0"/>
          </a:p>
        </p:txBody>
      </p:sp>
      <p:sp>
        <p:nvSpPr>
          <p:cNvPr id="3" name="2 İçerik Yer Tutucusu"/>
          <p:cNvSpPr>
            <a:spLocks noGrp="1"/>
          </p:cNvSpPr>
          <p:nvPr>
            <p:ph idx="1"/>
          </p:nvPr>
        </p:nvSpPr>
        <p:spPr>
          <a:xfrm>
            <a:off x="685800" y="1828800"/>
            <a:ext cx="7918648" cy="3657600"/>
          </a:xfrm>
        </p:spPr>
        <p:txBody>
          <a:bodyPr/>
          <a:lstStyle/>
          <a:p>
            <a:r>
              <a:rPr lang="tr-TR" dirty="0"/>
              <a:t>Yazının kolay okunabilmesi ve rahatsız eden kelimelerin kullanılmamasını ifade eder. Düşünceler kolay anlaşılabilir bir biçimde sıralanabilmelidir. Ses sanatları akıcılığın vazgeçilmeyen unsurlarından biridir.</a:t>
            </a:r>
          </a:p>
          <a:p>
            <a:endParaRPr lang="tr-TR" dirty="0"/>
          </a:p>
        </p:txBody>
      </p:sp>
    </p:spTree>
  </p:cSld>
  <p:clrMapOvr>
    <a:masterClrMapping/>
  </p:clrMapOvr>
  <p:transition>
    <p:wipe dir="d"/>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u="sng" dirty="0"/>
              <a:t>5.YOĞUNLUK</a:t>
            </a:r>
            <a:endParaRPr lang="tr-TR" dirty="0"/>
          </a:p>
        </p:txBody>
      </p:sp>
      <p:sp>
        <p:nvSpPr>
          <p:cNvPr id="3" name="2 İçerik Yer Tutucusu"/>
          <p:cNvSpPr>
            <a:spLocks noGrp="1"/>
          </p:cNvSpPr>
          <p:nvPr>
            <p:ph idx="1"/>
          </p:nvPr>
        </p:nvSpPr>
        <p:spPr/>
        <p:txBody>
          <a:bodyPr/>
          <a:lstStyle/>
          <a:p>
            <a:r>
              <a:rPr lang="tr-TR" dirty="0"/>
              <a:t>Birçok anlamı bir arada vermektir. Anlam içinde anlam bulunacak şekilde bir anla­tımı tercih etmektir.</a:t>
            </a:r>
          </a:p>
          <a:p>
            <a:endParaRPr lang="tr-TR" dirty="0"/>
          </a:p>
        </p:txBody>
      </p:sp>
    </p:spTree>
  </p:cSld>
  <p:clrMapOvr>
    <a:masterClrMapping/>
  </p:clrMapOvr>
  <p:transition>
    <p:wipe dir="d"/>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u="sng" dirty="0"/>
              <a:t>6.TUTARLILIK</a:t>
            </a:r>
            <a:endParaRPr lang="tr-TR" dirty="0"/>
          </a:p>
        </p:txBody>
      </p:sp>
      <p:sp>
        <p:nvSpPr>
          <p:cNvPr id="3" name="2 İçerik Yer Tutucusu"/>
          <p:cNvSpPr>
            <a:spLocks noGrp="1"/>
          </p:cNvSpPr>
          <p:nvPr>
            <p:ph idx="1"/>
          </p:nvPr>
        </p:nvSpPr>
        <p:spPr/>
        <p:txBody>
          <a:bodyPr/>
          <a:lstStyle/>
          <a:p>
            <a:r>
              <a:rPr lang="tr-TR" dirty="0"/>
              <a:t>Anlatımda birbiriyle çelişen düşünceler ileri sürmeme, sık sık düşünce değiştirmemektir.</a:t>
            </a:r>
          </a:p>
          <a:p>
            <a:endParaRPr lang="tr-TR" dirty="0"/>
          </a:p>
        </p:txBody>
      </p:sp>
    </p:spTree>
  </p:cSld>
  <p:clrMapOvr>
    <a:masterClrMapping/>
  </p:clrMapOvr>
  <p:transition>
    <p:wipe dir="d"/>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u="sng" dirty="0"/>
              <a:t>7.AÇIKLIK</a:t>
            </a:r>
            <a:endParaRPr lang="tr-TR" dirty="0"/>
          </a:p>
        </p:txBody>
      </p:sp>
      <p:sp>
        <p:nvSpPr>
          <p:cNvPr id="3" name="2 İçerik Yer Tutucusu"/>
          <p:cNvSpPr>
            <a:spLocks noGrp="1"/>
          </p:cNvSpPr>
          <p:nvPr>
            <p:ph idx="1"/>
          </p:nvPr>
        </p:nvSpPr>
        <p:spPr/>
        <p:txBody>
          <a:bodyPr/>
          <a:lstStyle/>
          <a:p>
            <a:r>
              <a:rPr lang="tr-TR" dirty="0"/>
              <a:t>Anlatımdan okuyucunun çıkardığı anlam ile yazarın vermek istediği mesajın aynı olmasıdır. Anlatılmak istenenin kolayca anlaşılması demektir</a:t>
            </a:r>
          </a:p>
        </p:txBody>
      </p:sp>
    </p:spTree>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lstStyle/>
          <a:p>
            <a:endParaRPr lang="tr-TR" dirty="0"/>
          </a:p>
        </p:txBody>
      </p:sp>
      <p:sp>
        <p:nvSpPr>
          <p:cNvPr id="3" name="2 İçerik Yer Tutucusu"/>
          <p:cNvSpPr>
            <a:spLocks noGrp="1"/>
          </p:cNvSpPr>
          <p:nvPr>
            <p:ph sz="quarter" idx="1"/>
          </p:nvPr>
        </p:nvSpPr>
        <p:spPr>
          <a:prstGeom prst="roundRect">
            <a:avLst/>
          </a:prstGeom>
        </p:spPr>
        <p:style>
          <a:lnRef idx="1">
            <a:schemeClr val="accent3"/>
          </a:lnRef>
          <a:fillRef idx="2">
            <a:schemeClr val="accent3"/>
          </a:fillRef>
          <a:effectRef idx="1">
            <a:schemeClr val="accent3"/>
          </a:effectRef>
          <a:fontRef idx="minor">
            <a:schemeClr val="dk1"/>
          </a:fontRef>
        </p:style>
        <p:txBody>
          <a:bodyPr>
            <a:normAutofit/>
          </a:bodyPr>
          <a:lstStyle/>
          <a:p>
            <a:pPr>
              <a:buNone/>
            </a:pPr>
            <a:endParaRPr lang="tr-TR" dirty="0"/>
          </a:p>
          <a:p>
            <a:r>
              <a:rPr lang="tr-TR" dirty="0"/>
              <a:t>Bu firmanın ürünleri eskisi kadar kaliteli değil.</a:t>
            </a:r>
          </a:p>
          <a:p>
            <a:endParaRPr lang="tr-TR" dirty="0"/>
          </a:p>
          <a:p>
            <a:r>
              <a:rPr lang="tr-TR" dirty="0"/>
              <a:t>Kimi öyküleri, öykü olmaktan çok köşe yazısıdır.</a:t>
            </a:r>
          </a:p>
          <a:p>
            <a:pPr>
              <a:buNone/>
            </a:pPr>
            <a:br>
              <a:rPr lang="tr-TR" dirty="0"/>
            </a:br>
            <a:r>
              <a:rPr lang="tr-TR" dirty="0"/>
              <a:t>Yukarıdaki cümlelerde de hoşa gitmeyen, eksik görülen yönler belirtildiğinden </a:t>
            </a:r>
            <a:r>
              <a:rPr lang="tr-TR" b="1" dirty="0"/>
              <a:t>olumsuz eleştiri </a:t>
            </a:r>
            <a:r>
              <a:rPr lang="tr-TR" dirty="0"/>
              <a:t>yapılmıştır.</a:t>
            </a:r>
          </a:p>
          <a:p>
            <a:endParaRPr lang="tr-TR" dirty="0"/>
          </a:p>
        </p:txBody>
      </p:sp>
      <p:pic>
        <p:nvPicPr>
          <p:cNvPr id="3074" name="Picture 2" descr="C:\Users\Gökben\AppData\Local\Microsoft\Windows\Temporary Internet Files\Content.IE5\LQB7RLUI\MC900432586[1].png"/>
          <p:cNvPicPr>
            <a:picLocks noChangeAspect="1" noChangeArrowheads="1"/>
          </p:cNvPicPr>
          <p:nvPr/>
        </p:nvPicPr>
        <p:blipFill>
          <a:blip r:embed="rId2" cstate="print"/>
          <a:srcRect/>
          <a:stretch>
            <a:fillRect/>
          </a:stretch>
        </p:blipFill>
        <p:spPr bwMode="auto">
          <a:xfrm>
            <a:off x="3851920" y="332656"/>
            <a:ext cx="1828572" cy="1828572"/>
          </a:xfrm>
          <a:prstGeom prst="rect">
            <a:avLst/>
          </a:prstGeom>
          <a:noFill/>
        </p:spPr>
      </p:pic>
    </p:spTree>
  </p:cSld>
  <p:clrMapOvr>
    <a:masterClrMapping/>
  </p:clrMapOvr>
  <p:transition>
    <p:wipe dir="d"/>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u="sng" dirty="0"/>
              <a:t>8.ÖZGÜNLÜK</a:t>
            </a:r>
            <a:endParaRPr lang="tr-TR" dirty="0"/>
          </a:p>
        </p:txBody>
      </p:sp>
      <p:sp>
        <p:nvSpPr>
          <p:cNvPr id="3" name="2 İçerik Yer Tutucusu"/>
          <p:cNvSpPr>
            <a:spLocks noGrp="1"/>
          </p:cNvSpPr>
          <p:nvPr>
            <p:ph idx="1"/>
          </p:nvPr>
        </p:nvSpPr>
        <p:spPr/>
        <p:txBody>
          <a:bodyPr/>
          <a:lstStyle/>
          <a:p>
            <a:r>
              <a:rPr lang="tr-TR" dirty="0"/>
              <a:t>Anlatımda başkasına benzememe, kendine has olmaktır. Yazıda taklitçilikten kaçınma; farklı, yeni, alışılmışın dışında olmaktır.</a:t>
            </a:r>
          </a:p>
          <a:p>
            <a:endParaRPr lang="tr-TR" dirty="0"/>
          </a:p>
        </p:txBody>
      </p:sp>
    </p:spTree>
  </p:cSld>
  <p:clrMapOvr>
    <a:masterClrMapping/>
  </p:clrMapOvr>
  <p:transition>
    <p:wipe dir="d"/>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u="sng" dirty="0"/>
              <a:t>9.ÖZLÜLÜK</a:t>
            </a:r>
            <a:endParaRPr lang="tr-TR" dirty="0"/>
          </a:p>
        </p:txBody>
      </p:sp>
      <p:sp>
        <p:nvSpPr>
          <p:cNvPr id="3" name="2 İçerik Yer Tutucusu"/>
          <p:cNvSpPr>
            <a:spLocks noGrp="1"/>
          </p:cNvSpPr>
          <p:nvPr>
            <p:ph idx="1"/>
          </p:nvPr>
        </p:nvSpPr>
        <p:spPr/>
        <p:txBody>
          <a:bodyPr/>
          <a:lstStyle/>
          <a:p>
            <a:r>
              <a:rPr lang="tr-TR" dirty="0"/>
              <a:t>Anlatımda az sözle çok anlam ifade edebilmektir. Sözü uzatmadan, kısa tutarak mesajı en öz şekilde vermektir.</a:t>
            </a:r>
          </a:p>
          <a:p>
            <a:endParaRPr lang="tr-TR" dirty="0"/>
          </a:p>
        </p:txBody>
      </p:sp>
    </p:spTree>
  </p:cSld>
  <p:clrMapOvr>
    <a:masterClrMapping/>
  </p:clrMapOvr>
  <p:transition>
    <p:wipe dir="d"/>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u="sng" dirty="0"/>
              <a:t>10.KALICILIK</a:t>
            </a:r>
            <a:endParaRPr lang="tr-TR" dirty="0"/>
          </a:p>
        </p:txBody>
      </p:sp>
      <p:sp>
        <p:nvSpPr>
          <p:cNvPr id="3" name="2 İçerik Yer Tutucusu"/>
          <p:cNvSpPr>
            <a:spLocks noGrp="1"/>
          </p:cNvSpPr>
          <p:nvPr>
            <p:ph idx="1"/>
          </p:nvPr>
        </p:nvSpPr>
        <p:spPr/>
        <p:txBody>
          <a:bodyPr/>
          <a:lstStyle/>
          <a:p>
            <a:r>
              <a:rPr lang="tr-TR" dirty="0"/>
              <a:t>Geçmiş dönemde ortaya konan bir yapıtın gelecekte de ilgi görmesi, geçerliliğini korumasıdır.</a:t>
            </a:r>
          </a:p>
          <a:p>
            <a:endParaRPr lang="tr-TR" dirty="0"/>
          </a:p>
        </p:txBody>
      </p:sp>
    </p:spTree>
  </p:cSld>
  <p:clrMapOvr>
    <a:masterClrMapping/>
  </p:clrMapOvr>
  <p:transition>
    <p:wipe dir="d"/>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404664"/>
            <a:ext cx="6944940" cy="1008112"/>
          </a:xfrm>
        </p:spPr>
        <p:txBody>
          <a:bodyPr/>
          <a:lstStyle/>
          <a:p>
            <a:pPr algn="l"/>
            <a:r>
              <a:rPr lang="tr-TR" sz="3600" b="1" u="sng" dirty="0"/>
              <a:t>11.ULUSALLIK (YERELLİK)</a:t>
            </a:r>
            <a:endParaRPr lang="tr-TR" sz="3600" dirty="0"/>
          </a:p>
        </p:txBody>
      </p:sp>
      <p:sp>
        <p:nvSpPr>
          <p:cNvPr id="3" name="2 İçerik Yer Tutucusu"/>
          <p:cNvSpPr>
            <a:spLocks noGrp="1"/>
          </p:cNvSpPr>
          <p:nvPr>
            <p:ph idx="1"/>
          </p:nvPr>
        </p:nvSpPr>
        <p:spPr>
          <a:xfrm>
            <a:off x="685800" y="1556792"/>
            <a:ext cx="7696200" cy="3929608"/>
          </a:xfrm>
        </p:spPr>
        <p:txBody>
          <a:bodyPr/>
          <a:lstStyle/>
          <a:p>
            <a:r>
              <a:rPr lang="tr-TR" dirty="0"/>
              <a:t>Sadece bir ulusun kültürel özelliklerini taşımaktır.</a:t>
            </a:r>
          </a:p>
          <a:p>
            <a:endParaRPr lang="tr-TR" dirty="0"/>
          </a:p>
          <a:p>
            <a:pPr>
              <a:buNone/>
            </a:pPr>
            <a:r>
              <a:rPr lang="tr-TR" sz="3600" b="1" u="sng" dirty="0"/>
              <a:t>12.EVRENSELLİK</a:t>
            </a:r>
            <a:endParaRPr lang="tr-TR" sz="3600" b="1" dirty="0"/>
          </a:p>
          <a:p>
            <a:r>
              <a:rPr lang="tr-TR" dirty="0"/>
              <a:t>Bir sanat yapıtının dünyadaki tüm insanlara hitap eden bir özellik taşımasıdır.</a:t>
            </a:r>
          </a:p>
          <a:p>
            <a:endParaRPr lang="tr-TR" dirty="0"/>
          </a:p>
        </p:txBody>
      </p:sp>
    </p:spTree>
  </p:cSld>
  <p:clrMapOvr>
    <a:masterClrMapping/>
  </p:clrMapOvr>
  <p:transition>
    <p:wipe dir="d"/>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u="sng" dirty="0"/>
              <a:t>13.ÇAĞDAŞLIK</a:t>
            </a:r>
            <a:endParaRPr lang="tr-TR" dirty="0"/>
          </a:p>
        </p:txBody>
      </p:sp>
      <p:sp>
        <p:nvSpPr>
          <p:cNvPr id="3" name="2 İçerik Yer Tutucusu"/>
          <p:cNvSpPr>
            <a:spLocks noGrp="1"/>
          </p:cNvSpPr>
          <p:nvPr>
            <p:ph idx="1"/>
          </p:nvPr>
        </p:nvSpPr>
        <p:spPr/>
        <p:txBody>
          <a:bodyPr/>
          <a:lstStyle/>
          <a:p>
            <a:r>
              <a:rPr lang="tr-TR" dirty="0"/>
              <a:t>Çağının gerisinde kalmamak, çağı­na uygun özellikler taşımaktır.</a:t>
            </a:r>
          </a:p>
          <a:p>
            <a:endParaRPr lang="tr-TR" dirty="0"/>
          </a:p>
        </p:txBody>
      </p:sp>
    </p:spTree>
  </p:cSld>
  <p:clrMapOvr>
    <a:masterClrMapping/>
  </p:clrMapOvr>
  <p:transition>
    <p:wipe dir="d"/>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u="sng" dirty="0"/>
              <a:t>14.İÇTENLİK</a:t>
            </a:r>
            <a:endParaRPr lang="tr-TR" dirty="0"/>
          </a:p>
        </p:txBody>
      </p:sp>
      <p:sp>
        <p:nvSpPr>
          <p:cNvPr id="3" name="2 İçerik Yer Tutucusu"/>
          <p:cNvSpPr>
            <a:spLocks noGrp="1"/>
          </p:cNvSpPr>
          <p:nvPr>
            <p:ph idx="1"/>
          </p:nvPr>
        </p:nvSpPr>
        <p:spPr/>
        <p:txBody>
          <a:bodyPr/>
          <a:lstStyle/>
          <a:p>
            <a:r>
              <a:rPr lang="tr-TR" dirty="0"/>
              <a:t>Anlatımın yürekten, candan, samimi olmasıdır.</a:t>
            </a:r>
          </a:p>
          <a:p>
            <a:endParaRPr lang="tr-TR" dirty="0"/>
          </a:p>
        </p:txBody>
      </p:sp>
    </p:spTree>
  </p:cSld>
  <p:clrMapOvr>
    <a:masterClrMapping/>
  </p:clrMapOvr>
  <p:transition>
    <p:wipe dir="d"/>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normAutofit/>
          </a:bodyPr>
          <a:lstStyle/>
          <a:p>
            <a:r>
              <a:rPr lang="tr-TR" sz="4400" cap="none" spc="0" dirty="0">
                <a:solidFill>
                  <a:srgbClr val="3891A7"/>
                </a:solidFill>
                <a:ea typeface="+mj-ea"/>
                <a:cs typeface="+mj-cs"/>
              </a:rPr>
              <a:t>VE</a:t>
            </a:r>
          </a:p>
          <a:p>
            <a:r>
              <a:rPr lang="tr-TR" sz="4400" cap="none" spc="0" dirty="0">
                <a:solidFill>
                  <a:srgbClr val="3891A7"/>
                </a:solidFill>
                <a:ea typeface="+mj-ea"/>
                <a:cs typeface="+mj-cs"/>
              </a:rPr>
              <a:t>ANLATICI TÜRLERİ</a:t>
            </a:r>
            <a:endParaRPr lang="tr-TR" sz="1400" dirty="0"/>
          </a:p>
        </p:txBody>
      </p:sp>
      <p:sp>
        <p:nvSpPr>
          <p:cNvPr id="2" name="1 Başlık"/>
          <p:cNvSpPr>
            <a:spLocks noGrp="1"/>
          </p:cNvSpPr>
          <p:nvPr>
            <p:ph type="ctrTitle"/>
          </p:nvPr>
        </p:nvSpPr>
        <p:spPr>
          <a:xfrm>
            <a:off x="611560" y="404664"/>
            <a:ext cx="7772400" cy="1752600"/>
          </a:xfrm>
        </p:spPr>
        <p:txBody>
          <a:bodyPr>
            <a:normAutofit/>
          </a:bodyPr>
          <a:lstStyle/>
          <a:p>
            <a:r>
              <a:rPr lang="tr-TR" sz="4400" b="1" dirty="0"/>
              <a:t>ANLATICI BAKIŞ AÇILARI</a:t>
            </a:r>
          </a:p>
        </p:txBody>
      </p:sp>
    </p:spTree>
  </p:cSld>
  <p:clrMapOvr>
    <a:masterClrMapping/>
  </p:clrMapOvr>
  <p:transition>
    <p:wipe dir="d"/>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Oval Belirtme Çizgisi"/>
          <p:cNvSpPr/>
          <p:nvPr/>
        </p:nvSpPr>
        <p:spPr>
          <a:xfrm>
            <a:off x="3203848" y="836712"/>
            <a:ext cx="5688632" cy="2592288"/>
          </a:xfrm>
          <a:prstGeom prst="wedgeEllipseCallout">
            <a:avLst>
              <a:gd name="adj1" fmla="val -35590"/>
              <a:gd name="adj2" fmla="val 45152"/>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tr-TR" sz="2800" b="1" dirty="0">
                <a:solidFill>
                  <a:prstClr val="white"/>
                </a:solidFill>
              </a:rPr>
              <a:t>Olaya dayalı metinlerde anlatıcının başvurduğu üç tür bakış açısı vardır</a:t>
            </a:r>
            <a:r>
              <a:rPr lang="tr-TR" dirty="0">
                <a:solidFill>
                  <a:prstClr val="white"/>
                </a:solidFill>
              </a:rPr>
              <a:t>:</a:t>
            </a:r>
          </a:p>
          <a:p>
            <a:pPr algn="ctr"/>
            <a:endParaRPr lang="tr-TR" dirty="0">
              <a:solidFill>
                <a:prstClr val="white"/>
              </a:solidFill>
            </a:endParaRPr>
          </a:p>
        </p:txBody>
      </p:sp>
      <p:pic>
        <p:nvPicPr>
          <p:cNvPr id="1028" name="Picture 4" descr="C:\Users\Gökben\AppData\Local\Microsoft\Windows\Temporary Internet Files\Content.IE5\LQB7RLUI\MC900396700[1].wmf"/>
          <p:cNvPicPr>
            <a:picLocks noChangeAspect="1" noChangeArrowheads="1"/>
          </p:cNvPicPr>
          <p:nvPr/>
        </p:nvPicPr>
        <p:blipFill>
          <a:blip r:embed="rId2" cstate="print"/>
          <a:srcRect/>
          <a:stretch>
            <a:fillRect/>
          </a:stretch>
        </p:blipFill>
        <p:spPr bwMode="auto">
          <a:xfrm>
            <a:off x="683568" y="2492896"/>
            <a:ext cx="3456384" cy="3542485"/>
          </a:xfrm>
          <a:prstGeom prst="rect">
            <a:avLst/>
          </a:prstGeom>
          <a:noFill/>
        </p:spPr>
      </p:pic>
    </p:spTree>
  </p:cSld>
  <p:clrMapOvr>
    <a:masterClrMapping/>
  </p:clrMapOvr>
  <p:transition>
    <p:wipe dir="d"/>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1. İLAHÎ BAKIŞ AÇISI</a:t>
            </a:r>
            <a:endParaRPr lang="tr-TR" dirty="0"/>
          </a:p>
        </p:txBody>
      </p:sp>
      <p:sp>
        <p:nvSpPr>
          <p:cNvPr id="3" name="2 İçerik Yer Tutucusu"/>
          <p:cNvSpPr>
            <a:spLocks noGrp="1"/>
          </p:cNvSpPr>
          <p:nvPr>
            <p:ph sz="quarter" idx="1"/>
          </p:nvPr>
        </p:nvSpPr>
        <p:spPr>
          <a:xfrm>
            <a:off x="457200" y="1600200"/>
            <a:ext cx="7467600" cy="1396752"/>
          </a:xfrm>
        </p:spPr>
        <p:txBody>
          <a:bodyPr>
            <a:normAutofit/>
          </a:bodyPr>
          <a:lstStyle/>
          <a:p>
            <a:r>
              <a:rPr lang="tr-TR" dirty="0"/>
              <a:t>Bu bakış açısında anlatıcı, olayların gelişiminden kahramanların neler düşündüğüne kadar her şeyi bilir.</a:t>
            </a:r>
          </a:p>
          <a:p>
            <a:endParaRPr lang="tr-TR" dirty="0"/>
          </a:p>
          <a:p>
            <a:endParaRPr lang="tr-TR" dirty="0"/>
          </a:p>
        </p:txBody>
      </p:sp>
      <p:sp>
        <p:nvSpPr>
          <p:cNvPr id="4" name="3 Yuvarlatılmış Dikdörtgen"/>
          <p:cNvSpPr/>
          <p:nvPr/>
        </p:nvSpPr>
        <p:spPr>
          <a:xfrm>
            <a:off x="971600" y="3068960"/>
            <a:ext cx="7272808" cy="3098721"/>
          </a:xfrm>
          <a:prstGeom prst="round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indent="360363" algn="just"/>
            <a:r>
              <a:rPr lang="tr-TR" sz="2200" dirty="0">
                <a:solidFill>
                  <a:prstClr val="black"/>
                </a:solidFill>
              </a:rPr>
              <a:t>Selim, elindeki ağır bavulu sürükleyerek götürmeye çalışıyordu. Anlaşılan bavul çok ağırdı. Birkaç metre ilerledikten sonra Selim durdu. Bir ağacın gölgesinde dinlenmeye başladı. Aklına; annesi, babası, köyde geçirdiği güzel günler geldi. O günleri yeniden yaşamanın, ailesine tekrar kavuşmanın hayalini kurdu. Yıllar önce gurbete gitmiş ama sılaya dönmek henüz Selim’e nasip olmamıştı.</a:t>
            </a:r>
          </a:p>
        </p:txBody>
      </p:sp>
    </p:spTree>
  </p:cSld>
  <p:clrMapOvr>
    <a:masterClrMapping/>
  </p:clrMapOvr>
  <p:transition>
    <p:wipe dir="d"/>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2. KAHRAMAN BAKIŞ AÇISI</a:t>
            </a:r>
            <a:endParaRPr lang="tr-TR" dirty="0"/>
          </a:p>
        </p:txBody>
      </p:sp>
      <p:sp>
        <p:nvSpPr>
          <p:cNvPr id="3" name="2 İçerik Yer Tutucusu"/>
          <p:cNvSpPr>
            <a:spLocks noGrp="1"/>
          </p:cNvSpPr>
          <p:nvPr>
            <p:ph sz="quarter" idx="1"/>
          </p:nvPr>
        </p:nvSpPr>
        <p:spPr>
          <a:xfrm>
            <a:off x="457200" y="1600200"/>
            <a:ext cx="7467600" cy="1828800"/>
          </a:xfrm>
        </p:spPr>
        <p:txBody>
          <a:bodyPr>
            <a:normAutofit/>
          </a:bodyPr>
          <a:lstStyle/>
          <a:p>
            <a:r>
              <a:rPr lang="tr-TR" dirty="0"/>
              <a:t>Hikâye ve romanlardaki olayların, kahramanlardan biri tarafından anlatıldığı bakış açısıdır. Kahraman bakış açısında birinci kişi ağzı kullanılır.</a:t>
            </a:r>
          </a:p>
          <a:p>
            <a:endParaRPr lang="tr-TR" dirty="0"/>
          </a:p>
          <a:p>
            <a:endParaRPr lang="tr-TR" dirty="0"/>
          </a:p>
        </p:txBody>
      </p:sp>
      <p:sp>
        <p:nvSpPr>
          <p:cNvPr id="4" name="3 Yuvarlatılmış Dikdörtgen"/>
          <p:cNvSpPr/>
          <p:nvPr/>
        </p:nvSpPr>
        <p:spPr>
          <a:xfrm>
            <a:off x="827584" y="3356992"/>
            <a:ext cx="7200800" cy="2724150"/>
          </a:xfrm>
          <a:prstGeom prst="round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indent="360363" algn="just"/>
            <a:r>
              <a:rPr lang="tr-TR" sz="2200" dirty="0">
                <a:solidFill>
                  <a:prstClr val="black"/>
                </a:solidFill>
              </a:rPr>
              <a:t>Okuldan çıkıp durağa doğru ilerlerken karşıma yedi sekiz yaşlarında bir çocuk çıktı. Elindeki mendili bana uzatarak satın almamı istedi. Elbiseleri dökülen ve acınacak durumda olan bu çocuğu kıramadım. Bir lira karşılığında elindeki mendili aldım. Küçük çocuk bir lira kazanmanın sevinciyle yanımdan uzaklaşıp gözden kayboldu.</a:t>
            </a:r>
          </a:p>
        </p:txBody>
      </p:sp>
    </p:spTree>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a:t>4. ÖZ ELEŞTİRİ CÜMLELERİ</a:t>
            </a:r>
            <a:endParaRPr lang="tr-TR" dirty="0"/>
          </a:p>
        </p:txBody>
      </p:sp>
      <p:sp>
        <p:nvSpPr>
          <p:cNvPr id="3" name="2 İçerik Yer Tutucusu"/>
          <p:cNvSpPr>
            <a:spLocks noGrp="1"/>
          </p:cNvSpPr>
          <p:nvPr>
            <p:ph sz="quarter" idx="1"/>
          </p:nvPr>
        </p:nvSpPr>
        <p:spPr>
          <a:xfrm>
            <a:off x="301752" y="3573016"/>
            <a:ext cx="8503920" cy="2526032"/>
          </a:xfrm>
        </p:spPr>
        <p:txBody>
          <a:bodyPr>
            <a:normAutofit fontScale="92500" lnSpcReduction="10000"/>
          </a:bodyPr>
          <a:lstStyle/>
          <a:p>
            <a:pPr>
              <a:buNone/>
            </a:pPr>
            <a:endParaRPr lang="tr-TR" dirty="0"/>
          </a:p>
          <a:p>
            <a:pPr>
              <a:buNone/>
            </a:pPr>
            <a:r>
              <a:rPr lang="tr-TR" b="1" u="sng" dirty="0"/>
              <a:t>Örnek</a:t>
            </a:r>
            <a:endParaRPr lang="tr-TR" dirty="0"/>
          </a:p>
          <a:p>
            <a:r>
              <a:rPr lang="tr-TR" dirty="0"/>
              <a:t>Zamanı iyi kullanmadığım için sınavda başarısız oldum.</a:t>
            </a:r>
          </a:p>
          <a:p>
            <a:r>
              <a:rPr lang="tr-TR" dirty="0"/>
              <a:t>On dört yaşına geldim ama hâlâ güzel yazmayı öğrenemedim.</a:t>
            </a:r>
          </a:p>
          <a:p>
            <a:r>
              <a:rPr lang="tr-TR" dirty="0"/>
              <a:t>Düşünmeden konuşarak arkadaşımın kalbini kırdım.</a:t>
            </a:r>
          </a:p>
          <a:p>
            <a:endParaRPr lang="tr-TR" dirty="0"/>
          </a:p>
        </p:txBody>
      </p:sp>
      <p:sp>
        <p:nvSpPr>
          <p:cNvPr id="5" name="4 Köşeleri Yuvarlanmış Dikdörtgen Belirtme Çizgisi"/>
          <p:cNvSpPr/>
          <p:nvPr/>
        </p:nvSpPr>
        <p:spPr>
          <a:xfrm>
            <a:off x="2447256" y="1556792"/>
            <a:ext cx="6157192" cy="1872208"/>
          </a:xfrm>
          <a:prstGeom prst="wedgeRoundRectCallout">
            <a:avLst>
              <a:gd name="adj1" fmla="val -61471"/>
              <a:gd name="adj2" fmla="val 1312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dirty="0"/>
              <a:t>Bir kişinin kendi davranışları üzerinde yürüttüğü yargıları içeren cümlelerdir.</a:t>
            </a:r>
          </a:p>
        </p:txBody>
      </p:sp>
    </p:spTree>
  </p:cSld>
  <p:clrMapOvr>
    <a:masterClrMapping/>
  </p:clrMapOvr>
  <p:transition>
    <p:wipe dir="d"/>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0"/>
            <a:ext cx="5760640" cy="1268760"/>
          </a:xfrm>
        </p:spPr>
        <p:txBody>
          <a:bodyPr/>
          <a:lstStyle/>
          <a:p>
            <a:r>
              <a:rPr lang="tr-TR" b="1" dirty="0"/>
              <a:t>3. GÖZLEMCİ BAKIŞ AÇISI</a:t>
            </a:r>
            <a:endParaRPr lang="tr-TR" dirty="0"/>
          </a:p>
        </p:txBody>
      </p:sp>
      <p:sp>
        <p:nvSpPr>
          <p:cNvPr id="3" name="2 İçerik Yer Tutucusu"/>
          <p:cNvSpPr>
            <a:spLocks noGrp="1"/>
          </p:cNvSpPr>
          <p:nvPr>
            <p:ph sz="quarter" idx="1"/>
          </p:nvPr>
        </p:nvSpPr>
        <p:spPr>
          <a:xfrm>
            <a:off x="457200" y="2060848"/>
            <a:ext cx="7467600" cy="1584176"/>
          </a:xfrm>
        </p:spPr>
        <p:txBody>
          <a:bodyPr>
            <a:normAutofit lnSpcReduction="10000"/>
          </a:bodyPr>
          <a:lstStyle/>
          <a:p>
            <a:r>
              <a:rPr lang="tr-TR" dirty="0"/>
              <a:t>Bu bakış açısında olaylar bir kamera tarafsızlığıyla anlatılır. Gözlemci bakış açısında üçüncü kişi ağzından bir anlatım vardır.</a:t>
            </a:r>
          </a:p>
          <a:p>
            <a:endParaRPr lang="tr-TR" dirty="0"/>
          </a:p>
          <a:p>
            <a:endParaRPr lang="tr-TR" dirty="0"/>
          </a:p>
        </p:txBody>
      </p:sp>
      <p:pic>
        <p:nvPicPr>
          <p:cNvPr id="2050" name="Picture 2" descr="C:\Users\Gökben\AppData\Local\Microsoft\Windows\Temporary Internet Files\Content.IE5\18JTBBF1\MC900404281[1].wmf"/>
          <p:cNvPicPr>
            <a:picLocks noChangeAspect="1" noChangeArrowheads="1"/>
          </p:cNvPicPr>
          <p:nvPr/>
        </p:nvPicPr>
        <p:blipFill>
          <a:blip r:embed="rId2" cstate="print"/>
          <a:srcRect/>
          <a:stretch>
            <a:fillRect/>
          </a:stretch>
        </p:blipFill>
        <p:spPr bwMode="auto">
          <a:xfrm>
            <a:off x="6084168" y="260648"/>
            <a:ext cx="2664296" cy="1814477"/>
          </a:xfrm>
          <a:prstGeom prst="rect">
            <a:avLst/>
          </a:prstGeom>
          <a:noFill/>
        </p:spPr>
      </p:pic>
      <p:sp>
        <p:nvSpPr>
          <p:cNvPr id="5" name="4 Yuvarlatılmış Dikdörtgen"/>
          <p:cNvSpPr/>
          <p:nvPr/>
        </p:nvSpPr>
        <p:spPr>
          <a:xfrm>
            <a:off x="611560" y="3645024"/>
            <a:ext cx="7272808" cy="2349579"/>
          </a:xfrm>
          <a:prstGeom prst="round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indent="360363" algn="just"/>
            <a:r>
              <a:rPr lang="tr-TR" sz="2200" dirty="0">
                <a:solidFill>
                  <a:prstClr val="black"/>
                </a:solidFill>
              </a:rPr>
              <a:t>Adamın biri bir </a:t>
            </a:r>
            <a:r>
              <a:rPr lang="tr-TR" sz="2200" dirty="0" err="1">
                <a:solidFill>
                  <a:prstClr val="black"/>
                </a:solidFill>
              </a:rPr>
              <a:t>göletin</a:t>
            </a:r>
            <a:r>
              <a:rPr lang="tr-TR" sz="2200" dirty="0">
                <a:solidFill>
                  <a:prstClr val="black"/>
                </a:solidFill>
              </a:rPr>
              <a:t> başında oturmuş etrafı seyrediyordu. Bir köpeğin devamlı olarak </a:t>
            </a:r>
            <a:r>
              <a:rPr lang="tr-TR" sz="2200" dirty="0" err="1">
                <a:solidFill>
                  <a:prstClr val="black"/>
                </a:solidFill>
              </a:rPr>
              <a:t>gölete</a:t>
            </a:r>
            <a:r>
              <a:rPr lang="tr-TR" sz="2200" dirty="0">
                <a:solidFill>
                  <a:prstClr val="black"/>
                </a:solidFill>
              </a:rPr>
              <a:t> kadar gelip su içecekken kaçması dikkatini çekti. Köpek, su içmek için </a:t>
            </a:r>
            <a:r>
              <a:rPr lang="tr-TR" sz="2200" dirty="0" err="1">
                <a:solidFill>
                  <a:prstClr val="black"/>
                </a:solidFill>
              </a:rPr>
              <a:t>gölete</a:t>
            </a:r>
            <a:r>
              <a:rPr lang="tr-TR" sz="2200" dirty="0">
                <a:solidFill>
                  <a:prstClr val="black"/>
                </a:solidFill>
              </a:rPr>
              <a:t> geliyor ama suda yansımasını görüp korkuyordu. Köpek sonunda dayanamadı ve kendini suya atıp kana kana su içti.</a:t>
            </a:r>
          </a:p>
        </p:txBody>
      </p:sp>
    </p:spTree>
  </p:cSld>
  <p:clrMapOvr>
    <a:masterClrMapping/>
  </p:clrMapOvr>
  <p:transition>
    <p:wipe dir="d"/>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38200" y="188640"/>
            <a:ext cx="7467600" cy="733474"/>
          </a:xfrm>
        </p:spPr>
        <p:txBody>
          <a:bodyPr/>
          <a:lstStyle/>
          <a:p>
            <a:r>
              <a:rPr lang="tr-TR" b="1" dirty="0"/>
              <a:t>ANLATICI TÜRLERİ</a:t>
            </a:r>
            <a:endParaRPr lang="tr-TR" dirty="0"/>
          </a:p>
        </p:txBody>
      </p:sp>
      <p:pic>
        <p:nvPicPr>
          <p:cNvPr id="3074" name="Picture 2" descr="C:\Users\Gökben\AppData\Local\Microsoft\Windows\Temporary Internet Files\Content.IE5\S8YQE4FA\MC900360830[1].wmf"/>
          <p:cNvPicPr>
            <a:picLocks noChangeAspect="1" noChangeArrowheads="1"/>
          </p:cNvPicPr>
          <p:nvPr/>
        </p:nvPicPr>
        <p:blipFill>
          <a:blip r:embed="rId2" cstate="print"/>
          <a:srcRect/>
          <a:stretch>
            <a:fillRect/>
          </a:stretch>
        </p:blipFill>
        <p:spPr bwMode="auto">
          <a:xfrm>
            <a:off x="755576" y="1988840"/>
            <a:ext cx="2362340" cy="4176464"/>
          </a:xfrm>
          <a:prstGeom prst="rect">
            <a:avLst/>
          </a:prstGeom>
          <a:noFill/>
        </p:spPr>
      </p:pic>
      <p:sp>
        <p:nvSpPr>
          <p:cNvPr id="5" name="4 Oval Belirtme Çizgisi"/>
          <p:cNvSpPr/>
          <p:nvPr/>
        </p:nvSpPr>
        <p:spPr>
          <a:xfrm>
            <a:off x="3275856" y="1628800"/>
            <a:ext cx="5184576" cy="3024336"/>
          </a:xfrm>
          <a:prstGeom prst="wedgeEllipseCallout">
            <a:avLst>
              <a:gd name="adj1" fmla="val -59287"/>
              <a:gd name="adj2" fmla="val 3022"/>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tr-TR" sz="2200" dirty="0">
                <a:solidFill>
                  <a:prstClr val="black"/>
                </a:solidFill>
              </a:rPr>
              <a:t>Olay anlatımına dayalı metinlerde olayları, kişileri, mekânı okurlara anlatan kişiye anlatıcı denir. Metinlerde anlatım iki tür anlatıcı aracılığıyla yapılır:</a:t>
            </a:r>
          </a:p>
        </p:txBody>
      </p:sp>
    </p:spTree>
  </p:cSld>
  <p:clrMapOvr>
    <a:masterClrMapping/>
  </p:clrMapOvr>
  <p:transition>
    <p:wipe dir="d"/>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1. BİRİNCİ KİŞİ AĞZIYLA ANLATIM</a:t>
            </a:r>
            <a:endParaRPr lang="tr-TR" dirty="0"/>
          </a:p>
        </p:txBody>
      </p:sp>
      <p:sp>
        <p:nvSpPr>
          <p:cNvPr id="3" name="2 İçerik Yer Tutucusu"/>
          <p:cNvSpPr>
            <a:spLocks noGrp="1"/>
          </p:cNvSpPr>
          <p:nvPr>
            <p:ph sz="quarter" idx="1"/>
          </p:nvPr>
        </p:nvSpPr>
        <p:spPr>
          <a:xfrm>
            <a:off x="457200" y="1600200"/>
            <a:ext cx="7467600" cy="1972816"/>
          </a:xfrm>
        </p:spPr>
        <p:txBody>
          <a:bodyPr/>
          <a:lstStyle/>
          <a:p>
            <a:r>
              <a:rPr lang="tr-TR" dirty="0"/>
              <a:t>Anlatıcı, olayı yaşayan kişidir. “Ben, biz” sözlerini kullanır.</a:t>
            </a:r>
          </a:p>
          <a:p>
            <a:endParaRPr lang="tr-TR" dirty="0"/>
          </a:p>
          <a:p>
            <a:endParaRPr lang="tr-TR" dirty="0"/>
          </a:p>
        </p:txBody>
      </p:sp>
      <p:sp>
        <p:nvSpPr>
          <p:cNvPr id="4" name="3 Köşeleri Yuvarlanmış Dikdörtgen Belirtme Çizgisi"/>
          <p:cNvSpPr/>
          <p:nvPr/>
        </p:nvSpPr>
        <p:spPr>
          <a:xfrm>
            <a:off x="3131840" y="2996952"/>
            <a:ext cx="4896544" cy="2016224"/>
          </a:xfrm>
          <a:prstGeom prst="wedgeRoundRectCallout">
            <a:avLst>
              <a:gd name="adj1" fmla="val -60019"/>
              <a:gd name="adj2" fmla="val -25847"/>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tr-TR" sz="2200" dirty="0">
                <a:solidFill>
                  <a:prstClr val="black"/>
                </a:solidFill>
              </a:rPr>
              <a:t>“Kapıya doğru yürüdüm. Kapıyı yavaşça açtım. İçeri girdim. Evin çok düzenli olduğunu gördüm.”</a:t>
            </a:r>
          </a:p>
          <a:p>
            <a:pPr algn="ctr"/>
            <a:endParaRPr lang="tr-TR" dirty="0">
              <a:solidFill>
                <a:prstClr val="black"/>
              </a:solidFill>
            </a:endParaRPr>
          </a:p>
        </p:txBody>
      </p:sp>
      <p:pic>
        <p:nvPicPr>
          <p:cNvPr id="4098" name="Picture 2" descr="C:\Users\Gökben\AppData\Local\Microsoft\Windows\Temporary Internet Files\Content.IE5\S8YQE4FA\MC900252727[1].wmf"/>
          <p:cNvPicPr>
            <a:picLocks noChangeAspect="1" noChangeArrowheads="1"/>
          </p:cNvPicPr>
          <p:nvPr/>
        </p:nvPicPr>
        <p:blipFill>
          <a:blip r:embed="rId2" cstate="print"/>
          <a:srcRect/>
          <a:stretch>
            <a:fillRect/>
          </a:stretch>
        </p:blipFill>
        <p:spPr bwMode="auto">
          <a:xfrm>
            <a:off x="683568" y="2636912"/>
            <a:ext cx="1944216" cy="3616204"/>
          </a:xfrm>
          <a:prstGeom prst="rect">
            <a:avLst/>
          </a:prstGeom>
          <a:noFill/>
        </p:spPr>
      </p:pic>
    </p:spTree>
  </p:cSld>
  <p:clrMapOvr>
    <a:masterClrMapping/>
  </p:clrMapOvr>
  <p:transition>
    <p:wipe dir="d"/>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2. ÜÇÜNCÜ KİŞİ AĞZIYLA ANLATIM</a:t>
            </a:r>
            <a:endParaRPr lang="tr-TR" dirty="0"/>
          </a:p>
        </p:txBody>
      </p:sp>
      <p:sp>
        <p:nvSpPr>
          <p:cNvPr id="3" name="2 İçerik Yer Tutucusu"/>
          <p:cNvSpPr>
            <a:spLocks noGrp="1"/>
          </p:cNvSpPr>
          <p:nvPr>
            <p:ph sz="quarter" idx="1"/>
          </p:nvPr>
        </p:nvSpPr>
        <p:spPr/>
        <p:txBody>
          <a:bodyPr/>
          <a:lstStyle/>
          <a:p>
            <a:pPr>
              <a:buNone/>
            </a:pPr>
            <a:endParaRPr lang="tr-TR" b="1" dirty="0"/>
          </a:p>
          <a:p>
            <a:r>
              <a:rPr lang="tr-TR" dirty="0"/>
              <a:t>Anlatıcı, olayı dışarıdan gözlemleyen kişidir. “O, onlar” sözlerini kullanır.</a:t>
            </a:r>
          </a:p>
          <a:p>
            <a:endParaRPr lang="tr-TR" dirty="0"/>
          </a:p>
        </p:txBody>
      </p:sp>
      <p:pic>
        <p:nvPicPr>
          <p:cNvPr id="5122" name="Picture 2" descr="C:\Users\Gökben\AppData\Local\Microsoft\Windows\Temporary Internet Files\Content.IE5\LQB7RLUI\MC900411438[1].wmf"/>
          <p:cNvPicPr>
            <a:picLocks noChangeAspect="1" noChangeArrowheads="1"/>
          </p:cNvPicPr>
          <p:nvPr/>
        </p:nvPicPr>
        <p:blipFill>
          <a:blip r:embed="rId2" cstate="print"/>
          <a:srcRect/>
          <a:stretch>
            <a:fillRect/>
          </a:stretch>
        </p:blipFill>
        <p:spPr bwMode="auto">
          <a:xfrm flipH="1">
            <a:off x="539552" y="3284984"/>
            <a:ext cx="2206044" cy="2213149"/>
          </a:xfrm>
          <a:prstGeom prst="rect">
            <a:avLst/>
          </a:prstGeom>
          <a:noFill/>
        </p:spPr>
      </p:pic>
      <p:sp>
        <p:nvSpPr>
          <p:cNvPr id="4" name="3 Köşeleri Yuvarlanmış Dikdörtgen Belirtme Çizgisi"/>
          <p:cNvSpPr/>
          <p:nvPr/>
        </p:nvSpPr>
        <p:spPr>
          <a:xfrm>
            <a:off x="3131840" y="3356992"/>
            <a:ext cx="5040560" cy="1512168"/>
          </a:xfrm>
          <a:prstGeom prst="wedgeRoundRectCallout">
            <a:avLst>
              <a:gd name="adj1" fmla="val -69308"/>
              <a:gd name="adj2" fmla="val 2932"/>
              <a:gd name="adj3" fmla="val 16667"/>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tr-TR" sz="2000" dirty="0">
                <a:solidFill>
                  <a:prstClr val="black"/>
                </a:solidFill>
              </a:rPr>
              <a:t>“Kapıya doğru yürüdü. Kapıyı yavaşça açtı. İçeri girdi. Evin çok düzenli olduğunu gördü.”</a:t>
            </a:r>
          </a:p>
        </p:txBody>
      </p:sp>
    </p:spTree>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a:t>5. DAVRANIŞ CÜMLELERİ</a:t>
            </a:r>
            <a:endParaRPr lang="tr-TR" dirty="0"/>
          </a:p>
        </p:txBody>
      </p:sp>
      <p:sp>
        <p:nvSpPr>
          <p:cNvPr id="3" name="2 İçerik Yer Tutucusu"/>
          <p:cNvSpPr>
            <a:spLocks noGrp="1"/>
          </p:cNvSpPr>
          <p:nvPr>
            <p:ph sz="quarter" idx="1"/>
          </p:nvPr>
        </p:nvSpPr>
        <p:spPr>
          <a:xfrm>
            <a:off x="301752" y="3501008"/>
            <a:ext cx="8503920" cy="2598040"/>
          </a:xfrm>
        </p:spPr>
        <p:txBody>
          <a:bodyPr/>
          <a:lstStyle/>
          <a:p>
            <a:pPr>
              <a:buNone/>
            </a:pPr>
            <a:endParaRPr lang="tr-TR" dirty="0"/>
          </a:p>
          <a:p>
            <a:pPr>
              <a:buNone/>
            </a:pPr>
            <a:r>
              <a:rPr lang="tr-TR" b="1" u="sng" dirty="0"/>
              <a:t>Örnek</a:t>
            </a:r>
            <a:endParaRPr lang="tr-TR" b="1" dirty="0"/>
          </a:p>
          <a:p>
            <a:r>
              <a:rPr lang="tr-TR" dirty="0"/>
              <a:t>Yıllardır görmediği dayısına doyasıya sarıldı.</a:t>
            </a:r>
          </a:p>
          <a:p>
            <a:r>
              <a:rPr lang="tr-TR" dirty="0"/>
              <a:t>Ev sahibi bizi çok sıcak karşıladı.</a:t>
            </a:r>
          </a:p>
          <a:p>
            <a:endParaRPr lang="tr-TR" dirty="0"/>
          </a:p>
          <a:p>
            <a:pPr>
              <a:buNone/>
            </a:pPr>
            <a:endParaRPr lang="tr-TR" dirty="0"/>
          </a:p>
          <a:p>
            <a:pPr>
              <a:buNone/>
            </a:pPr>
            <a:endParaRPr lang="tr-TR" dirty="0"/>
          </a:p>
        </p:txBody>
      </p:sp>
      <p:sp>
        <p:nvSpPr>
          <p:cNvPr id="5" name="4 Köşeleri Yuvarlanmış Dikdörtgen Belirtme Çizgisi"/>
          <p:cNvSpPr/>
          <p:nvPr/>
        </p:nvSpPr>
        <p:spPr>
          <a:xfrm>
            <a:off x="2339752" y="1772816"/>
            <a:ext cx="6336704" cy="2016224"/>
          </a:xfrm>
          <a:prstGeom prst="wedgeRoundRectCallout">
            <a:avLst>
              <a:gd name="adj1" fmla="val -59343"/>
              <a:gd name="adj2" fmla="val 755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a:t>Bir kişiye veya bir şeye karşı sergilenen hâl, hareket, muamele, tavır ve tutumları anlatan cümlelerdir.</a:t>
            </a:r>
          </a:p>
        </p:txBody>
      </p:sp>
    </p:spTree>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260648"/>
            <a:ext cx="8857928" cy="758952"/>
          </a:xfrm>
        </p:spPr>
        <p:txBody>
          <a:bodyPr>
            <a:noAutofit/>
          </a:bodyPr>
          <a:lstStyle/>
          <a:p>
            <a:r>
              <a:rPr lang="tr-TR" sz="3200" b="1" dirty="0"/>
              <a:t>6. ÖN YARGI (PEŞİN HÜKÜM)</a:t>
            </a:r>
            <a:endParaRPr lang="tr-TR" sz="3200" dirty="0"/>
          </a:p>
        </p:txBody>
      </p:sp>
      <p:sp>
        <p:nvSpPr>
          <p:cNvPr id="3" name="2 İçerik Yer Tutucusu"/>
          <p:cNvSpPr>
            <a:spLocks noGrp="1"/>
          </p:cNvSpPr>
          <p:nvPr>
            <p:ph sz="quarter" idx="1"/>
          </p:nvPr>
        </p:nvSpPr>
        <p:spPr>
          <a:xfrm>
            <a:off x="301752" y="3573016"/>
            <a:ext cx="8503920" cy="2526032"/>
          </a:xfrm>
        </p:spPr>
        <p:txBody>
          <a:bodyPr>
            <a:normAutofit fontScale="92500"/>
          </a:bodyPr>
          <a:lstStyle/>
          <a:p>
            <a:pPr>
              <a:buNone/>
            </a:pPr>
            <a:r>
              <a:rPr lang="tr-TR" b="1" u="sng" dirty="0"/>
              <a:t>Örnek</a:t>
            </a:r>
            <a:endParaRPr lang="tr-TR" u="sng" dirty="0"/>
          </a:p>
          <a:p>
            <a:r>
              <a:rPr lang="tr-TR" dirty="0"/>
              <a:t> Bu işi kesinlikle başaramayacak. </a:t>
            </a:r>
            <a:r>
              <a:rPr lang="tr-TR" b="1" dirty="0"/>
              <a:t>(Olumsuz ön yargı)</a:t>
            </a:r>
          </a:p>
          <a:p>
            <a:r>
              <a:rPr lang="tr-TR" dirty="0"/>
              <a:t>Bu kitap bu yılın en çok okunan kitabı olacak. </a:t>
            </a:r>
            <a:r>
              <a:rPr lang="tr-TR" b="1" dirty="0"/>
              <a:t>(Olumlu ön yargı)</a:t>
            </a:r>
          </a:p>
          <a:p>
            <a:r>
              <a:rPr lang="tr-TR" dirty="0"/>
              <a:t>Ben zaten onun suçlu olduğunu baştan biliyordum.</a:t>
            </a:r>
          </a:p>
          <a:p>
            <a:endParaRPr lang="tr-TR" dirty="0"/>
          </a:p>
        </p:txBody>
      </p:sp>
      <p:sp>
        <p:nvSpPr>
          <p:cNvPr id="4" name="3 Köşeleri Yuvarlanmış Dikdörtgen Belirtme Çizgisi"/>
          <p:cNvSpPr/>
          <p:nvPr/>
        </p:nvSpPr>
        <p:spPr>
          <a:xfrm>
            <a:off x="2339752" y="1412776"/>
            <a:ext cx="6264696" cy="2304256"/>
          </a:xfrm>
          <a:prstGeom prst="wedgeRoundRectCallout">
            <a:avLst>
              <a:gd name="adj1" fmla="val -60383"/>
              <a:gd name="adj2" fmla="val 1078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a:t>Bir kişi veya bir durumla ilgili belirli şart, olay ve görüntülere dayanarak önceden edinilmiş olumlu veya olumsuz yargıları belirten cümlelerdir.</a:t>
            </a:r>
          </a:p>
        </p:txBody>
      </p:sp>
    </p:spTree>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a:t>7. UYARI CÜMLELERİ</a:t>
            </a:r>
            <a:endParaRPr lang="tr-TR" dirty="0"/>
          </a:p>
        </p:txBody>
      </p:sp>
      <p:sp>
        <p:nvSpPr>
          <p:cNvPr id="3" name="2 İçerik Yer Tutucusu"/>
          <p:cNvSpPr>
            <a:spLocks noGrp="1"/>
          </p:cNvSpPr>
          <p:nvPr>
            <p:ph sz="quarter" idx="1"/>
          </p:nvPr>
        </p:nvSpPr>
        <p:spPr>
          <a:xfrm>
            <a:off x="301752" y="3645024"/>
            <a:ext cx="8503920" cy="2454024"/>
          </a:xfrm>
        </p:spPr>
        <p:txBody>
          <a:bodyPr>
            <a:normAutofit/>
          </a:bodyPr>
          <a:lstStyle/>
          <a:p>
            <a:pPr>
              <a:buNone/>
            </a:pPr>
            <a:r>
              <a:rPr lang="tr-TR" b="1" u="sng" dirty="0"/>
              <a:t>Örnek</a:t>
            </a:r>
            <a:endParaRPr lang="tr-TR" dirty="0"/>
          </a:p>
          <a:p>
            <a:r>
              <a:rPr lang="tr-TR" dirty="0"/>
              <a:t>Kışın zincir takmadan yola çıkmayın.</a:t>
            </a:r>
          </a:p>
          <a:p>
            <a:r>
              <a:rPr lang="tr-TR" dirty="0"/>
              <a:t>Üzerime bu kadar gelmeyin.</a:t>
            </a:r>
          </a:p>
          <a:p>
            <a:r>
              <a:rPr lang="tr-TR" dirty="0"/>
              <a:t>Dilini tutmayı öğrenemezsen etrafında kimsecikler kalmaz.</a:t>
            </a:r>
          </a:p>
          <a:p>
            <a:endParaRPr lang="tr-TR" dirty="0"/>
          </a:p>
        </p:txBody>
      </p:sp>
      <p:sp>
        <p:nvSpPr>
          <p:cNvPr id="4" name="3 Köşeleri Yuvarlanmış Dikdörtgen Belirtme Çizgisi"/>
          <p:cNvSpPr/>
          <p:nvPr/>
        </p:nvSpPr>
        <p:spPr>
          <a:xfrm>
            <a:off x="2267744" y="1412776"/>
            <a:ext cx="6480720" cy="2376264"/>
          </a:xfrm>
          <a:prstGeom prst="wedgeRoundRectCallout">
            <a:avLst>
              <a:gd name="adj1" fmla="val -57700"/>
              <a:gd name="adj2" fmla="val 895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a:t>Kişi ya da kişileri yanlış davranışlardan uzak tutmak için bir konu, sorun ya da olumsuz bir durum ile ilgili ikaz ve hatırlatmaları içeren cümlelerdir.</a:t>
            </a:r>
          </a:p>
        </p:txBody>
      </p:sp>
    </p:spTree>
  </p:cSld>
  <p:clrMapOvr>
    <a:masterClrMapping/>
  </p:clrMapOvr>
  <p:transition>
    <p:wipe dir="d"/>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ent">
  <a:themeElements>
    <a:clrScheme name="Özel 9">
      <a:dk1>
        <a:sysClr val="windowText" lastClr="000000"/>
      </a:dk1>
      <a:lt1>
        <a:sysClr val="window" lastClr="FFFFFF"/>
      </a:lt1>
      <a:dk2>
        <a:srgbClr val="666666"/>
      </a:dk2>
      <a:lt2>
        <a:srgbClr val="FFFFCC"/>
      </a:lt2>
      <a:accent1>
        <a:srgbClr val="FF5597"/>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Özel 1">
      <a:majorFont>
        <a:latin typeface="Comic Sans MS"/>
        <a:ea typeface=""/>
        <a:cs typeface=""/>
      </a:majorFont>
      <a:minorFont>
        <a:latin typeface="Comic Sans MS"/>
        <a:ea typeface=""/>
        <a:cs typeface=""/>
      </a:minorFont>
    </a:fontScheme>
    <a:fmtScheme name="Kent">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Kent">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Özel 2">
      <a:majorFont>
        <a:latin typeface="Comic Sans MS"/>
        <a:ea typeface=""/>
        <a:cs typeface=""/>
      </a:majorFont>
      <a:minorFont>
        <a:latin typeface="Comic Sans MS"/>
        <a:ea typeface=""/>
        <a:cs typeface=""/>
      </a:minorFont>
    </a:fontScheme>
    <a:fmtScheme name="Kent">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Tema1">
  <a:themeElements>
    <a:clrScheme name="Boyalı Kalemler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Boyalı Kalemler">
      <a:majorFont>
        <a:latin typeface="Comic Sans MS"/>
        <a:ea typeface=""/>
        <a:cs typeface=""/>
      </a:majorFont>
      <a:minorFont>
        <a:latin typeface="Comic Sans MS"/>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oyalı Kalemler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Boyalı Kalemler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Boyalı Kalemler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Boyalı Kalemler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Boyalı Kalemler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Boyalı Kalemler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Boyalı Kalemler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Boyalı Kalemler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Civic</Template>
  <TotalTime>179</TotalTime>
  <Words>2076</Words>
  <Application>Microsoft Office PowerPoint</Application>
  <PresentationFormat>Ekran Gösterisi (4:3)</PresentationFormat>
  <Paragraphs>288</Paragraphs>
  <Slides>63</Slides>
  <Notes>0</Notes>
  <HiddenSlides>0</HiddenSlides>
  <MMClips>0</MMClips>
  <ScaleCrop>false</ScaleCrop>
  <HeadingPairs>
    <vt:vector size="6" baseType="variant">
      <vt:variant>
        <vt:lpstr>Kullanılan Yazı Tipleri</vt:lpstr>
      </vt:variant>
      <vt:variant>
        <vt:i4>4</vt:i4>
      </vt:variant>
      <vt:variant>
        <vt:lpstr>Tema</vt:lpstr>
      </vt:variant>
      <vt:variant>
        <vt:i4>3</vt:i4>
      </vt:variant>
      <vt:variant>
        <vt:lpstr>Slayt Başlıkları</vt:lpstr>
      </vt:variant>
      <vt:variant>
        <vt:i4>63</vt:i4>
      </vt:variant>
    </vt:vector>
  </HeadingPairs>
  <TitlesOfParts>
    <vt:vector size="70" baseType="lpstr">
      <vt:lpstr>Comic Sans MS</vt:lpstr>
      <vt:lpstr>Ravie</vt:lpstr>
      <vt:lpstr>Wingdings</vt:lpstr>
      <vt:lpstr>Wingdings 2</vt:lpstr>
      <vt:lpstr>Kent</vt:lpstr>
      <vt:lpstr>1_Kent</vt:lpstr>
      <vt:lpstr>Tema1</vt:lpstr>
      <vt:lpstr>CÜMLEDE ANLAM</vt:lpstr>
      <vt:lpstr>1. ÖNERİ (TEKLİF) CÜMLELERİ</vt:lpstr>
      <vt:lpstr>2. VARSAYIM CÜMLELERİ</vt:lpstr>
      <vt:lpstr>3. ELEŞTİRİ CÜMLELERİ</vt:lpstr>
      <vt:lpstr>PowerPoint Sunusu</vt:lpstr>
      <vt:lpstr>4. ÖZ ELEŞTİRİ CÜMLELERİ</vt:lpstr>
      <vt:lpstr>5. DAVRANIŞ CÜMLELERİ</vt:lpstr>
      <vt:lpstr>6. ÖN YARGI (PEŞİN HÜKÜM)</vt:lpstr>
      <vt:lpstr>7. UYARI CÜMLELERİ</vt:lpstr>
      <vt:lpstr> 8. GÖRÜŞ CÜMLELERİ</vt:lpstr>
      <vt:lpstr>9. YAKINMA (ŞİKAYET) CÜMLELERİ</vt:lpstr>
      <vt:lpstr>10. HAYIFLANMA CÜMLELERİ</vt:lpstr>
      <vt:lpstr>11.PİŞMANLIK CÜMLELERİ</vt:lpstr>
      <vt:lpstr>DİKKAT!</vt:lpstr>
      <vt:lpstr>12. SİTEM CÜMLELERİ</vt:lpstr>
      <vt:lpstr>DİKKAT!</vt:lpstr>
      <vt:lpstr>13. KÜÇÜMSEME CÜMLELERİ</vt:lpstr>
      <vt:lpstr>14. AZIMSAMA CÜMLELERİ</vt:lpstr>
      <vt:lpstr>15. ŞAŞIRMA CÜMLELERİ</vt:lpstr>
      <vt:lpstr>16. BEKLENTİ CÜMLELERİ</vt:lpstr>
      <vt:lpstr>17. ÖZLEM (HASRET) CÜMLELERİ</vt:lpstr>
      <vt:lpstr>18. TASARI CÜMLELERİ</vt:lpstr>
      <vt:lpstr>19. TAHMİN CÜMLELERİ</vt:lpstr>
      <vt:lpstr>20. OLASILIK (İHTİMAL) CÜMLELERİ</vt:lpstr>
      <vt:lpstr>DİKKAT!</vt:lpstr>
      <vt:lpstr>21. BEĞENİ CÜMLELERİ</vt:lpstr>
      <vt:lpstr>22. ONAY (BİR DÜŞÜNCEYE KATILMA)</vt:lpstr>
      <vt:lpstr>23. ABARTMA CÜMLELERİ</vt:lpstr>
      <vt:lpstr>24. ENDİŞE (KAYGI) CÜMLELERİ</vt:lpstr>
      <vt:lpstr>25. GÖZLEM CÜMLELERİ</vt:lpstr>
      <vt:lpstr>26. KESİNLİK BİLDİREN CÜMLELER</vt:lpstr>
      <vt:lpstr>27. EŞİTLİK BİLDİREN CÜMLELER</vt:lpstr>
      <vt:lpstr>28. DOĞRUDAN ANLATIM</vt:lpstr>
      <vt:lpstr>29. DOLAYLI ANLATIM</vt:lpstr>
      <vt:lpstr>30. ÜSLUP</vt:lpstr>
      <vt:lpstr>31. KARŞILAŞTIRMA  İLİŞKİSİ </vt:lpstr>
      <vt:lpstr>PowerPoint Sunusu</vt:lpstr>
      <vt:lpstr>32. AMAÇ-SONUÇ İLİŞKİSİ</vt:lpstr>
      <vt:lpstr>  33. KOŞUL-SONUÇ İLİŞKİSİ</vt:lpstr>
      <vt:lpstr>PowerPoint Sunusu</vt:lpstr>
      <vt:lpstr>ANLATIM ÖZELLİKLERİ </vt:lpstr>
      <vt:lpstr>PowerPoint Sunusu</vt:lpstr>
      <vt:lpstr>1.DOĞALLIK</vt:lpstr>
      <vt:lpstr>2.DURULUK</vt:lpstr>
      <vt:lpstr>3.SÜRÜKLEYİCİLİK</vt:lpstr>
      <vt:lpstr>4.AKICILIK</vt:lpstr>
      <vt:lpstr>5.YOĞUNLUK</vt:lpstr>
      <vt:lpstr>6.TUTARLILIK</vt:lpstr>
      <vt:lpstr>7.AÇIKLIK</vt:lpstr>
      <vt:lpstr>8.ÖZGÜNLÜK</vt:lpstr>
      <vt:lpstr>9.ÖZLÜLÜK</vt:lpstr>
      <vt:lpstr>10.KALICILIK</vt:lpstr>
      <vt:lpstr>11.ULUSALLIK (YERELLİK)</vt:lpstr>
      <vt:lpstr>13.ÇAĞDAŞLIK</vt:lpstr>
      <vt:lpstr>14.İÇTENLİK</vt:lpstr>
      <vt:lpstr>ANLATICI BAKIŞ AÇILARI</vt:lpstr>
      <vt:lpstr>PowerPoint Sunusu</vt:lpstr>
      <vt:lpstr>1. İLAHÎ BAKIŞ AÇISI</vt:lpstr>
      <vt:lpstr>2. KAHRAMAN BAKIŞ AÇISI</vt:lpstr>
      <vt:lpstr>3. GÖZLEMCİ BAKIŞ AÇISI</vt:lpstr>
      <vt:lpstr>ANLATICI TÜRLERİ</vt:lpstr>
      <vt:lpstr>1. BİRİNCİ KİŞİ AĞZIYLA ANLATIM</vt:lpstr>
      <vt:lpstr>2. ÜÇÜNCÜ KİŞİ AĞZIYLA ANLATIM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Cümlede Anlam</dc:title>
  <dc:creator>Zeus</dc:creator>
  <cp:keywords>cümle;anlam</cp:keywords>
  <cp:lastModifiedBy>mehmet genç</cp:lastModifiedBy>
  <cp:revision>30</cp:revision>
  <dcterms:created xsi:type="dcterms:W3CDTF">2014-11-23T11:20:59Z</dcterms:created>
  <dcterms:modified xsi:type="dcterms:W3CDTF">2018-05-29T12:44:17Z</dcterms:modified>
</cp:coreProperties>
</file>