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62" r:id="rId2"/>
    <p:sldId id="266" r:id="rId3"/>
    <p:sldId id="267" r:id="rId4"/>
    <p:sldId id="268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78" y="-9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5190140"/>
      </p:ext>
    </p:extLst>
  </p:cSld>
  <p:clrMapOvr>
    <a:masterClrMapping/>
  </p:clrMapOvr>
  <p:transition advClick="0" advTm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6655544"/>
      </p:ext>
    </p:extLst>
  </p:cSld>
  <p:clrMapOvr>
    <a:masterClrMapping/>
  </p:clrMapOvr>
  <p:transition advClick="0"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1763713" cy="598011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1476375" y="115888"/>
            <a:ext cx="5140325" cy="598011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9620303"/>
      </p:ext>
    </p:extLst>
  </p:cSld>
  <p:clrMapOvr>
    <a:masterClrMapping/>
  </p:clrMapOvr>
  <p:transition advClick="0" advTm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476375" y="115888"/>
            <a:ext cx="7056438" cy="598011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6381346"/>
      </p:ext>
    </p:extLst>
  </p:cSld>
  <p:clrMapOvr>
    <a:masterClrMapping/>
  </p:clrMapOvr>
  <p:transition advClick="0" advTm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4541282"/>
      </p:ext>
    </p:extLst>
  </p:cSld>
  <p:clrMapOvr>
    <a:masterClrMapping/>
  </p:clrMapOvr>
  <p:transition advClick="0" advT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2864431058"/>
      </p:ext>
    </p:extLst>
  </p:cSld>
  <p:clrMapOvr>
    <a:masterClrMapping/>
  </p:clrMapOvr>
  <p:transition advClick="0" advT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476375" y="1981200"/>
            <a:ext cx="341471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043488" y="1981200"/>
            <a:ext cx="34147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618157"/>
      </p:ext>
    </p:extLst>
  </p:cSld>
  <p:clrMapOvr>
    <a:masterClrMapping/>
  </p:clrMapOvr>
  <p:transition advClick="0" advT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6728881"/>
      </p:ext>
    </p:extLst>
  </p:cSld>
  <p:clrMapOvr>
    <a:masterClrMapping/>
  </p:clrMapOvr>
  <p:transition advClick="0" advT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3808201"/>
      </p:ext>
    </p:extLst>
  </p:cSld>
  <p:clrMapOvr>
    <a:masterClrMapping/>
  </p:clrMapOvr>
  <p:transition advClick="0"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7817395"/>
      </p:ext>
    </p:extLst>
  </p:cSld>
  <p:clrMapOvr>
    <a:masterClrMapping/>
  </p:clrMapOvr>
  <p:transition advClick="0"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2725148465"/>
      </p:ext>
    </p:extLst>
  </p:cSld>
  <p:clrMapOvr>
    <a:masterClrMapping/>
  </p:clrMapOvr>
  <p:transition advClick="0"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1100598243"/>
      </p:ext>
    </p:extLst>
  </p:cSld>
  <p:clrMapOvr>
    <a:masterClrMapping/>
  </p:clrMapOvr>
  <p:transition advClick="0" advTm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52575" y="115888"/>
            <a:ext cx="698023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76375" y="1981200"/>
            <a:ext cx="698182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pic>
        <p:nvPicPr>
          <p:cNvPr id="32772" name="Picture 4" descr="artım12"/>
          <p:cNvPicPr>
            <a:picLocks noChangeAspect="1" noChangeArrowheads="1" noCrop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4863" y="117475"/>
            <a:ext cx="755650" cy="503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73" name="Picture 5" descr="Flower Border 014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0"/>
            <a:ext cx="754063" cy="688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ransition advClick="0" advTm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5.bin"/><Relationship Id="rId4" Type="http://schemas.openxmlformats.org/officeDocument/2006/relationships/image" Target="../media/image3.wmf"/><Relationship Id="rId9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3060700" y="115888"/>
            <a:ext cx="3024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 sz="3200" b="1">
                <a:solidFill>
                  <a:srgbClr val="FF0000"/>
                </a:solidFill>
                <a:latin typeface="Century Gothic" pitchFamily="34" charset="0"/>
              </a:rPr>
              <a:t>Denk Kesirler</a:t>
            </a:r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969963" y="695325"/>
            <a:ext cx="79946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>
                <a:solidFill>
                  <a:schemeClr val="accent2"/>
                </a:solidFill>
                <a:latin typeface="Century Gothic" pitchFamily="34" charset="0"/>
              </a:rPr>
              <a:t>● Bir kesrin pay ve paydası aynı sayma sayısı ile çarpılırsa kesrin değeri değişmez.</a:t>
            </a:r>
          </a:p>
        </p:txBody>
      </p:sp>
      <p:sp>
        <p:nvSpPr>
          <p:cNvPr id="38940" name="Text Box 28"/>
          <p:cNvSpPr txBox="1">
            <a:spLocks noChangeArrowheads="1"/>
          </p:cNvSpPr>
          <p:nvPr/>
        </p:nvSpPr>
        <p:spPr bwMode="auto">
          <a:xfrm>
            <a:off x="1403350" y="1785938"/>
            <a:ext cx="4968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>
                <a:solidFill>
                  <a:schemeClr val="accent2"/>
                </a:solidFill>
                <a:latin typeface="Century Gothic" pitchFamily="34" charset="0"/>
              </a:rPr>
              <a:t>kesrinin paydasını 2 ile çarpalım:</a:t>
            </a:r>
            <a:endParaRPr lang="tr-TR" altLang="tr-TR">
              <a:solidFill>
                <a:schemeClr val="accent2"/>
              </a:solidFill>
              <a:latin typeface="Arial" charset="0"/>
            </a:endParaRPr>
          </a:p>
        </p:txBody>
      </p:sp>
      <p:graphicFrame>
        <p:nvGraphicFramePr>
          <p:cNvPr id="38965" name="Object 53"/>
          <p:cNvGraphicFramePr>
            <a:graphicFrameLocks noChangeAspect="1"/>
          </p:cNvGraphicFramePr>
          <p:nvPr/>
        </p:nvGraphicFramePr>
        <p:xfrm>
          <a:off x="1042988" y="1643063"/>
          <a:ext cx="298450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78" name="Denklem" r:id="rId3" imgW="152280" imgH="393480" progId="Equation.3">
                  <p:embed/>
                </p:oleObj>
              </mc:Choice>
              <mc:Fallback>
                <p:oleObj name="Denklem" r:id="rId3" imgW="152280" imgH="393480" progId="Equation.3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1643063"/>
                        <a:ext cx="298450" cy="773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66" name="Object 54"/>
          <p:cNvGraphicFramePr>
            <a:graphicFrameLocks noChangeAspect="1"/>
          </p:cNvGraphicFramePr>
          <p:nvPr/>
        </p:nvGraphicFramePr>
        <p:xfrm>
          <a:off x="6516688" y="1571625"/>
          <a:ext cx="2074862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79" name="Denklem" r:id="rId5" imgW="888840" imgH="393480" progId="Equation.3">
                  <p:embed/>
                </p:oleObj>
              </mc:Choice>
              <mc:Fallback>
                <p:oleObj name="Denklem" r:id="rId5" imgW="888840" imgH="393480" progId="Equation.3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688" y="1571625"/>
                        <a:ext cx="2074862" cy="92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67" name="Text Box 55"/>
          <p:cNvSpPr txBox="1">
            <a:spLocks noChangeArrowheads="1"/>
          </p:cNvSpPr>
          <p:nvPr/>
        </p:nvSpPr>
        <p:spPr bwMode="auto">
          <a:xfrm>
            <a:off x="1403350" y="2924175"/>
            <a:ext cx="4968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>
                <a:solidFill>
                  <a:schemeClr val="accent2"/>
                </a:solidFill>
                <a:latin typeface="Century Gothic" pitchFamily="34" charset="0"/>
              </a:rPr>
              <a:t>kesrinin paydasını 4 ile çarpalım:</a:t>
            </a:r>
            <a:endParaRPr lang="tr-TR" altLang="tr-TR">
              <a:solidFill>
                <a:schemeClr val="accent2"/>
              </a:solidFill>
              <a:latin typeface="Arial" charset="0"/>
            </a:endParaRPr>
          </a:p>
        </p:txBody>
      </p:sp>
      <p:graphicFrame>
        <p:nvGraphicFramePr>
          <p:cNvPr id="38968" name="Object 56"/>
          <p:cNvGraphicFramePr>
            <a:graphicFrameLocks noChangeAspect="1"/>
          </p:cNvGraphicFramePr>
          <p:nvPr/>
        </p:nvGraphicFramePr>
        <p:xfrm>
          <a:off x="1042988" y="2781300"/>
          <a:ext cx="298450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80" name="Denklem" r:id="rId7" imgW="152280" imgH="393480" progId="Equation.3">
                  <p:embed/>
                </p:oleObj>
              </mc:Choice>
              <mc:Fallback>
                <p:oleObj name="Denklem" r:id="rId7" imgW="152280" imgH="393480" progId="Equation.3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2781300"/>
                        <a:ext cx="298450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69" name="Object 57"/>
          <p:cNvGraphicFramePr>
            <a:graphicFrameLocks noChangeAspect="1"/>
          </p:cNvGraphicFramePr>
          <p:nvPr/>
        </p:nvGraphicFramePr>
        <p:xfrm>
          <a:off x="6516688" y="2782888"/>
          <a:ext cx="2016125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81" name="Denklem" r:id="rId8" imgW="888840" imgH="393480" progId="Equation.3">
                  <p:embed/>
                </p:oleObj>
              </mc:Choice>
              <mc:Fallback>
                <p:oleObj name="Denklem" r:id="rId8" imgW="888840" imgH="393480" progId="Equation.3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688" y="2782888"/>
                        <a:ext cx="2016125" cy="89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70" name="Text Box 58"/>
          <p:cNvSpPr txBox="1">
            <a:spLocks noChangeArrowheads="1"/>
          </p:cNvSpPr>
          <p:nvPr/>
        </p:nvSpPr>
        <p:spPr bwMode="auto">
          <a:xfrm>
            <a:off x="755650" y="3933825"/>
            <a:ext cx="80645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>
                <a:solidFill>
                  <a:srgbClr val="FF0000"/>
                </a:solidFill>
                <a:latin typeface="Century Gothic" pitchFamily="34" charset="0"/>
              </a:rPr>
              <a:t>● Bir kesrin pay ve paydası aynı sayma sayısı ile çarpılırsa bu kesre denk kesir bulunur.</a:t>
            </a:r>
            <a:endParaRPr lang="tr-TR" altLang="tr-TR">
              <a:solidFill>
                <a:srgbClr val="FF0000"/>
              </a:solidFill>
              <a:latin typeface="Arial" charset="0"/>
            </a:endParaRPr>
          </a:p>
        </p:txBody>
      </p:sp>
      <p:graphicFrame>
        <p:nvGraphicFramePr>
          <p:cNvPr id="38971" name="Object 59"/>
          <p:cNvGraphicFramePr>
            <a:graphicFrameLocks noChangeAspect="1"/>
          </p:cNvGraphicFramePr>
          <p:nvPr/>
        </p:nvGraphicFramePr>
        <p:xfrm>
          <a:off x="3851275" y="5092700"/>
          <a:ext cx="1490663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82" name="Denklem" r:id="rId10" imgW="685800" imgH="393480" progId="Equation.3">
                  <p:embed/>
                </p:oleObj>
              </mc:Choice>
              <mc:Fallback>
                <p:oleObj name="Denklem" r:id="rId10" imgW="685800" imgH="393480" progId="Equation.3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5092700"/>
                        <a:ext cx="1490663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72" name="Oval 60"/>
          <p:cNvSpPr>
            <a:spLocks noChangeArrowheads="1"/>
          </p:cNvSpPr>
          <p:nvPr/>
        </p:nvSpPr>
        <p:spPr bwMode="auto">
          <a:xfrm>
            <a:off x="8459788" y="6381750"/>
            <a:ext cx="73025" cy="7302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9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9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89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8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8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89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9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8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950"/>
                            </p:stCondLst>
                            <p:childTnLst>
                              <p:par>
                                <p:cTn id="26" presetID="18" presetClass="entr" presetSubtype="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2000"/>
                                        <p:tgtEl>
                                          <p:spTgt spid="38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4950"/>
                            </p:stCondLst>
                            <p:childTnLst>
                              <p:par>
                                <p:cTn id="30" presetID="31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89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89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89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8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6950"/>
                            </p:stCondLst>
                            <p:childTnLst>
                              <p:par>
                                <p:cTn id="37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89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89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89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8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0400"/>
                            </p:stCondLst>
                            <p:childTnLst>
                              <p:par>
                                <p:cTn id="4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2000"/>
                                        <p:tgtEl>
                                          <p:spTgt spid="38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2400"/>
                            </p:stCondLst>
                            <p:childTnLst>
                              <p:par>
                                <p:cTn id="48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89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89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89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8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8050"/>
                            </p:stCondLst>
                            <p:childTnLst>
                              <p:par>
                                <p:cTn id="55" presetID="18" presetClass="entr" presetSubtype="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2000"/>
                                        <p:tgtEl>
                                          <p:spTgt spid="38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32050"/>
                            </p:stCondLst>
                            <p:childTnLst>
                              <p:par>
                                <p:cTn id="59" presetID="8" presetClass="emph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9"/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0" dur="5000" fill="hold"/>
                                        <p:tgtEl>
                                          <p:spTgt spid="389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1" grpId="0"/>
      <p:bldP spid="38940" grpId="0"/>
      <p:bldP spid="38967" grpId="0"/>
      <p:bldP spid="38970" grpId="0"/>
      <p:bldP spid="3897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908175" y="115888"/>
            <a:ext cx="53276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 sz="3200" b="1">
                <a:solidFill>
                  <a:srgbClr val="FF0000"/>
                </a:solidFill>
                <a:latin typeface="Century Gothic" pitchFamily="34" charset="0"/>
              </a:rPr>
              <a:t>Kesirlerde Genişletme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755650" y="836613"/>
            <a:ext cx="79200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1800" b="1">
                <a:solidFill>
                  <a:schemeClr val="accent2"/>
                </a:solidFill>
                <a:latin typeface="Tahoma" pitchFamily="34" charset="0"/>
              </a:rPr>
              <a:t>●</a:t>
            </a:r>
            <a:r>
              <a:rPr lang="tr-TR" altLang="tr-TR" b="1">
                <a:solidFill>
                  <a:schemeClr val="accent2"/>
                </a:solidFill>
                <a:latin typeface="Century Gothic" pitchFamily="34" charset="0"/>
              </a:rPr>
              <a:t> Bir kesrin pay ve paydası aynı sayma sayısı ile çarpılırsa kesrin değeri değişmez.</a:t>
            </a:r>
            <a:r>
              <a:rPr lang="tr-TR" altLang="tr-TR" b="1">
                <a:latin typeface="Century Gothic" pitchFamily="34" charset="0"/>
              </a:rPr>
              <a:t> 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982663" y="1600200"/>
            <a:ext cx="7477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>
                <a:solidFill>
                  <a:schemeClr val="accent2"/>
                </a:solidFill>
                <a:latin typeface="Century Gothic" pitchFamily="34" charset="0"/>
              </a:rPr>
              <a:t>Yapılan bu işleme</a:t>
            </a:r>
            <a:r>
              <a:rPr lang="tr-TR" altLang="tr-TR" b="1">
                <a:latin typeface="Century Gothic" pitchFamily="34" charset="0"/>
              </a:rPr>
              <a:t> </a:t>
            </a:r>
            <a:r>
              <a:rPr lang="tr-TR" altLang="tr-TR" b="1">
                <a:solidFill>
                  <a:srgbClr val="FF0000"/>
                </a:solidFill>
                <a:latin typeface="Century Gothic" pitchFamily="34" charset="0"/>
              </a:rPr>
              <a:t>kesirleri genişletme</a:t>
            </a:r>
            <a:r>
              <a:rPr lang="tr-TR" altLang="tr-TR" b="1">
                <a:latin typeface="Century Gothic" pitchFamily="34" charset="0"/>
              </a:rPr>
              <a:t> </a:t>
            </a:r>
            <a:r>
              <a:rPr lang="tr-TR" altLang="tr-TR" b="1">
                <a:solidFill>
                  <a:schemeClr val="accent2"/>
                </a:solidFill>
                <a:latin typeface="Century Gothic" pitchFamily="34" charset="0"/>
              </a:rPr>
              <a:t>denir.</a:t>
            </a: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1482725" y="2282825"/>
            <a:ext cx="4397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latin typeface="Century Gothic" pitchFamily="34" charset="0"/>
              </a:rPr>
              <a:t>1</a:t>
            </a:r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1476375" y="2930525"/>
            <a:ext cx="4397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latin typeface="Century Gothic" pitchFamily="34" charset="0"/>
              </a:rPr>
              <a:t>2</a:t>
            </a:r>
          </a:p>
        </p:txBody>
      </p:sp>
      <p:sp>
        <p:nvSpPr>
          <p:cNvPr id="43015" name="Line 7"/>
          <p:cNvSpPr>
            <a:spLocks noChangeShapeType="1"/>
          </p:cNvSpPr>
          <p:nvPr/>
        </p:nvSpPr>
        <p:spPr bwMode="auto">
          <a:xfrm>
            <a:off x="1482725" y="2924175"/>
            <a:ext cx="4333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2362200" y="2276475"/>
            <a:ext cx="15906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latin typeface="Century Gothic" pitchFamily="34" charset="0"/>
              </a:rPr>
              <a:t>1 x </a:t>
            </a:r>
            <a:r>
              <a:rPr lang="tr-TR" altLang="tr-TR" sz="3600" b="1">
                <a:solidFill>
                  <a:srgbClr val="FF0000"/>
                </a:solidFill>
                <a:latin typeface="Century Gothic" pitchFamily="34" charset="0"/>
              </a:rPr>
              <a:t>4</a:t>
            </a:r>
          </a:p>
        </p:txBody>
      </p:sp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2355850" y="2924175"/>
            <a:ext cx="1238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latin typeface="Century Gothic" pitchFamily="34" charset="0"/>
              </a:rPr>
              <a:t>2 x </a:t>
            </a:r>
            <a:r>
              <a:rPr lang="tr-TR" altLang="tr-TR" sz="3600" b="1">
                <a:solidFill>
                  <a:srgbClr val="FF0000"/>
                </a:solidFill>
                <a:latin typeface="Century Gothic" pitchFamily="34" charset="0"/>
              </a:rPr>
              <a:t>4</a:t>
            </a:r>
          </a:p>
        </p:txBody>
      </p:sp>
      <p:sp>
        <p:nvSpPr>
          <p:cNvPr id="43018" name="Line 10"/>
          <p:cNvSpPr>
            <a:spLocks noChangeShapeType="1"/>
          </p:cNvSpPr>
          <p:nvPr/>
        </p:nvSpPr>
        <p:spPr bwMode="auto">
          <a:xfrm>
            <a:off x="2390775" y="2917825"/>
            <a:ext cx="11318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3019" name="Rectangle 11"/>
          <p:cNvSpPr>
            <a:spLocks noChangeArrowheads="1"/>
          </p:cNvSpPr>
          <p:nvPr/>
        </p:nvSpPr>
        <p:spPr bwMode="auto">
          <a:xfrm>
            <a:off x="1925638" y="2578100"/>
            <a:ext cx="4587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latin typeface="Century Gothic" pitchFamily="34" charset="0"/>
              </a:rPr>
              <a:t>=</a:t>
            </a:r>
          </a:p>
        </p:txBody>
      </p:sp>
      <p:sp>
        <p:nvSpPr>
          <p:cNvPr id="43020" name="Rectangle 12"/>
          <p:cNvSpPr>
            <a:spLocks noChangeArrowheads="1"/>
          </p:cNvSpPr>
          <p:nvPr/>
        </p:nvSpPr>
        <p:spPr bwMode="auto">
          <a:xfrm>
            <a:off x="3549650" y="2578100"/>
            <a:ext cx="4587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latin typeface="Century Gothic" pitchFamily="34" charset="0"/>
              </a:rPr>
              <a:t>=</a:t>
            </a:r>
          </a:p>
        </p:txBody>
      </p:sp>
      <p:sp>
        <p:nvSpPr>
          <p:cNvPr id="43021" name="Rectangle 13"/>
          <p:cNvSpPr>
            <a:spLocks noChangeArrowheads="1"/>
          </p:cNvSpPr>
          <p:nvPr/>
        </p:nvSpPr>
        <p:spPr bwMode="auto">
          <a:xfrm>
            <a:off x="4017963" y="2276475"/>
            <a:ext cx="4397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solidFill>
                  <a:srgbClr val="FF0000"/>
                </a:solidFill>
                <a:latin typeface="Century Gothic" pitchFamily="34" charset="0"/>
              </a:rPr>
              <a:t>4</a:t>
            </a:r>
          </a:p>
        </p:txBody>
      </p:sp>
      <p:sp>
        <p:nvSpPr>
          <p:cNvPr id="43022" name="Rectangle 14"/>
          <p:cNvSpPr>
            <a:spLocks noChangeArrowheads="1"/>
          </p:cNvSpPr>
          <p:nvPr/>
        </p:nvSpPr>
        <p:spPr bwMode="auto">
          <a:xfrm>
            <a:off x="4011613" y="2924175"/>
            <a:ext cx="4397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solidFill>
                  <a:srgbClr val="FF0000"/>
                </a:solidFill>
                <a:latin typeface="Century Gothic" pitchFamily="34" charset="0"/>
              </a:rPr>
              <a:t>8</a:t>
            </a:r>
          </a:p>
        </p:txBody>
      </p:sp>
      <p:sp>
        <p:nvSpPr>
          <p:cNvPr id="43023" name="Line 15"/>
          <p:cNvSpPr>
            <a:spLocks noChangeShapeType="1"/>
          </p:cNvSpPr>
          <p:nvPr/>
        </p:nvSpPr>
        <p:spPr bwMode="auto">
          <a:xfrm>
            <a:off x="4017963" y="2917825"/>
            <a:ext cx="4333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3024" name="Rectangle 16"/>
          <p:cNvSpPr>
            <a:spLocks noChangeArrowheads="1"/>
          </p:cNvSpPr>
          <p:nvPr/>
        </p:nvSpPr>
        <p:spPr bwMode="auto">
          <a:xfrm>
            <a:off x="1482725" y="3722688"/>
            <a:ext cx="4397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latin typeface="Century Gothic" pitchFamily="34" charset="0"/>
              </a:rPr>
              <a:t>2</a:t>
            </a:r>
          </a:p>
        </p:txBody>
      </p:sp>
      <p:sp>
        <p:nvSpPr>
          <p:cNvPr id="43025" name="Rectangle 17"/>
          <p:cNvSpPr>
            <a:spLocks noChangeArrowheads="1"/>
          </p:cNvSpPr>
          <p:nvPr/>
        </p:nvSpPr>
        <p:spPr bwMode="auto">
          <a:xfrm>
            <a:off x="1476375" y="4370388"/>
            <a:ext cx="4397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latin typeface="Century Gothic" pitchFamily="34" charset="0"/>
              </a:rPr>
              <a:t>4</a:t>
            </a:r>
          </a:p>
        </p:txBody>
      </p:sp>
      <p:sp>
        <p:nvSpPr>
          <p:cNvPr id="43026" name="Line 18"/>
          <p:cNvSpPr>
            <a:spLocks noChangeShapeType="1"/>
          </p:cNvSpPr>
          <p:nvPr/>
        </p:nvSpPr>
        <p:spPr bwMode="auto">
          <a:xfrm>
            <a:off x="1482725" y="4364038"/>
            <a:ext cx="4333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3027" name="Rectangle 19"/>
          <p:cNvSpPr>
            <a:spLocks noChangeArrowheads="1"/>
          </p:cNvSpPr>
          <p:nvPr/>
        </p:nvSpPr>
        <p:spPr bwMode="auto">
          <a:xfrm>
            <a:off x="2362200" y="3716338"/>
            <a:ext cx="15906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latin typeface="Century Gothic" pitchFamily="34" charset="0"/>
              </a:rPr>
              <a:t>2 x </a:t>
            </a:r>
            <a:r>
              <a:rPr lang="tr-TR" altLang="tr-TR" sz="3600" b="1">
                <a:solidFill>
                  <a:srgbClr val="FF0000"/>
                </a:solidFill>
                <a:latin typeface="Century Gothic" pitchFamily="34" charset="0"/>
              </a:rPr>
              <a:t>2</a:t>
            </a:r>
          </a:p>
        </p:txBody>
      </p:sp>
      <p:sp>
        <p:nvSpPr>
          <p:cNvPr id="43028" name="Rectangle 20"/>
          <p:cNvSpPr>
            <a:spLocks noChangeArrowheads="1"/>
          </p:cNvSpPr>
          <p:nvPr/>
        </p:nvSpPr>
        <p:spPr bwMode="auto">
          <a:xfrm>
            <a:off x="2355850" y="4364038"/>
            <a:ext cx="1238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latin typeface="Century Gothic" pitchFamily="34" charset="0"/>
              </a:rPr>
              <a:t>4 x </a:t>
            </a:r>
            <a:r>
              <a:rPr lang="tr-TR" altLang="tr-TR" sz="3600" b="1">
                <a:solidFill>
                  <a:srgbClr val="FF0000"/>
                </a:solidFill>
                <a:latin typeface="Century Gothic" pitchFamily="34" charset="0"/>
              </a:rPr>
              <a:t>2</a:t>
            </a:r>
          </a:p>
        </p:txBody>
      </p:sp>
      <p:sp>
        <p:nvSpPr>
          <p:cNvPr id="43029" name="Line 21"/>
          <p:cNvSpPr>
            <a:spLocks noChangeShapeType="1"/>
          </p:cNvSpPr>
          <p:nvPr/>
        </p:nvSpPr>
        <p:spPr bwMode="auto">
          <a:xfrm flipV="1">
            <a:off x="2390775" y="4357688"/>
            <a:ext cx="11287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3030" name="Rectangle 22"/>
          <p:cNvSpPr>
            <a:spLocks noChangeArrowheads="1"/>
          </p:cNvSpPr>
          <p:nvPr/>
        </p:nvSpPr>
        <p:spPr bwMode="auto">
          <a:xfrm>
            <a:off x="1925638" y="4017963"/>
            <a:ext cx="4587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latin typeface="Century Gothic" pitchFamily="34" charset="0"/>
              </a:rPr>
              <a:t>=</a:t>
            </a:r>
          </a:p>
        </p:txBody>
      </p:sp>
      <p:sp>
        <p:nvSpPr>
          <p:cNvPr id="43031" name="Rectangle 23"/>
          <p:cNvSpPr>
            <a:spLocks noChangeArrowheads="1"/>
          </p:cNvSpPr>
          <p:nvPr/>
        </p:nvSpPr>
        <p:spPr bwMode="auto">
          <a:xfrm>
            <a:off x="3549650" y="4017963"/>
            <a:ext cx="4587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latin typeface="Century Gothic" pitchFamily="34" charset="0"/>
              </a:rPr>
              <a:t>=</a:t>
            </a:r>
          </a:p>
        </p:txBody>
      </p:sp>
      <p:sp>
        <p:nvSpPr>
          <p:cNvPr id="43032" name="Rectangle 24"/>
          <p:cNvSpPr>
            <a:spLocks noChangeArrowheads="1"/>
          </p:cNvSpPr>
          <p:nvPr/>
        </p:nvSpPr>
        <p:spPr bwMode="auto">
          <a:xfrm>
            <a:off x="4017963" y="3716338"/>
            <a:ext cx="4397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solidFill>
                  <a:srgbClr val="FF0000"/>
                </a:solidFill>
                <a:latin typeface="Century Gothic" pitchFamily="34" charset="0"/>
              </a:rPr>
              <a:t>4</a:t>
            </a:r>
          </a:p>
        </p:txBody>
      </p:sp>
      <p:sp>
        <p:nvSpPr>
          <p:cNvPr id="43033" name="Rectangle 25"/>
          <p:cNvSpPr>
            <a:spLocks noChangeArrowheads="1"/>
          </p:cNvSpPr>
          <p:nvPr/>
        </p:nvSpPr>
        <p:spPr bwMode="auto">
          <a:xfrm>
            <a:off x="4011613" y="4364038"/>
            <a:ext cx="4397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solidFill>
                  <a:srgbClr val="FF0000"/>
                </a:solidFill>
                <a:latin typeface="Century Gothic" pitchFamily="34" charset="0"/>
              </a:rPr>
              <a:t>8</a:t>
            </a:r>
          </a:p>
        </p:txBody>
      </p:sp>
      <p:sp>
        <p:nvSpPr>
          <p:cNvPr id="43034" name="Line 26"/>
          <p:cNvSpPr>
            <a:spLocks noChangeShapeType="1"/>
          </p:cNvSpPr>
          <p:nvPr/>
        </p:nvSpPr>
        <p:spPr bwMode="auto">
          <a:xfrm>
            <a:off x="4017963" y="4357688"/>
            <a:ext cx="4333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3035" name="Rectangle 27"/>
          <p:cNvSpPr>
            <a:spLocks noChangeArrowheads="1"/>
          </p:cNvSpPr>
          <p:nvPr/>
        </p:nvSpPr>
        <p:spPr bwMode="auto">
          <a:xfrm>
            <a:off x="1482725" y="5091113"/>
            <a:ext cx="4397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latin typeface="Century Gothic" pitchFamily="34" charset="0"/>
              </a:rPr>
              <a:t>4</a:t>
            </a:r>
          </a:p>
        </p:txBody>
      </p:sp>
      <p:sp>
        <p:nvSpPr>
          <p:cNvPr id="43036" name="Rectangle 28"/>
          <p:cNvSpPr>
            <a:spLocks noChangeArrowheads="1"/>
          </p:cNvSpPr>
          <p:nvPr/>
        </p:nvSpPr>
        <p:spPr bwMode="auto">
          <a:xfrm>
            <a:off x="1476375" y="5738813"/>
            <a:ext cx="4397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latin typeface="Century Gothic" pitchFamily="34" charset="0"/>
              </a:rPr>
              <a:t>8</a:t>
            </a:r>
          </a:p>
        </p:txBody>
      </p:sp>
      <p:sp>
        <p:nvSpPr>
          <p:cNvPr id="43037" name="Line 29"/>
          <p:cNvSpPr>
            <a:spLocks noChangeShapeType="1"/>
          </p:cNvSpPr>
          <p:nvPr/>
        </p:nvSpPr>
        <p:spPr bwMode="auto">
          <a:xfrm>
            <a:off x="1482725" y="5732463"/>
            <a:ext cx="4333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3038" name="Rectangle 30"/>
          <p:cNvSpPr>
            <a:spLocks noChangeArrowheads="1"/>
          </p:cNvSpPr>
          <p:nvPr/>
        </p:nvSpPr>
        <p:spPr bwMode="auto">
          <a:xfrm>
            <a:off x="2362200" y="5084763"/>
            <a:ext cx="15906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latin typeface="Century Gothic" pitchFamily="34" charset="0"/>
              </a:rPr>
              <a:t>4 x </a:t>
            </a:r>
            <a:r>
              <a:rPr lang="tr-TR" altLang="tr-TR" sz="3600" b="1">
                <a:solidFill>
                  <a:srgbClr val="FF0000"/>
                </a:solidFill>
                <a:latin typeface="Century Gothic" pitchFamily="34" charset="0"/>
              </a:rPr>
              <a:t>1</a:t>
            </a:r>
          </a:p>
        </p:txBody>
      </p:sp>
      <p:sp>
        <p:nvSpPr>
          <p:cNvPr id="43039" name="Rectangle 31"/>
          <p:cNvSpPr>
            <a:spLocks noChangeArrowheads="1"/>
          </p:cNvSpPr>
          <p:nvPr/>
        </p:nvSpPr>
        <p:spPr bwMode="auto">
          <a:xfrm>
            <a:off x="2355850" y="5732463"/>
            <a:ext cx="1238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latin typeface="Century Gothic" pitchFamily="34" charset="0"/>
              </a:rPr>
              <a:t>8 x </a:t>
            </a:r>
            <a:r>
              <a:rPr lang="tr-TR" altLang="tr-TR" sz="3600" b="1">
                <a:solidFill>
                  <a:srgbClr val="FF0000"/>
                </a:solidFill>
                <a:latin typeface="Century Gothic" pitchFamily="34" charset="0"/>
              </a:rPr>
              <a:t>1</a:t>
            </a:r>
          </a:p>
        </p:txBody>
      </p:sp>
      <p:sp>
        <p:nvSpPr>
          <p:cNvPr id="43040" name="Line 32"/>
          <p:cNvSpPr>
            <a:spLocks noChangeShapeType="1"/>
          </p:cNvSpPr>
          <p:nvPr/>
        </p:nvSpPr>
        <p:spPr bwMode="auto">
          <a:xfrm flipV="1">
            <a:off x="2390775" y="5724525"/>
            <a:ext cx="1150938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3041" name="Rectangle 33"/>
          <p:cNvSpPr>
            <a:spLocks noChangeArrowheads="1"/>
          </p:cNvSpPr>
          <p:nvPr/>
        </p:nvSpPr>
        <p:spPr bwMode="auto">
          <a:xfrm>
            <a:off x="1925638" y="5386388"/>
            <a:ext cx="4587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latin typeface="Century Gothic" pitchFamily="34" charset="0"/>
              </a:rPr>
              <a:t>=</a:t>
            </a:r>
          </a:p>
        </p:txBody>
      </p:sp>
      <p:sp>
        <p:nvSpPr>
          <p:cNvPr id="43042" name="Rectangle 34"/>
          <p:cNvSpPr>
            <a:spLocks noChangeArrowheads="1"/>
          </p:cNvSpPr>
          <p:nvPr/>
        </p:nvSpPr>
        <p:spPr bwMode="auto">
          <a:xfrm>
            <a:off x="3549650" y="5386388"/>
            <a:ext cx="4587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latin typeface="Century Gothic" pitchFamily="34" charset="0"/>
              </a:rPr>
              <a:t>=</a:t>
            </a:r>
          </a:p>
        </p:txBody>
      </p:sp>
      <p:sp>
        <p:nvSpPr>
          <p:cNvPr id="43043" name="Rectangle 35"/>
          <p:cNvSpPr>
            <a:spLocks noChangeArrowheads="1"/>
          </p:cNvSpPr>
          <p:nvPr/>
        </p:nvSpPr>
        <p:spPr bwMode="auto">
          <a:xfrm>
            <a:off x="4017963" y="5084763"/>
            <a:ext cx="4397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solidFill>
                  <a:srgbClr val="FF0000"/>
                </a:solidFill>
                <a:latin typeface="Century Gothic" pitchFamily="34" charset="0"/>
              </a:rPr>
              <a:t>4</a:t>
            </a:r>
          </a:p>
        </p:txBody>
      </p:sp>
      <p:sp>
        <p:nvSpPr>
          <p:cNvPr id="43044" name="Rectangle 36"/>
          <p:cNvSpPr>
            <a:spLocks noChangeArrowheads="1"/>
          </p:cNvSpPr>
          <p:nvPr/>
        </p:nvSpPr>
        <p:spPr bwMode="auto">
          <a:xfrm>
            <a:off x="4011613" y="5732463"/>
            <a:ext cx="4397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solidFill>
                  <a:srgbClr val="FF0000"/>
                </a:solidFill>
                <a:latin typeface="Century Gothic" pitchFamily="34" charset="0"/>
              </a:rPr>
              <a:t>8</a:t>
            </a:r>
          </a:p>
        </p:txBody>
      </p:sp>
      <p:sp>
        <p:nvSpPr>
          <p:cNvPr id="43045" name="Line 37"/>
          <p:cNvSpPr>
            <a:spLocks noChangeShapeType="1"/>
          </p:cNvSpPr>
          <p:nvPr/>
        </p:nvSpPr>
        <p:spPr bwMode="auto">
          <a:xfrm>
            <a:off x="4017963" y="5726113"/>
            <a:ext cx="4333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3046" name="AutoShape 38"/>
          <p:cNvSpPr>
            <a:spLocks/>
          </p:cNvSpPr>
          <p:nvPr/>
        </p:nvSpPr>
        <p:spPr bwMode="auto">
          <a:xfrm>
            <a:off x="4602163" y="2492375"/>
            <a:ext cx="360362" cy="3673475"/>
          </a:xfrm>
          <a:prstGeom prst="rightBrace">
            <a:avLst>
              <a:gd name="adj1" fmla="val 84949"/>
              <a:gd name="adj2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3047" name="Rectangle 39"/>
          <p:cNvSpPr>
            <a:spLocks noChangeArrowheads="1"/>
          </p:cNvSpPr>
          <p:nvPr/>
        </p:nvSpPr>
        <p:spPr bwMode="auto">
          <a:xfrm>
            <a:off x="5170488" y="3716338"/>
            <a:ext cx="4397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latin typeface="Century Gothic" pitchFamily="34" charset="0"/>
              </a:rPr>
              <a:t>1</a:t>
            </a:r>
          </a:p>
        </p:txBody>
      </p:sp>
      <p:sp>
        <p:nvSpPr>
          <p:cNvPr id="43048" name="Rectangle 40"/>
          <p:cNvSpPr>
            <a:spLocks noChangeArrowheads="1"/>
          </p:cNvSpPr>
          <p:nvPr/>
        </p:nvSpPr>
        <p:spPr bwMode="auto">
          <a:xfrm>
            <a:off x="5164138" y="4364038"/>
            <a:ext cx="4397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latin typeface="Century Gothic" pitchFamily="34" charset="0"/>
              </a:rPr>
              <a:t>2</a:t>
            </a:r>
          </a:p>
        </p:txBody>
      </p:sp>
      <p:sp>
        <p:nvSpPr>
          <p:cNvPr id="43049" name="Line 41"/>
          <p:cNvSpPr>
            <a:spLocks noChangeShapeType="1"/>
          </p:cNvSpPr>
          <p:nvPr/>
        </p:nvSpPr>
        <p:spPr bwMode="auto">
          <a:xfrm>
            <a:off x="5170488" y="4357688"/>
            <a:ext cx="4333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3050" name="Rectangle 42"/>
          <p:cNvSpPr>
            <a:spLocks noChangeArrowheads="1"/>
          </p:cNvSpPr>
          <p:nvPr/>
        </p:nvSpPr>
        <p:spPr bwMode="auto">
          <a:xfrm>
            <a:off x="5656263" y="4011613"/>
            <a:ext cx="4587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latin typeface="Century Gothic" pitchFamily="34" charset="0"/>
              </a:rPr>
              <a:t>≡</a:t>
            </a:r>
          </a:p>
        </p:txBody>
      </p:sp>
      <p:sp>
        <p:nvSpPr>
          <p:cNvPr id="43051" name="Rectangle 43"/>
          <p:cNvSpPr>
            <a:spLocks noChangeArrowheads="1"/>
          </p:cNvSpPr>
          <p:nvPr/>
        </p:nvSpPr>
        <p:spPr bwMode="auto">
          <a:xfrm>
            <a:off x="6192838" y="3716338"/>
            <a:ext cx="4397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latin typeface="Century Gothic" pitchFamily="34" charset="0"/>
              </a:rPr>
              <a:t>2</a:t>
            </a:r>
          </a:p>
        </p:txBody>
      </p:sp>
      <p:sp>
        <p:nvSpPr>
          <p:cNvPr id="43052" name="Rectangle 44"/>
          <p:cNvSpPr>
            <a:spLocks noChangeArrowheads="1"/>
          </p:cNvSpPr>
          <p:nvPr/>
        </p:nvSpPr>
        <p:spPr bwMode="auto">
          <a:xfrm>
            <a:off x="6186488" y="4364038"/>
            <a:ext cx="4397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latin typeface="Century Gothic" pitchFamily="34" charset="0"/>
              </a:rPr>
              <a:t>4</a:t>
            </a:r>
          </a:p>
        </p:txBody>
      </p:sp>
      <p:sp>
        <p:nvSpPr>
          <p:cNvPr id="43053" name="Line 45"/>
          <p:cNvSpPr>
            <a:spLocks noChangeShapeType="1"/>
          </p:cNvSpPr>
          <p:nvPr/>
        </p:nvSpPr>
        <p:spPr bwMode="auto">
          <a:xfrm>
            <a:off x="6192838" y="4357688"/>
            <a:ext cx="4333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3054" name="Rectangle 46"/>
          <p:cNvSpPr>
            <a:spLocks noChangeArrowheads="1"/>
          </p:cNvSpPr>
          <p:nvPr/>
        </p:nvSpPr>
        <p:spPr bwMode="auto">
          <a:xfrm>
            <a:off x="6678613" y="4005263"/>
            <a:ext cx="4587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latin typeface="Century Gothic" pitchFamily="34" charset="0"/>
              </a:rPr>
              <a:t>≡</a:t>
            </a:r>
          </a:p>
        </p:txBody>
      </p:sp>
      <p:sp>
        <p:nvSpPr>
          <p:cNvPr id="43055" name="Rectangle 47"/>
          <p:cNvSpPr>
            <a:spLocks noChangeArrowheads="1"/>
          </p:cNvSpPr>
          <p:nvPr/>
        </p:nvSpPr>
        <p:spPr bwMode="auto">
          <a:xfrm>
            <a:off x="7200900" y="3716338"/>
            <a:ext cx="4397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latin typeface="Century Gothic" pitchFamily="34" charset="0"/>
              </a:rPr>
              <a:t>4</a:t>
            </a:r>
          </a:p>
        </p:txBody>
      </p:sp>
      <p:sp>
        <p:nvSpPr>
          <p:cNvPr id="43056" name="Rectangle 48"/>
          <p:cNvSpPr>
            <a:spLocks noChangeArrowheads="1"/>
          </p:cNvSpPr>
          <p:nvPr/>
        </p:nvSpPr>
        <p:spPr bwMode="auto">
          <a:xfrm>
            <a:off x="7194550" y="4364038"/>
            <a:ext cx="4397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latin typeface="Century Gothic" pitchFamily="34" charset="0"/>
              </a:rPr>
              <a:t>8</a:t>
            </a:r>
          </a:p>
        </p:txBody>
      </p:sp>
      <p:sp>
        <p:nvSpPr>
          <p:cNvPr id="43057" name="Line 49"/>
          <p:cNvSpPr>
            <a:spLocks noChangeShapeType="1"/>
          </p:cNvSpPr>
          <p:nvPr/>
        </p:nvSpPr>
        <p:spPr bwMode="auto">
          <a:xfrm>
            <a:off x="7200900" y="4357688"/>
            <a:ext cx="4333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3058" name="Oval 50"/>
          <p:cNvSpPr>
            <a:spLocks noChangeArrowheads="1"/>
          </p:cNvSpPr>
          <p:nvPr/>
        </p:nvSpPr>
        <p:spPr bwMode="auto">
          <a:xfrm>
            <a:off x="8675688" y="6380163"/>
            <a:ext cx="73025" cy="7302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8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2450"/>
                            </p:stCondLst>
                            <p:childTnLst>
                              <p:par>
                                <p:cTn id="25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tmFilter="0,0; .5, 1; 1, 1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445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5450"/>
                            </p:stCondLst>
                            <p:childTnLst>
                              <p:par>
                                <p:cTn id="37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tmFilter="0,0; .5, 1; 1, 1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7450"/>
                            </p:stCondLst>
                            <p:childTnLst>
                              <p:par>
                                <p:cTn id="45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 tmFilter="0,0; .5, 1; 1, 1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9450"/>
                            </p:stCondLst>
                            <p:childTnLst>
                              <p:par>
                                <p:cTn id="53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9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 tmFilter="0,0; .5, 1; 1, 1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185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20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3850"/>
                            </p:stCondLst>
                            <p:childTnLst>
                              <p:par>
                                <p:cTn id="65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9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 tmFilter="0,0; .5, 1; 1, 1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26250"/>
                            </p:stCondLst>
                            <p:childTnLst>
                              <p:par>
                                <p:cTn id="73" presetID="41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3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3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3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3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 tmFilter="0,0; .5, 1; 1, 1"/>
                                        <p:tgtEl>
                                          <p:spTgt spid="43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28250"/>
                            </p:stCondLst>
                            <p:childTnLst>
                              <p:par>
                                <p:cTn id="81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 tmFilter="0,0; .5, 1; 1, 1"/>
                                        <p:tgtEl>
                                          <p:spTgt spid="4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3025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43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31250"/>
                            </p:stCondLst>
                            <p:childTnLst>
                              <p:par>
                                <p:cTn id="93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 tmFilter="0,0; .5, 1; 1, 1"/>
                                        <p:tgtEl>
                                          <p:spTgt spid="43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33250"/>
                            </p:stCondLst>
                            <p:childTnLst>
                              <p:par>
                                <p:cTn id="101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3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3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30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30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 tmFilter="0,0; .5, 1; 1, 1"/>
                                        <p:tgtEl>
                                          <p:spTgt spid="43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35250"/>
                            </p:stCondLst>
                            <p:childTnLst>
                              <p:par>
                                <p:cTn id="10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1000"/>
                                        <p:tgtEl>
                                          <p:spTgt spid="43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36250"/>
                            </p:stCondLst>
                            <p:childTnLst>
                              <p:par>
                                <p:cTn id="113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3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3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3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3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 tmFilter="0,0; .5, 1; 1, 1"/>
                                        <p:tgtEl>
                                          <p:spTgt spid="43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38250"/>
                            </p:stCondLst>
                            <p:childTnLst>
                              <p:par>
                                <p:cTn id="121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3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3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3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3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 tmFilter="0,0; .5, 1; 1, 1"/>
                                        <p:tgtEl>
                                          <p:spTgt spid="43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40250"/>
                            </p:stCondLst>
                            <p:childTnLst>
                              <p:par>
                                <p:cTn id="129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9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43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43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3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3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 tmFilter="0,0; .5, 1; 1, 1"/>
                                        <p:tgtEl>
                                          <p:spTgt spid="43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42650"/>
                            </p:stCondLst>
                            <p:childTnLst>
                              <p:par>
                                <p:cTn id="1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2000"/>
                                        <p:tgtEl>
                                          <p:spTgt spid="43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44650"/>
                            </p:stCondLst>
                            <p:childTnLst>
                              <p:par>
                                <p:cTn id="141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90000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43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43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3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43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 tmFilter="0,0; .5, 1; 1, 1"/>
                                        <p:tgtEl>
                                          <p:spTgt spid="43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47050"/>
                            </p:stCondLst>
                            <p:childTnLst>
                              <p:par>
                                <p:cTn id="149" presetID="41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43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43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43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43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1000" tmFilter="0,0; .5, 1; 1, 1"/>
                                        <p:tgtEl>
                                          <p:spTgt spid="43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 nodeType="afterGroup">
                            <p:stCondLst>
                              <p:cond delay="49050"/>
                            </p:stCondLst>
                            <p:childTnLst>
                              <p:par>
                                <p:cTn id="157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43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43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43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43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1000" tmFilter="0,0; .5, 1; 1, 1"/>
                                        <p:tgtEl>
                                          <p:spTgt spid="43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 nodeType="afterGroup">
                            <p:stCondLst>
                              <p:cond delay="51050"/>
                            </p:stCondLst>
                            <p:childTnLst>
                              <p:par>
                                <p:cTn id="1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1000"/>
                                        <p:tgtEl>
                                          <p:spTgt spid="43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 nodeType="afterGroup">
                            <p:stCondLst>
                              <p:cond delay="52050"/>
                            </p:stCondLst>
                            <p:childTnLst>
                              <p:par>
                                <p:cTn id="169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43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43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43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43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1000" tmFilter="0,0; .5, 1; 1, 1"/>
                                        <p:tgtEl>
                                          <p:spTgt spid="43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 nodeType="afterGroup">
                            <p:stCondLst>
                              <p:cond delay="54050"/>
                            </p:stCondLst>
                            <p:childTnLst>
                              <p:par>
                                <p:cTn id="177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43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43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43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43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1000" tmFilter="0,0; .5, 1; 1, 1"/>
                                        <p:tgtEl>
                                          <p:spTgt spid="43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 nodeType="afterGroup">
                            <p:stCondLst>
                              <p:cond delay="56050"/>
                            </p:stCondLst>
                            <p:childTnLst>
                              <p:par>
                                <p:cTn id="1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7" dur="1000"/>
                                        <p:tgtEl>
                                          <p:spTgt spid="43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 nodeType="afterGroup">
                            <p:stCondLst>
                              <p:cond delay="57050"/>
                            </p:stCondLst>
                            <p:childTnLst>
                              <p:par>
                                <p:cTn id="189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43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43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43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43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1000" tmFilter="0,0; .5, 1; 1, 1"/>
                                        <p:tgtEl>
                                          <p:spTgt spid="43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 nodeType="afterGroup">
                            <p:stCondLst>
                              <p:cond delay="59050"/>
                            </p:stCondLst>
                            <p:childTnLst>
                              <p:par>
                                <p:cTn id="197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43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43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430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430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3" dur="1000" tmFilter="0,0; .5, 1; 1, 1"/>
                                        <p:tgtEl>
                                          <p:spTgt spid="43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 nodeType="afterGroup">
                            <p:stCondLst>
                              <p:cond delay="61050"/>
                            </p:stCondLst>
                            <p:childTnLst>
                              <p:par>
                                <p:cTn id="205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90000"/>
                                  </p:iterate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43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43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43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43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500" tmFilter="0,0; .5, 1; 1, 1"/>
                                        <p:tgtEl>
                                          <p:spTgt spid="43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 nodeType="afterGroup">
                            <p:stCondLst>
                              <p:cond delay="63450"/>
                            </p:stCondLst>
                            <p:childTnLst>
                              <p:par>
                                <p:cTn id="2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5" dur="2000"/>
                                        <p:tgtEl>
                                          <p:spTgt spid="43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 nodeType="afterGroup">
                            <p:stCondLst>
                              <p:cond delay="65450"/>
                            </p:stCondLst>
                            <p:childTnLst>
                              <p:par>
                                <p:cTn id="217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90000"/>
                                  </p:iterate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43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43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430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43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3" dur="500" tmFilter="0,0; .5, 1; 1, 1"/>
                                        <p:tgtEl>
                                          <p:spTgt spid="43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 nodeType="afterGroup">
                            <p:stCondLst>
                              <p:cond delay="67850"/>
                            </p:stCondLst>
                            <p:childTnLst>
                              <p:par>
                                <p:cTn id="225" presetID="41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43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43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43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43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1" dur="1000" tmFilter="0,0; .5, 1; 1, 1"/>
                                        <p:tgtEl>
                                          <p:spTgt spid="43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 nodeType="afterGroup">
                            <p:stCondLst>
                              <p:cond delay="69850"/>
                            </p:stCondLst>
                            <p:childTnLst>
                              <p:par>
                                <p:cTn id="233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43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43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43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43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9" dur="1000" tmFilter="0,0; .5, 1; 1, 1"/>
                                        <p:tgtEl>
                                          <p:spTgt spid="43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 nodeType="afterGroup">
                            <p:stCondLst>
                              <p:cond delay="71850"/>
                            </p:stCondLst>
                            <p:childTnLst>
                              <p:par>
                                <p:cTn id="2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3" dur="1000"/>
                                        <p:tgtEl>
                                          <p:spTgt spid="43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 nodeType="afterGroup">
                            <p:stCondLst>
                              <p:cond delay="72850"/>
                            </p:stCondLst>
                            <p:childTnLst>
                              <p:par>
                                <p:cTn id="245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43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43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430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43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1" dur="1000" tmFilter="0,0; .5, 1; 1, 1"/>
                                        <p:tgtEl>
                                          <p:spTgt spid="43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 nodeType="afterGroup">
                            <p:stCondLst>
                              <p:cond delay="74850"/>
                            </p:stCondLst>
                            <p:childTnLst>
                              <p:par>
                                <p:cTn id="253" presetID="19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54" dur="20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5" dur="20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6" dur="20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7" dur="20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9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59" dur="20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0" dur="20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1" dur="20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2" dur="20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9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64" dur="2000" fill="hold"/>
                                        <p:tgtEl>
                                          <p:spTgt spid="430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5" dur="2000" fill="hold"/>
                                        <p:tgtEl>
                                          <p:spTgt spid="430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6" dur="2000" fill="hold"/>
                                        <p:tgtEl>
                                          <p:spTgt spid="430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7" dur="2000" fill="hold"/>
                                        <p:tgtEl>
                                          <p:spTgt spid="430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19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69" dur="2000" fill="hold"/>
                                        <p:tgtEl>
                                          <p:spTgt spid="430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0" dur="2000" fill="hold"/>
                                        <p:tgtEl>
                                          <p:spTgt spid="430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1" dur="2000" fill="hold"/>
                                        <p:tgtEl>
                                          <p:spTgt spid="430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2" dur="2000" fill="hold"/>
                                        <p:tgtEl>
                                          <p:spTgt spid="430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9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74" dur="2000" fill="hold"/>
                                        <p:tgtEl>
                                          <p:spTgt spid="430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5" dur="2000" fill="hold"/>
                                        <p:tgtEl>
                                          <p:spTgt spid="430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6" dur="2000" fill="hold"/>
                                        <p:tgtEl>
                                          <p:spTgt spid="430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7" dur="2000" fill="hold"/>
                                        <p:tgtEl>
                                          <p:spTgt spid="430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9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79" dur="2000" fill="hold"/>
                                        <p:tgtEl>
                                          <p:spTgt spid="430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0" dur="2000" fill="hold"/>
                                        <p:tgtEl>
                                          <p:spTgt spid="430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1" dur="2000" fill="hold"/>
                                        <p:tgtEl>
                                          <p:spTgt spid="430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2" dur="2000" fill="hold"/>
                                        <p:tgtEl>
                                          <p:spTgt spid="430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 nodeType="afterGroup">
                            <p:stCondLst>
                              <p:cond delay="76850"/>
                            </p:stCondLst>
                            <p:childTnLst>
                              <p:par>
                                <p:cTn id="2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6" dur="1000"/>
                                        <p:tgtEl>
                                          <p:spTgt spid="43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 nodeType="afterGroup">
                            <p:stCondLst>
                              <p:cond delay="77850"/>
                            </p:stCondLst>
                            <p:childTnLst>
                              <p:par>
                                <p:cTn id="288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0" dur="1000" fill="hold"/>
                                        <p:tgtEl>
                                          <p:spTgt spid="43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1000" fill="hold"/>
                                        <p:tgtEl>
                                          <p:spTgt spid="43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1000" fill="hold"/>
                                        <p:tgtEl>
                                          <p:spTgt spid="430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1000" fill="hold"/>
                                        <p:tgtEl>
                                          <p:spTgt spid="43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4" dur="1000" tmFilter="0,0; .5, 1; 1, 1"/>
                                        <p:tgtEl>
                                          <p:spTgt spid="43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 nodeType="afterGroup">
                            <p:stCondLst>
                              <p:cond delay="79850"/>
                            </p:stCondLst>
                            <p:childTnLst>
                              <p:par>
                                <p:cTn id="2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8" dur="1000"/>
                                        <p:tgtEl>
                                          <p:spTgt spid="43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 nodeType="afterGroup">
                            <p:stCondLst>
                              <p:cond delay="80850"/>
                            </p:stCondLst>
                            <p:childTnLst>
                              <p:par>
                                <p:cTn id="300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2" dur="1000" fill="hold"/>
                                        <p:tgtEl>
                                          <p:spTgt spid="43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1000" fill="hold"/>
                                        <p:tgtEl>
                                          <p:spTgt spid="43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1000" fill="hold"/>
                                        <p:tgtEl>
                                          <p:spTgt spid="430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1000" fill="hold"/>
                                        <p:tgtEl>
                                          <p:spTgt spid="430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6" dur="1000" tmFilter="0,0; .5, 1; 1, 1"/>
                                        <p:tgtEl>
                                          <p:spTgt spid="43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7" fill="hold" nodeType="afterGroup">
                            <p:stCondLst>
                              <p:cond delay="82850"/>
                            </p:stCondLst>
                            <p:childTnLst>
                              <p:par>
                                <p:cTn id="308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0" dur="1000" fill="hold"/>
                                        <p:tgtEl>
                                          <p:spTgt spid="43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1000" fill="hold"/>
                                        <p:tgtEl>
                                          <p:spTgt spid="43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1000" fill="hold"/>
                                        <p:tgtEl>
                                          <p:spTgt spid="43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 fill="hold"/>
                                        <p:tgtEl>
                                          <p:spTgt spid="43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4" dur="1000" tmFilter="0,0; .5, 1; 1, 1"/>
                                        <p:tgtEl>
                                          <p:spTgt spid="43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5" fill="hold" nodeType="afterGroup">
                            <p:stCondLst>
                              <p:cond delay="84850"/>
                            </p:stCondLst>
                            <p:childTnLst>
                              <p:par>
                                <p:cTn id="316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8" dur="1000" fill="hold"/>
                                        <p:tgtEl>
                                          <p:spTgt spid="43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 fill="hold"/>
                                        <p:tgtEl>
                                          <p:spTgt spid="43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 fill="hold"/>
                                        <p:tgtEl>
                                          <p:spTgt spid="43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1000" fill="hold"/>
                                        <p:tgtEl>
                                          <p:spTgt spid="43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2" dur="1000" tmFilter="0,0; .5, 1; 1, 1"/>
                                        <p:tgtEl>
                                          <p:spTgt spid="43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3" fill="hold" nodeType="afterGroup">
                            <p:stCondLst>
                              <p:cond delay="86850"/>
                            </p:stCondLst>
                            <p:childTnLst>
                              <p:par>
                                <p:cTn id="3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6" dur="1000"/>
                                        <p:tgtEl>
                                          <p:spTgt spid="43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7" fill="hold" nodeType="afterGroup">
                            <p:stCondLst>
                              <p:cond delay="87850"/>
                            </p:stCondLst>
                            <p:childTnLst>
                              <p:par>
                                <p:cTn id="328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0" dur="1000" fill="hold"/>
                                        <p:tgtEl>
                                          <p:spTgt spid="43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 fill="hold"/>
                                        <p:tgtEl>
                                          <p:spTgt spid="43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 fill="hold"/>
                                        <p:tgtEl>
                                          <p:spTgt spid="43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1000" fill="hold"/>
                                        <p:tgtEl>
                                          <p:spTgt spid="43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4" dur="1000" tmFilter="0,0; .5, 1; 1, 1"/>
                                        <p:tgtEl>
                                          <p:spTgt spid="43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5" fill="hold" nodeType="afterGroup">
                            <p:stCondLst>
                              <p:cond delay="89850"/>
                            </p:stCondLst>
                            <p:childTnLst>
                              <p:par>
                                <p:cTn id="336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8" dur="1000" fill="hold"/>
                                        <p:tgtEl>
                                          <p:spTgt spid="43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1000" fill="hold"/>
                                        <p:tgtEl>
                                          <p:spTgt spid="43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1000" fill="hold"/>
                                        <p:tgtEl>
                                          <p:spTgt spid="43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1000" fill="hold"/>
                                        <p:tgtEl>
                                          <p:spTgt spid="43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2" dur="1000" tmFilter="0,0; .5, 1; 1, 1"/>
                                        <p:tgtEl>
                                          <p:spTgt spid="43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3" fill="hold" nodeType="afterGroup">
                            <p:stCondLst>
                              <p:cond delay="91850"/>
                            </p:stCondLst>
                            <p:childTnLst>
                              <p:par>
                                <p:cTn id="344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6" dur="1000" fill="hold"/>
                                        <p:tgtEl>
                                          <p:spTgt spid="43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1000" fill="hold"/>
                                        <p:tgtEl>
                                          <p:spTgt spid="43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1000" fill="hold"/>
                                        <p:tgtEl>
                                          <p:spTgt spid="43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 fill="hold"/>
                                        <p:tgtEl>
                                          <p:spTgt spid="43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0" dur="1000" tmFilter="0,0; .5, 1; 1, 1"/>
                                        <p:tgtEl>
                                          <p:spTgt spid="43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1" fill="hold" nodeType="afterGroup">
                            <p:stCondLst>
                              <p:cond delay="93850"/>
                            </p:stCondLst>
                            <p:childTnLst>
                              <p:par>
                                <p:cTn id="3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4" dur="1000"/>
                                        <p:tgtEl>
                                          <p:spTgt spid="43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5" fill="hold" nodeType="afterGroup">
                            <p:stCondLst>
                              <p:cond delay="94850"/>
                            </p:stCondLst>
                            <p:childTnLst>
                              <p:par>
                                <p:cTn id="356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8" dur="1000" fill="hold"/>
                                        <p:tgtEl>
                                          <p:spTgt spid="43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1000" fill="hold"/>
                                        <p:tgtEl>
                                          <p:spTgt spid="43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1000" fill="hold"/>
                                        <p:tgtEl>
                                          <p:spTgt spid="43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 fill="hold"/>
                                        <p:tgtEl>
                                          <p:spTgt spid="43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2" dur="1000" tmFilter="0,0; .5, 1; 1, 1"/>
                                        <p:tgtEl>
                                          <p:spTgt spid="43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3" fill="hold" nodeType="afterGroup">
                            <p:stCondLst>
                              <p:cond delay="96850"/>
                            </p:stCondLst>
                            <p:childTnLst>
                              <p:par>
                                <p:cTn id="364" presetID="8" presetClass="emph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64"/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365" dur="3000" fill="hold"/>
                                        <p:tgtEl>
                                          <p:spTgt spid="430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1" grpId="0"/>
      <p:bldP spid="43012" grpId="0"/>
      <p:bldP spid="43013" grpId="0"/>
      <p:bldP spid="43014" grpId="0"/>
      <p:bldP spid="43015" grpId="0" animBg="1"/>
      <p:bldP spid="43016" grpId="0"/>
      <p:bldP spid="43017" grpId="0"/>
      <p:bldP spid="43018" grpId="0" animBg="1"/>
      <p:bldP spid="43019" grpId="0"/>
      <p:bldP spid="43021" grpId="0"/>
      <p:bldP spid="43021" grpId="1"/>
      <p:bldP spid="43022" grpId="0"/>
      <p:bldP spid="43023" grpId="0" animBg="1"/>
      <p:bldP spid="43024" grpId="0"/>
      <p:bldP spid="43025" grpId="0"/>
      <p:bldP spid="43026" grpId="0" animBg="1"/>
      <p:bldP spid="43027" grpId="0"/>
      <p:bldP spid="43028" grpId="0"/>
      <p:bldP spid="43029" grpId="0" animBg="1"/>
      <p:bldP spid="43030" grpId="0"/>
      <p:bldP spid="43032" grpId="0"/>
      <p:bldP spid="43033" grpId="0"/>
      <p:bldP spid="43034" grpId="0" animBg="1"/>
      <p:bldP spid="43035" grpId="0"/>
      <p:bldP spid="43036" grpId="0"/>
      <p:bldP spid="43037" grpId="0" animBg="1"/>
      <p:bldP spid="43038" grpId="0"/>
      <p:bldP spid="43039" grpId="0"/>
      <p:bldP spid="43040" grpId="0" animBg="1"/>
      <p:bldP spid="43041" grpId="0"/>
      <p:bldP spid="43043" grpId="0"/>
      <p:bldP spid="43044" grpId="0"/>
      <p:bldP spid="43045" grpId="0" animBg="1"/>
      <p:bldP spid="43046" grpId="0" animBg="1"/>
      <p:bldP spid="43047" grpId="0"/>
      <p:bldP spid="43048" grpId="0"/>
      <p:bldP spid="43049" grpId="0" animBg="1"/>
      <p:bldP spid="43050" grpId="0"/>
      <p:bldP spid="43051" grpId="0"/>
      <p:bldP spid="43052" grpId="0"/>
      <p:bldP spid="43053" grpId="0" animBg="1"/>
      <p:bldP spid="43054" grpId="0"/>
      <p:bldP spid="43055" grpId="0"/>
      <p:bldP spid="43056" grpId="0"/>
      <p:bldP spid="43057" grpId="0" animBg="1"/>
      <p:bldP spid="4305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1908175" y="115888"/>
            <a:ext cx="53276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 sz="3200" b="1">
                <a:solidFill>
                  <a:srgbClr val="FF0000"/>
                </a:solidFill>
                <a:latin typeface="Century Gothic" pitchFamily="34" charset="0"/>
              </a:rPr>
              <a:t>Kesirlerde Genişletme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790575" y="836613"/>
            <a:ext cx="78136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1800" b="1">
                <a:solidFill>
                  <a:schemeClr val="accent2"/>
                </a:solidFill>
                <a:latin typeface="Tahoma" pitchFamily="34" charset="0"/>
              </a:rPr>
              <a:t>●</a:t>
            </a:r>
            <a:r>
              <a:rPr lang="tr-TR" altLang="tr-TR" b="1">
                <a:solidFill>
                  <a:schemeClr val="accent2"/>
                </a:solidFill>
                <a:latin typeface="Century Gothic" pitchFamily="34" charset="0"/>
              </a:rPr>
              <a:t> Bir kesrin pay ve paydası aynı sayma sayısı ile çarpılırsa kesrin değeri değişmez.</a:t>
            </a:r>
            <a:r>
              <a:rPr lang="tr-TR" altLang="tr-TR" b="1">
                <a:latin typeface="Century Gothic" pitchFamily="34" charset="0"/>
              </a:rPr>
              <a:t> 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1017588" y="1600200"/>
            <a:ext cx="66500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>
                <a:solidFill>
                  <a:schemeClr val="accent2"/>
                </a:solidFill>
                <a:latin typeface="Century Gothic" pitchFamily="34" charset="0"/>
              </a:rPr>
              <a:t>Yapılan bu işleme</a:t>
            </a:r>
            <a:r>
              <a:rPr lang="tr-TR" altLang="tr-TR" b="1">
                <a:latin typeface="Century Gothic" pitchFamily="34" charset="0"/>
              </a:rPr>
              <a:t> </a:t>
            </a:r>
            <a:r>
              <a:rPr lang="tr-TR" altLang="tr-TR" b="1">
                <a:solidFill>
                  <a:srgbClr val="FF0000"/>
                </a:solidFill>
                <a:latin typeface="Century Gothic" pitchFamily="34" charset="0"/>
              </a:rPr>
              <a:t>kesirleri genişletme</a:t>
            </a:r>
            <a:r>
              <a:rPr lang="tr-TR" altLang="tr-TR" b="1">
                <a:latin typeface="Century Gothic" pitchFamily="34" charset="0"/>
              </a:rPr>
              <a:t> </a:t>
            </a:r>
            <a:r>
              <a:rPr lang="tr-TR" altLang="tr-TR" b="1">
                <a:solidFill>
                  <a:schemeClr val="accent2"/>
                </a:solidFill>
                <a:latin typeface="Century Gothic" pitchFamily="34" charset="0"/>
              </a:rPr>
              <a:t>denir.</a:t>
            </a: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1482725" y="2282825"/>
            <a:ext cx="4397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latin typeface="Century Gothic" pitchFamily="34" charset="0"/>
              </a:rPr>
              <a:t>3</a:t>
            </a: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1476375" y="2930525"/>
            <a:ext cx="4397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latin typeface="Century Gothic" pitchFamily="34" charset="0"/>
              </a:rPr>
              <a:t>5</a:t>
            </a:r>
          </a:p>
        </p:txBody>
      </p:sp>
      <p:sp>
        <p:nvSpPr>
          <p:cNvPr id="44039" name="Line 7"/>
          <p:cNvSpPr>
            <a:spLocks noChangeShapeType="1"/>
          </p:cNvSpPr>
          <p:nvPr/>
        </p:nvSpPr>
        <p:spPr bwMode="auto">
          <a:xfrm>
            <a:off x="1482725" y="2924175"/>
            <a:ext cx="4333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2362200" y="2276475"/>
            <a:ext cx="15906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latin typeface="Century Gothic" pitchFamily="34" charset="0"/>
              </a:rPr>
              <a:t>3 x </a:t>
            </a:r>
            <a:r>
              <a:rPr lang="tr-TR" altLang="tr-TR" sz="3600" b="1">
                <a:solidFill>
                  <a:srgbClr val="FF0000"/>
                </a:solidFill>
                <a:latin typeface="Century Gothic" pitchFamily="34" charset="0"/>
              </a:rPr>
              <a:t>2</a:t>
            </a:r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2355850" y="2924175"/>
            <a:ext cx="1238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latin typeface="Century Gothic" pitchFamily="34" charset="0"/>
              </a:rPr>
              <a:t>5 x </a:t>
            </a:r>
            <a:r>
              <a:rPr lang="tr-TR" altLang="tr-TR" sz="3600" b="1">
                <a:solidFill>
                  <a:srgbClr val="FF0000"/>
                </a:solidFill>
                <a:latin typeface="Century Gothic" pitchFamily="34" charset="0"/>
              </a:rPr>
              <a:t>2</a:t>
            </a:r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>
            <a:off x="2390775" y="2917825"/>
            <a:ext cx="11318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1925638" y="2578100"/>
            <a:ext cx="4587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latin typeface="Century Gothic" pitchFamily="34" charset="0"/>
              </a:rPr>
              <a:t>=</a:t>
            </a:r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3549650" y="2578100"/>
            <a:ext cx="4587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latin typeface="Century Gothic" pitchFamily="34" charset="0"/>
              </a:rPr>
              <a:t>=</a:t>
            </a:r>
          </a:p>
        </p:txBody>
      </p:sp>
      <p:sp>
        <p:nvSpPr>
          <p:cNvPr id="44045" name="Rectangle 13"/>
          <p:cNvSpPr>
            <a:spLocks noChangeArrowheads="1"/>
          </p:cNvSpPr>
          <p:nvPr/>
        </p:nvSpPr>
        <p:spPr bwMode="auto">
          <a:xfrm>
            <a:off x="4017963" y="2276475"/>
            <a:ext cx="4397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solidFill>
                  <a:srgbClr val="FF0000"/>
                </a:solidFill>
                <a:latin typeface="Century Gothic" pitchFamily="34" charset="0"/>
              </a:rPr>
              <a:t>6</a:t>
            </a:r>
          </a:p>
        </p:txBody>
      </p:sp>
      <p:sp>
        <p:nvSpPr>
          <p:cNvPr id="44046" name="Rectangle 14"/>
          <p:cNvSpPr>
            <a:spLocks noChangeArrowheads="1"/>
          </p:cNvSpPr>
          <p:nvPr/>
        </p:nvSpPr>
        <p:spPr bwMode="auto">
          <a:xfrm>
            <a:off x="3851275" y="2924175"/>
            <a:ext cx="6953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solidFill>
                  <a:srgbClr val="FF0000"/>
                </a:solidFill>
                <a:latin typeface="Century Gothic" pitchFamily="34" charset="0"/>
              </a:rPr>
              <a:t>10</a:t>
            </a:r>
          </a:p>
        </p:txBody>
      </p:sp>
      <p:sp>
        <p:nvSpPr>
          <p:cNvPr id="44047" name="Line 15"/>
          <p:cNvSpPr>
            <a:spLocks noChangeShapeType="1"/>
          </p:cNvSpPr>
          <p:nvPr/>
        </p:nvSpPr>
        <p:spPr bwMode="auto">
          <a:xfrm>
            <a:off x="4017963" y="2917825"/>
            <a:ext cx="4333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4048" name="Rectangle 16"/>
          <p:cNvSpPr>
            <a:spLocks noChangeArrowheads="1"/>
          </p:cNvSpPr>
          <p:nvPr/>
        </p:nvSpPr>
        <p:spPr bwMode="auto">
          <a:xfrm>
            <a:off x="1482725" y="3722688"/>
            <a:ext cx="4397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latin typeface="Century Gothic" pitchFamily="34" charset="0"/>
              </a:rPr>
              <a:t>3</a:t>
            </a:r>
          </a:p>
        </p:txBody>
      </p:sp>
      <p:sp>
        <p:nvSpPr>
          <p:cNvPr id="44049" name="Rectangle 17"/>
          <p:cNvSpPr>
            <a:spLocks noChangeArrowheads="1"/>
          </p:cNvSpPr>
          <p:nvPr/>
        </p:nvSpPr>
        <p:spPr bwMode="auto">
          <a:xfrm>
            <a:off x="1476375" y="4370388"/>
            <a:ext cx="4397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latin typeface="Century Gothic" pitchFamily="34" charset="0"/>
              </a:rPr>
              <a:t>5</a:t>
            </a:r>
          </a:p>
        </p:txBody>
      </p:sp>
      <p:sp>
        <p:nvSpPr>
          <p:cNvPr id="44050" name="Line 18"/>
          <p:cNvSpPr>
            <a:spLocks noChangeShapeType="1"/>
          </p:cNvSpPr>
          <p:nvPr/>
        </p:nvSpPr>
        <p:spPr bwMode="auto">
          <a:xfrm>
            <a:off x="1482725" y="4364038"/>
            <a:ext cx="4333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4051" name="Rectangle 19"/>
          <p:cNvSpPr>
            <a:spLocks noChangeArrowheads="1"/>
          </p:cNvSpPr>
          <p:nvPr/>
        </p:nvSpPr>
        <p:spPr bwMode="auto">
          <a:xfrm>
            <a:off x="2362200" y="3716338"/>
            <a:ext cx="15906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latin typeface="Century Gothic" pitchFamily="34" charset="0"/>
              </a:rPr>
              <a:t>3 x </a:t>
            </a:r>
            <a:r>
              <a:rPr lang="tr-TR" altLang="tr-TR" sz="3600" b="1">
                <a:solidFill>
                  <a:srgbClr val="FF0000"/>
                </a:solidFill>
                <a:latin typeface="Century Gothic" pitchFamily="34" charset="0"/>
              </a:rPr>
              <a:t>3</a:t>
            </a:r>
          </a:p>
        </p:txBody>
      </p:sp>
      <p:sp>
        <p:nvSpPr>
          <p:cNvPr id="44052" name="Rectangle 20"/>
          <p:cNvSpPr>
            <a:spLocks noChangeArrowheads="1"/>
          </p:cNvSpPr>
          <p:nvPr/>
        </p:nvSpPr>
        <p:spPr bwMode="auto">
          <a:xfrm>
            <a:off x="2355850" y="4364038"/>
            <a:ext cx="1238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latin typeface="Century Gothic" pitchFamily="34" charset="0"/>
              </a:rPr>
              <a:t>5 x </a:t>
            </a:r>
            <a:r>
              <a:rPr lang="tr-TR" altLang="tr-TR" sz="3600" b="1">
                <a:solidFill>
                  <a:srgbClr val="FF0000"/>
                </a:solidFill>
                <a:latin typeface="Century Gothic" pitchFamily="34" charset="0"/>
              </a:rPr>
              <a:t>3</a:t>
            </a:r>
          </a:p>
        </p:txBody>
      </p:sp>
      <p:sp>
        <p:nvSpPr>
          <p:cNvPr id="44053" name="Line 21"/>
          <p:cNvSpPr>
            <a:spLocks noChangeShapeType="1"/>
          </p:cNvSpPr>
          <p:nvPr/>
        </p:nvSpPr>
        <p:spPr bwMode="auto">
          <a:xfrm>
            <a:off x="2390775" y="4357688"/>
            <a:ext cx="1130300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4054" name="Rectangle 22"/>
          <p:cNvSpPr>
            <a:spLocks noChangeArrowheads="1"/>
          </p:cNvSpPr>
          <p:nvPr/>
        </p:nvSpPr>
        <p:spPr bwMode="auto">
          <a:xfrm>
            <a:off x="1925638" y="4017963"/>
            <a:ext cx="4587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latin typeface="Century Gothic" pitchFamily="34" charset="0"/>
              </a:rPr>
              <a:t>=</a:t>
            </a:r>
          </a:p>
        </p:txBody>
      </p:sp>
      <p:sp>
        <p:nvSpPr>
          <p:cNvPr id="44055" name="Rectangle 23"/>
          <p:cNvSpPr>
            <a:spLocks noChangeArrowheads="1"/>
          </p:cNvSpPr>
          <p:nvPr/>
        </p:nvSpPr>
        <p:spPr bwMode="auto">
          <a:xfrm>
            <a:off x="3549650" y="4017963"/>
            <a:ext cx="4587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latin typeface="Century Gothic" pitchFamily="34" charset="0"/>
              </a:rPr>
              <a:t>=</a:t>
            </a:r>
          </a:p>
        </p:txBody>
      </p:sp>
      <p:sp>
        <p:nvSpPr>
          <p:cNvPr id="44056" name="Rectangle 24"/>
          <p:cNvSpPr>
            <a:spLocks noChangeArrowheads="1"/>
          </p:cNvSpPr>
          <p:nvPr/>
        </p:nvSpPr>
        <p:spPr bwMode="auto">
          <a:xfrm>
            <a:off x="4017963" y="3716338"/>
            <a:ext cx="4397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solidFill>
                  <a:srgbClr val="FF0000"/>
                </a:solidFill>
                <a:latin typeface="Century Gothic" pitchFamily="34" charset="0"/>
              </a:rPr>
              <a:t>9</a:t>
            </a:r>
          </a:p>
        </p:txBody>
      </p:sp>
      <p:sp>
        <p:nvSpPr>
          <p:cNvPr id="44057" name="Rectangle 25"/>
          <p:cNvSpPr>
            <a:spLocks noChangeArrowheads="1"/>
          </p:cNvSpPr>
          <p:nvPr/>
        </p:nvSpPr>
        <p:spPr bwMode="auto">
          <a:xfrm>
            <a:off x="3851275" y="4364038"/>
            <a:ext cx="6953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solidFill>
                  <a:srgbClr val="FF0000"/>
                </a:solidFill>
                <a:latin typeface="Century Gothic" pitchFamily="34" charset="0"/>
              </a:rPr>
              <a:t>15</a:t>
            </a:r>
          </a:p>
        </p:txBody>
      </p:sp>
      <p:sp>
        <p:nvSpPr>
          <p:cNvPr id="44058" name="Line 26"/>
          <p:cNvSpPr>
            <a:spLocks noChangeShapeType="1"/>
          </p:cNvSpPr>
          <p:nvPr/>
        </p:nvSpPr>
        <p:spPr bwMode="auto">
          <a:xfrm>
            <a:off x="4017963" y="4357688"/>
            <a:ext cx="4333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4059" name="Rectangle 27"/>
          <p:cNvSpPr>
            <a:spLocks noChangeArrowheads="1"/>
          </p:cNvSpPr>
          <p:nvPr/>
        </p:nvSpPr>
        <p:spPr bwMode="auto">
          <a:xfrm>
            <a:off x="1482725" y="5091113"/>
            <a:ext cx="4397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latin typeface="Century Gothic" pitchFamily="34" charset="0"/>
              </a:rPr>
              <a:t>3</a:t>
            </a:r>
          </a:p>
        </p:txBody>
      </p:sp>
      <p:sp>
        <p:nvSpPr>
          <p:cNvPr id="44060" name="Rectangle 28"/>
          <p:cNvSpPr>
            <a:spLocks noChangeArrowheads="1"/>
          </p:cNvSpPr>
          <p:nvPr/>
        </p:nvSpPr>
        <p:spPr bwMode="auto">
          <a:xfrm>
            <a:off x="1476375" y="5738813"/>
            <a:ext cx="4397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latin typeface="Century Gothic" pitchFamily="34" charset="0"/>
              </a:rPr>
              <a:t>5</a:t>
            </a:r>
          </a:p>
        </p:txBody>
      </p:sp>
      <p:sp>
        <p:nvSpPr>
          <p:cNvPr id="44061" name="Line 29"/>
          <p:cNvSpPr>
            <a:spLocks noChangeShapeType="1"/>
          </p:cNvSpPr>
          <p:nvPr/>
        </p:nvSpPr>
        <p:spPr bwMode="auto">
          <a:xfrm>
            <a:off x="1482725" y="5732463"/>
            <a:ext cx="4333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4062" name="Rectangle 30"/>
          <p:cNvSpPr>
            <a:spLocks noChangeArrowheads="1"/>
          </p:cNvSpPr>
          <p:nvPr/>
        </p:nvSpPr>
        <p:spPr bwMode="auto">
          <a:xfrm>
            <a:off x="2362200" y="5084763"/>
            <a:ext cx="15906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latin typeface="Century Gothic" pitchFamily="34" charset="0"/>
              </a:rPr>
              <a:t>3 x </a:t>
            </a:r>
            <a:r>
              <a:rPr lang="tr-TR" altLang="tr-TR" sz="3600" b="1">
                <a:solidFill>
                  <a:srgbClr val="FF0000"/>
                </a:solidFill>
                <a:latin typeface="Century Gothic" pitchFamily="34" charset="0"/>
              </a:rPr>
              <a:t>4</a:t>
            </a:r>
          </a:p>
        </p:txBody>
      </p:sp>
      <p:sp>
        <p:nvSpPr>
          <p:cNvPr id="44063" name="Rectangle 31"/>
          <p:cNvSpPr>
            <a:spLocks noChangeArrowheads="1"/>
          </p:cNvSpPr>
          <p:nvPr/>
        </p:nvSpPr>
        <p:spPr bwMode="auto">
          <a:xfrm>
            <a:off x="2355850" y="5732463"/>
            <a:ext cx="1238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latin typeface="Century Gothic" pitchFamily="34" charset="0"/>
              </a:rPr>
              <a:t>5 x </a:t>
            </a:r>
            <a:r>
              <a:rPr lang="tr-TR" altLang="tr-TR" sz="3600" b="1">
                <a:solidFill>
                  <a:srgbClr val="FF0000"/>
                </a:solidFill>
                <a:latin typeface="Century Gothic" pitchFamily="34" charset="0"/>
              </a:rPr>
              <a:t>4</a:t>
            </a:r>
          </a:p>
        </p:txBody>
      </p:sp>
      <p:sp>
        <p:nvSpPr>
          <p:cNvPr id="44064" name="Line 32"/>
          <p:cNvSpPr>
            <a:spLocks noChangeShapeType="1"/>
          </p:cNvSpPr>
          <p:nvPr/>
        </p:nvSpPr>
        <p:spPr bwMode="auto">
          <a:xfrm flipV="1">
            <a:off x="2390775" y="5724525"/>
            <a:ext cx="114935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4065" name="Rectangle 33"/>
          <p:cNvSpPr>
            <a:spLocks noChangeArrowheads="1"/>
          </p:cNvSpPr>
          <p:nvPr/>
        </p:nvSpPr>
        <p:spPr bwMode="auto">
          <a:xfrm>
            <a:off x="1925638" y="5386388"/>
            <a:ext cx="4587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latin typeface="Century Gothic" pitchFamily="34" charset="0"/>
              </a:rPr>
              <a:t>=</a:t>
            </a:r>
          </a:p>
        </p:txBody>
      </p:sp>
      <p:sp>
        <p:nvSpPr>
          <p:cNvPr id="44066" name="Rectangle 34"/>
          <p:cNvSpPr>
            <a:spLocks noChangeArrowheads="1"/>
          </p:cNvSpPr>
          <p:nvPr/>
        </p:nvSpPr>
        <p:spPr bwMode="auto">
          <a:xfrm>
            <a:off x="3549650" y="5386388"/>
            <a:ext cx="4587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latin typeface="Century Gothic" pitchFamily="34" charset="0"/>
              </a:rPr>
              <a:t>=</a:t>
            </a:r>
          </a:p>
        </p:txBody>
      </p:sp>
      <p:sp>
        <p:nvSpPr>
          <p:cNvPr id="44067" name="Rectangle 35"/>
          <p:cNvSpPr>
            <a:spLocks noChangeArrowheads="1"/>
          </p:cNvSpPr>
          <p:nvPr/>
        </p:nvSpPr>
        <p:spPr bwMode="auto">
          <a:xfrm>
            <a:off x="3876675" y="5084763"/>
            <a:ext cx="6953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solidFill>
                  <a:srgbClr val="FF0000"/>
                </a:solidFill>
                <a:latin typeface="Century Gothic" pitchFamily="34" charset="0"/>
              </a:rPr>
              <a:t>12</a:t>
            </a:r>
          </a:p>
        </p:txBody>
      </p:sp>
      <p:sp>
        <p:nvSpPr>
          <p:cNvPr id="44068" name="Rectangle 36"/>
          <p:cNvSpPr>
            <a:spLocks noChangeArrowheads="1"/>
          </p:cNvSpPr>
          <p:nvPr/>
        </p:nvSpPr>
        <p:spPr bwMode="auto">
          <a:xfrm>
            <a:off x="3876675" y="5732463"/>
            <a:ext cx="6953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solidFill>
                  <a:srgbClr val="FF0000"/>
                </a:solidFill>
                <a:latin typeface="Century Gothic" pitchFamily="34" charset="0"/>
              </a:rPr>
              <a:t>20</a:t>
            </a:r>
          </a:p>
        </p:txBody>
      </p:sp>
      <p:sp>
        <p:nvSpPr>
          <p:cNvPr id="44069" name="Line 37"/>
          <p:cNvSpPr>
            <a:spLocks noChangeShapeType="1"/>
          </p:cNvSpPr>
          <p:nvPr/>
        </p:nvSpPr>
        <p:spPr bwMode="auto">
          <a:xfrm>
            <a:off x="4017963" y="5726113"/>
            <a:ext cx="4333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4070" name="AutoShape 38"/>
          <p:cNvSpPr>
            <a:spLocks/>
          </p:cNvSpPr>
          <p:nvPr/>
        </p:nvSpPr>
        <p:spPr bwMode="auto">
          <a:xfrm>
            <a:off x="4602163" y="2492375"/>
            <a:ext cx="360362" cy="3673475"/>
          </a:xfrm>
          <a:prstGeom prst="rightBrace">
            <a:avLst>
              <a:gd name="adj1" fmla="val 84949"/>
              <a:gd name="adj2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4071" name="Rectangle 39"/>
          <p:cNvSpPr>
            <a:spLocks noChangeArrowheads="1"/>
          </p:cNvSpPr>
          <p:nvPr/>
        </p:nvSpPr>
        <p:spPr bwMode="auto">
          <a:xfrm>
            <a:off x="5170488" y="3716338"/>
            <a:ext cx="4397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latin typeface="Century Gothic" pitchFamily="34" charset="0"/>
              </a:rPr>
              <a:t>6</a:t>
            </a:r>
          </a:p>
        </p:txBody>
      </p:sp>
      <p:sp>
        <p:nvSpPr>
          <p:cNvPr id="44072" name="Rectangle 40"/>
          <p:cNvSpPr>
            <a:spLocks noChangeArrowheads="1"/>
          </p:cNvSpPr>
          <p:nvPr/>
        </p:nvSpPr>
        <p:spPr bwMode="auto">
          <a:xfrm>
            <a:off x="5029200" y="4364038"/>
            <a:ext cx="6953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latin typeface="Century Gothic" pitchFamily="34" charset="0"/>
              </a:rPr>
              <a:t>10</a:t>
            </a:r>
          </a:p>
        </p:txBody>
      </p:sp>
      <p:sp>
        <p:nvSpPr>
          <p:cNvPr id="44073" name="Line 41"/>
          <p:cNvSpPr>
            <a:spLocks noChangeShapeType="1"/>
          </p:cNvSpPr>
          <p:nvPr/>
        </p:nvSpPr>
        <p:spPr bwMode="auto">
          <a:xfrm>
            <a:off x="5170488" y="4357688"/>
            <a:ext cx="4333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4074" name="Rectangle 42"/>
          <p:cNvSpPr>
            <a:spLocks noChangeArrowheads="1"/>
          </p:cNvSpPr>
          <p:nvPr/>
        </p:nvSpPr>
        <p:spPr bwMode="auto">
          <a:xfrm>
            <a:off x="5656263" y="4011613"/>
            <a:ext cx="4587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latin typeface="Century Gothic" pitchFamily="34" charset="0"/>
              </a:rPr>
              <a:t>≡</a:t>
            </a:r>
          </a:p>
        </p:txBody>
      </p:sp>
      <p:sp>
        <p:nvSpPr>
          <p:cNvPr id="44075" name="Rectangle 43"/>
          <p:cNvSpPr>
            <a:spLocks noChangeArrowheads="1"/>
          </p:cNvSpPr>
          <p:nvPr/>
        </p:nvSpPr>
        <p:spPr bwMode="auto">
          <a:xfrm>
            <a:off x="6192838" y="3716338"/>
            <a:ext cx="4397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latin typeface="Century Gothic" pitchFamily="34" charset="0"/>
              </a:rPr>
              <a:t>9</a:t>
            </a:r>
          </a:p>
        </p:txBody>
      </p:sp>
      <p:sp>
        <p:nvSpPr>
          <p:cNvPr id="44076" name="Rectangle 44"/>
          <p:cNvSpPr>
            <a:spLocks noChangeArrowheads="1"/>
          </p:cNvSpPr>
          <p:nvPr/>
        </p:nvSpPr>
        <p:spPr bwMode="auto">
          <a:xfrm>
            <a:off x="6037263" y="4364038"/>
            <a:ext cx="6953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latin typeface="Century Gothic" pitchFamily="34" charset="0"/>
              </a:rPr>
              <a:t>15</a:t>
            </a:r>
          </a:p>
        </p:txBody>
      </p:sp>
      <p:sp>
        <p:nvSpPr>
          <p:cNvPr id="44077" name="Line 45"/>
          <p:cNvSpPr>
            <a:spLocks noChangeShapeType="1"/>
          </p:cNvSpPr>
          <p:nvPr/>
        </p:nvSpPr>
        <p:spPr bwMode="auto">
          <a:xfrm>
            <a:off x="6192838" y="4357688"/>
            <a:ext cx="4333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4078" name="Rectangle 46"/>
          <p:cNvSpPr>
            <a:spLocks noChangeArrowheads="1"/>
          </p:cNvSpPr>
          <p:nvPr/>
        </p:nvSpPr>
        <p:spPr bwMode="auto">
          <a:xfrm>
            <a:off x="6678613" y="4005263"/>
            <a:ext cx="4587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latin typeface="Century Gothic" pitchFamily="34" charset="0"/>
              </a:rPr>
              <a:t>≡</a:t>
            </a:r>
          </a:p>
        </p:txBody>
      </p:sp>
      <p:sp>
        <p:nvSpPr>
          <p:cNvPr id="44079" name="Rectangle 47"/>
          <p:cNvSpPr>
            <a:spLocks noChangeArrowheads="1"/>
          </p:cNvSpPr>
          <p:nvPr/>
        </p:nvSpPr>
        <p:spPr bwMode="auto">
          <a:xfrm>
            <a:off x="7019925" y="3716338"/>
            <a:ext cx="6953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latin typeface="Century Gothic" pitchFamily="34" charset="0"/>
              </a:rPr>
              <a:t>12</a:t>
            </a:r>
          </a:p>
        </p:txBody>
      </p:sp>
      <p:sp>
        <p:nvSpPr>
          <p:cNvPr id="44080" name="Rectangle 48"/>
          <p:cNvSpPr>
            <a:spLocks noChangeArrowheads="1"/>
          </p:cNvSpPr>
          <p:nvPr/>
        </p:nvSpPr>
        <p:spPr bwMode="auto">
          <a:xfrm>
            <a:off x="7045325" y="4364038"/>
            <a:ext cx="6953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latin typeface="Century Gothic" pitchFamily="34" charset="0"/>
              </a:rPr>
              <a:t>20</a:t>
            </a:r>
          </a:p>
        </p:txBody>
      </p:sp>
      <p:sp>
        <p:nvSpPr>
          <p:cNvPr id="44081" name="Line 49"/>
          <p:cNvSpPr>
            <a:spLocks noChangeShapeType="1"/>
          </p:cNvSpPr>
          <p:nvPr/>
        </p:nvSpPr>
        <p:spPr bwMode="auto">
          <a:xfrm>
            <a:off x="7200900" y="4357688"/>
            <a:ext cx="4333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4082" name="Oval 50"/>
          <p:cNvSpPr>
            <a:spLocks noChangeArrowheads="1"/>
          </p:cNvSpPr>
          <p:nvPr/>
        </p:nvSpPr>
        <p:spPr bwMode="auto">
          <a:xfrm>
            <a:off x="8675688" y="6380163"/>
            <a:ext cx="73025" cy="7302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 tmFilter="0,0; .5, 1; 1, 1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tmFilter="0,0; .5, 1; 1, 1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3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9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94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1400"/>
                            </p:stCondLst>
                            <p:childTnLst>
                              <p:par>
                                <p:cTn id="45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9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3800"/>
                            </p:stCondLst>
                            <p:childTnLst>
                              <p:par>
                                <p:cTn id="53" presetID="41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4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4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4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4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 tmFilter="0,0; .5, 1; 1, 1"/>
                                        <p:tgtEl>
                                          <p:spTgt spid="44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5800"/>
                            </p:stCondLst>
                            <p:childTnLst>
                              <p:par>
                                <p:cTn id="61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 tmFilter="0,0; .5, 1; 1, 1"/>
                                        <p:tgtEl>
                                          <p:spTgt spid="44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78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44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8800"/>
                            </p:stCondLst>
                            <p:childTnLst>
                              <p:par>
                                <p:cTn id="73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 tmFilter="0,0; .5, 1; 1, 1"/>
                                        <p:tgtEl>
                                          <p:spTgt spid="44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20900"/>
                            </p:stCondLst>
                            <p:childTnLst>
                              <p:par>
                                <p:cTn id="81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 tmFilter="0,0; .5, 1; 1, 1"/>
                                        <p:tgtEl>
                                          <p:spTgt spid="44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229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44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23900"/>
                            </p:stCondLst>
                            <p:childTnLst>
                              <p:par>
                                <p:cTn id="93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4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4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40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40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 tmFilter="0,0; .5, 1; 1, 1"/>
                                        <p:tgtEl>
                                          <p:spTgt spid="44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25900"/>
                            </p:stCondLst>
                            <p:childTnLst>
                              <p:par>
                                <p:cTn id="101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4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4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4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4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 tmFilter="0,0; .5, 1; 1, 1"/>
                                        <p:tgtEl>
                                          <p:spTgt spid="44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27900"/>
                            </p:stCondLst>
                            <p:childTnLst>
                              <p:par>
                                <p:cTn id="109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9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4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4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4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4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 tmFilter="0,0; .5, 1; 1, 1"/>
                                        <p:tgtEl>
                                          <p:spTgt spid="44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30300"/>
                            </p:stCondLst>
                            <p:childTnLst>
                              <p:par>
                                <p:cTn id="1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2000"/>
                                        <p:tgtEl>
                                          <p:spTgt spid="44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32300"/>
                            </p:stCondLst>
                            <p:childTnLst>
                              <p:par>
                                <p:cTn id="121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9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4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4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4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4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 tmFilter="0,0; .5, 1; 1, 1"/>
                                        <p:tgtEl>
                                          <p:spTgt spid="44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34700"/>
                            </p:stCondLst>
                            <p:childTnLst>
                              <p:par>
                                <p:cTn id="129" presetID="41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44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4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4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4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 tmFilter="0,0; .5, 1; 1, 1"/>
                                        <p:tgtEl>
                                          <p:spTgt spid="44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36700"/>
                            </p:stCondLst>
                            <p:childTnLst>
                              <p:par>
                                <p:cTn id="137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44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44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44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44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 tmFilter="0,0; .5, 1; 1, 1"/>
                                        <p:tgtEl>
                                          <p:spTgt spid="44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38700"/>
                            </p:stCondLst>
                            <p:childTnLst>
                              <p:par>
                                <p:cTn id="1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1000"/>
                                        <p:tgtEl>
                                          <p:spTgt spid="44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39700"/>
                            </p:stCondLst>
                            <p:childTnLst>
                              <p:par>
                                <p:cTn id="149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1000" tmFilter="0,0; .5, 1; 1, 1"/>
                                        <p:tgtEl>
                                          <p:spTgt spid="44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 nodeType="afterGroup">
                            <p:stCondLst>
                              <p:cond delay="41800"/>
                            </p:stCondLst>
                            <p:childTnLst>
                              <p:par>
                                <p:cTn id="157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1000" tmFilter="0,0; .5, 1; 1, 1"/>
                                        <p:tgtEl>
                                          <p:spTgt spid="44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 nodeType="afterGroup">
                            <p:stCondLst>
                              <p:cond delay="43800"/>
                            </p:stCondLst>
                            <p:childTnLst>
                              <p:par>
                                <p:cTn id="1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1000"/>
                                        <p:tgtEl>
                                          <p:spTgt spid="44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 nodeType="afterGroup">
                            <p:stCondLst>
                              <p:cond delay="44800"/>
                            </p:stCondLst>
                            <p:childTnLst>
                              <p:par>
                                <p:cTn id="169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1000" tmFilter="0,0; .5, 1; 1, 1"/>
                                        <p:tgtEl>
                                          <p:spTgt spid="44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 nodeType="afterGroup">
                            <p:stCondLst>
                              <p:cond delay="46800"/>
                            </p:stCondLst>
                            <p:childTnLst>
                              <p:par>
                                <p:cTn id="177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44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44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440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440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1000" tmFilter="0,0; .5, 1; 1, 1"/>
                                        <p:tgtEl>
                                          <p:spTgt spid="44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 nodeType="afterGroup">
                            <p:stCondLst>
                              <p:cond delay="48800"/>
                            </p:stCondLst>
                            <p:childTnLst>
                              <p:par>
                                <p:cTn id="185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90000"/>
                                  </p:iterate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500" tmFilter="0,0; .5, 1; 1, 1"/>
                                        <p:tgtEl>
                                          <p:spTgt spid="44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 nodeType="afterGroup">
                            <p:stCondLst>
                              <p:cond delay="51200"/>
                            </p:stCondLst>
                            <p:childTnLst>
                              <p:par>
                                <p:cTn id="1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5" dur="2000"/>
                                        <p:tgtEl>
                                          <p:spTgt spid="44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 nodeType="afterGroup">
                            <p:stCondLst>
                              <p:cond delay="53200"/>
                            </p:stCondLst>
                            <p:childTnLst>
                              <p:par>
                                <p:cTn id="197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90000"/>
                                  </p:iterate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44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44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44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44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3" dur="500" tmFilter="0,0; .5, 1; 1, 1"/>
                                        <p:tgtEl>
                                          <p:spTgt spid="44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 nodeType="afterGroup">
                            <p:stCondLst>
                              <p:cond delay="55600"/>
                            </p:stCondLst>
                            <p:childTnLst>
                              <p:par>
                                <p:cTn id="205" presetID="41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44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44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44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44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1000" tmFilter="0,0; .5, 1; 1, 1"/>
                                        <p:tgtEl>
                                          <p:spTgt spid="44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 nodeType="afterGroup">
                            <p:stCondLst>
                              <p:cond delay="57600"/>
                            </p:stCondLst>
                            <p:childTnLst>
                              <p:par>
                                <p:cTn id="213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44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44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440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440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1000" tmFilter="0,0; .5, 1; 1, 1"/>
                                        <p:tgtEl>
                                          <p:spTgt spid="44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 nodeType="afterGroup">
                            <p:stCondLst>
                              <p:cond delay="59700"/>
                            </p:stCondLst>
                            <p:childTnLst>
                              <p:par>
                                <p:cTn id="2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3" dur="1000"/>
                                        <p:tgtEl>
                                          <p:spTgt spid="44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 nodeType="afterGroup">
                            <p:stCondLst>
                              <p:cond delay="60700"/>
                            </p:stCondLst>
                            <p:childTnLst>
                              <p:par>
                                <p:cTn id="225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44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44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44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44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1" dur="1000" tmFilter="0,0; .5, 1; 1, 1"/>
                                        <p:tgtEl>
                                          <p:spTgt spid="44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 nodeType="afterGroup">
                            <p:stCondLst>
                              <p:cond delay="62800"/>
                            </p:stCondLst>
                            <p:childTnLst>
                              <p:par>
                                <p:cTn id="233" presetID="19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34" dur="20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5" dur="20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6" dur="20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7" dur="20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9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39" dur="2000" fill="hold"/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0" dur="2000" fill="hold"/>
                                        <p:tgtEl>
                                          <p:spTgt spid="440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1" dur="2000" fill="hold"/>
                                        <p:tgtEl>
                                          <p:spTgt spid="440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2" dur="2000" fill="hold"/>
                                        <p:tgtEl>
                                          <p:spTgt spid="440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9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44" dur="2000" fill="hold"/>
                                        <p:tgtEl>
                                          <p:spTgt spid="440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5" dur="2000" fill="hold"/>
                                        <p:tgtEl>
                                          <p:spTgt spid="440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6" dur="2000" fill="hold"/>
                                        <p:tgtEl>
                                          <p:spTgt spid="440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7" dur="2000" fill="hold"/>
                                        <p:tgtEl>
                                          <p:spTgt spid="440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9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49" dur="2000" fill="hold"/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0" dur="2000" fill="hold"/>
                                        <p:tgtEl>
                                          <p:spTgt spid="440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1" dur="2000" fill="hold"/>
                                        <p:tgtEl>
                                          <p:spTgt spid="440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2" dur="2000" fill="hold"/>
                                        <p:tgtEl>
                                          <p:spTgt spid="440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9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54" dur="2000" fill="hold"/>
                                        <p:tgtEl>
                                          <p:spTgt spid="440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5" dur="2000" fill="hold"/>
                                        <p:tgtEl>
                                          <p:spTgt spid="440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6" dur="2000" fill="hold"/>
                                        <p:tgtEl>
                                          <p:spTgt spid="440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7" dur="2000" fill="hold"/>
                                        <p:tgtEl>
                                          <p:spTgt spid="440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9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59" dur="2000" fill="hold"/>
                                        <p:tgtEl>
                                          <p:spTgt spid="440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0" dur="2000" fill="hold"/>
                                        <p:tgtEl>
                                          <p:spTgt spid="440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1" dur="2000" fill="hold"/>
                                        <p:tgtEl>
                                          <p:spTgt spid="440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2" dur="2000" fill="hold"/>
                                        <p:tgtEl>
                                          <p:spTgt spid="440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 nodeType="afterGroup">
                            <p:stCondLst>
                              <p:cond delay="64800"/>
                            </p:stCondLst>
                            <p:childTnLst>
                              <p:par>
                                <p:cTn id="2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6" dur="1000"/>
                                        <p:tgtEl>
                                          <p:spTgt spid="44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 nodeType="afterGroup">
                            <p:stCondLst>
                              <p:cond delay="65800"/>
                            </p:stCondLst>
                            <p:childTnLst>
                              <p:par>
                                <p:cTn id="268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0" dur="1000" fill="hold"/>
                                        <p:tgtEl>
                                          <p:spTgt spid="44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1000" fill="hold"/>
                                        <p:tgtEl>
                                          <p:spTgt spid="44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44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44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4" dur="1000" tmFilter="0,0; .5, 1; 1, 1"/>
                                        <p:tgtEl>
                                          <p:spTgt spid="44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 nodeType="afterGroup">
                            <p:stCondLst>
                              <p:cond delay="67800"/>
                            </p:stCondLst>
                            <p:childTnLst>
                              <p:par>
                                <p:cTn id="2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8" dur="1000"/>
                                        <p:tgtEl>
                                          <p:spTgt spid="44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 nodeType="afterGroup">
                            <p:stCondLst>
                              <p:cond delay="68800"/>
                            </p:stCondLst>
                            <p:childTnLst>
                              <p:par>
                                <p:cTn id="280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2" dur="1000" fill="hold"/>
                                        <p:tgtEl>
                                          <p:spTgt spid="44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1000" fill="hold"/>
                                        <p:tgtEl>
                                          <p:spTgt spid="44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1000" fill="hold"/>
                                        <p:tgtEl>
                                          <p:spTgt spid="440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440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6" dur="1000" tmFilter="0,0; .5, 1; 1, 1"/>
                                        <p:tgtEl>
                                          <p:spTgt spid="44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 nodeType="afterGroup">
                            <p:stCondLst>
                              <p:cond delay="70900"/>
                            </p:stCondLst>
                            <p:childTnLst>
                              <p:par>
                                <p:cTn id="288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0" dur="1000" fill="hold"/>
                                        <p:tgtEl>
                                          <p:spTgt spid="44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1000" fill="hold"/>
                                        <p:tgtEl>
                                          <p:spTgt spid="44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1000" fill="hold"/>
                                        <p:tgtEl>
                                          <p:spTgt spid="44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1000" fill="hold"/>
                                        <p:tgtEl>
                                          <p:spTgt spid="44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4" dur="1000" tmFilter="0,0; .5, 1; 1, 1"/>
                                        <p:tgtEl>
                                          <p:spTgt spid="44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 nodeType="afterGroup">
                            <p:stCondLst>
                              <p:cond delay="72900"/>
                            </p:stCondLst>
                            <p:childTnLst>
                              <p:par>
                                <p:cTn id="296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8" dur="1000" fill="hold"/>
                                        <p:tgtEl>
                                          <p:spTgt spid="44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1000" fill="hold"/>
                                        <p:tgtEl>
                                          <p:spTgt spid="44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1000" fill="hold"/>
                                        <p:tgtEl>
                                          <p:spTgt spid="44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 fill="hold"/>
                                        <p:tgtEl>
                                          <p:spTgt spid="44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2" dur="1000" tmFilter="0,0; .5, 1; 1, 1"/>
                                        <p:tgtEl>
                                          <p:spTgt spid="44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3" fill="hold" nodeType="afterGroup">
                            <p:stCondLst>
                              <p:cond delay="74900"/>
                            </p:stCondLst>
                            <p:childTnLst>
                              <p:par>
                                <p:cTn id="30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6" dur="1000"/>
                                        <p:tgtEl>
                                          <p:spTgt spid="44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7" fill="hold" nodeType="afterGroup">
                            <p:stCondLst>
                              <p:cond delay="75900"/>
                            </p:stCondLst>
                            <p:childTnLst>
                              <p:par>
                                <p:cTn id="308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0" dur="1000" fill="hold"/>
                                        <p:tgtEl>
                                          <p:spTgt spid="44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1000" fill="hold"/>
                                        <p:tgtEl>
                                          <p:spTgt spid="44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1000" fill="hold"/>
                                        <p:tgtEl>
                                          <p:spTgt spid="44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 fill="hold"/>
                                        <p:tgtEl>
                                          <p:spTgt spid="44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4" dur="1000" tmFilter="0,0; .5, 1; 1, 1"/>
                                        <p:tgtEl>
                                          <p:spTgt spid="44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5" fill="hold" nodeType="afterGroup">
                            <p:stCondLst>
                              <p:cond delay="78000"/>
                            </p:stCondLst>
                            <p:childTnLst>
                              <p:par>
                                <p:cTn id="316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8" dur="1000" fill="hold"/>
                                        <p:tgtEl>
                                          <p:spTgt spid="44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 fill="hold"/>
                                        <p:tgtEl>
                                          <p:spTgt spid="44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 fill="hold"/>
                                        <p:tgtEl>
                                          <p:spTgt spid="44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1000" fill="hold"/>
                                        <p:tgtEl>
                                          <p:spTgt spid="44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2" dur="1000" tmFilter="0,0; .5, 1; 1, 1"/>
                                        <p:tgtEl>
                                          <p:spTgt spid="44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3" fill="hold" nodeType="afterGroup">
                            <p:stCondLst>
                              <p:cond delay="80000"/>
                            </p:stCondLst>
                            <p:childTnLst>
                              <p:par>
                                <p:cTn id="324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6" dur="1000" fill="hold"/>
                                        <p:tgtEl>
                                          <p:spTgt spid="44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1000" fill="hold"/>
                                        <p:tgtEl>
                                          <p:spTgt spid="44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1000" fill="hold"/>
                                        <p:tgtEl>
                                          <p:spTgt spid="44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1000" fill="hold"/>
                                        <p:tgtEl>
                                          <p:spTgt spid="44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0" dur="1000" tmFilter="0,0; .5, 1; 1, 1"/>
                                        <p:tgtEl>
                                          <p:spTgt spid="44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1" fill="hold" nodeType="afterGroup">
                            <p:stCondLst>
                              <p:cond delay="82100"/>
                            </p:stCondLst>
                            <p:childTnLst>
                              <p:par>
                                <p:cTn id="3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4" dur="1000"/>
                                        <p:tgtEl>
                                          <p:spTgt spid="44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5" fill="hold" nodeType="afterGroup">
                            <p:stCondLst>
                              <p:cond delay="83100"/>
                            </p:stCondLst>
                            <p:childTnLst>
                              <p:par>
                                <p:cTn id="336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8" dur="1000" fill="hold"/>
                                        <p:tgtEl>
                                          <p:spTgt spid="44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1000" fill="hold"/>
                                        <p:tgtEl>
                                          <p:spTgt spid="44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1000" fill="hold"/>
                                        <p:tgtEl>
                                          <p:spTgt spid="44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1000" fill="hold"/>
                                        <p:tgtEl>
                                          <p:spTgt spid="44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2" dur="1000" tmFilter="0,0; .5, 1; 1, 1"/>
                                        <p:tgtEl>
                                          <p:spTgt spid="44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3" fill="hold" nodeType="afterGroup">
                            <p:stCondLst>
                              <p:cond delay="85200"/>
                            </p:stCondLst>
                            <p:childTnLst>
                              <p:par>
                                <p:cTn id="344" presetID="8" presetClass="emph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44"/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345" dur="3000" fill="hold"/>
                                        <p:tgtEl>
                                          <p:spTgt spid="440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/>
      <p:bldP spid="44038" grpId="0"/>
      <p:bldP spid="44039" grpId="0" animBg="1"/>
      <p:bldP spid="44040" grpId="0"/>
      <p:bldP spid="44041" grpId="0"/>
      <p:bldP spid="44042" grpId="0" animBg="1"/>
      <p:bldP spid="44043" grpId="0"/>
      <p:bldP spid="44045" grpId="0"/>
      <p:bldP spid="44045" grpId="1"/>
      <p:bldP spid="44046" grpId="0"/>
      <p:bldP spid="44047" grpId="0" animBg="1"/>
      <p:bldP spid="44048" grpId="0"/>
      <p:bldP spid="44049" grpId="0"/>
      <p:bldP spid="44050" grpId="0" animBg="1"/>
      <p:bldP spid="44051" grpId="0"/>
      <p:bldP spid="44052" grpId="0"/>
      <p:bldP spid="44053" grpId="0" animBg="1"/>
      <p:bldP spid="44054" grpId="0"/>
      <p:bldP spid="44056" grpId="0"/>
      <p:bldP spid="44057" grpId="0"/>
      <p:bldP spid="44058" grpId="0" animBg="1"/>
      <p:bldP spid="44059" grpId="0"/>
      <p:bldP spid="44060" grpId="0"/>
      <p:bldP spid="44061" grpId="0" animBg="1"/>
      <p:bldP spid="44062" grpId="0"/>
      <p:bldP spid="44063" grpId="0"/>
      <p:bldP spid="44064" grpId="0" animBg="1"/>
      <p:bldP spid="44065" grpId="0"/>
      <p:bldP spid="44067" grpId="0"/>
      <p:bldP spid="44068" grpId="0"/>
      <p:bldP spid="44069" grpId="0" animBg="1"/>
      <p:bldP spid="44070" grpId="0" animBg="1"/>
      <p:bldP spid="44071" grpId="0"/>
      <p:bldP spid="44072" grpId="0"/>
      <p:bldP spid="44073" grpId="0" animBg="1"/>
      <p:bldP spid="44074" grpId="0"/>
      <p:bldP spid="44075" grpId="0"/>
      <p:bldP spid="44076" grpId="0"/>
      <p:bldP spid="44077" grpId="0" animBg="1"/>
      <p:bldP spid="44078" grpId="0"/>
      <p:bldP spid="44079" grpId="0"/>
      <p:bldP spid="44080" grpId="0"/>
      <p:bldP spid="44081" grpId="0" animBg="1"/>
      <p:bldP spid="4408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908175" y="115888"/>
            <a:ext cx="53276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 sz="3200" b="1">
                <a:solidFill>
                  <a:srgbClr val="FF0000"/>
                </a:solidFill>
                <a:latin typeface="Century Gothic" pitchFamily="34" charset="0"/>
              </a:rPr>
              <a:t>Kesirlerde Sadeleştirme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755650" y="836613"/>
            <a:ext cx="76692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1800" b="1">
                <a:solidFill>
                  <a:schemeClr val="accent2"/>
                </a:solidFill>
                <a:latin typeface="Tahoma" pitchFamily="34" charset="0"/>
              </a:rPr>
              <a:t>●</a:t>
            </a:r>
            <a:r>
              <a:rPr lang="tr-TR" altLang="tr-TR" b="1">
                <a:solidFill>
                  <a:schemeClr val="accent2"/>
                </a:solidFill>
                <a:latin typeface="Century Gothic" pitchFamily="34" charset="0"/>
              </a:rPr>
              <a:t> Bir kesrin pay ve paydası aynı sayma sayısı ile bölünürse kesrin değeri değişmez.</a:t>
            </a:r>
            <a:r>
              <a:rPr lang="tr-TR" altLang="tr-TR" b="1">
                <a:latin typeface="Century Gothic" pitchFamily="34" charset="0"/>
              </a:rPr>
              <a:t> 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982663" y="1600200"/>
            <a:ext cx="722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>
                <a:solidFill>
                  <a:schemeClr val="accent2"/>
                </a:solidFill>
                <a:latin typeface="Century Gothic" pitchFamily="34" charset="0"/>
              </a:rPr>
              <a:t>Yapılan bu işleme</a:t>
            </a:r>
            <a:r>
              <a:rPr lang="tr-TR" altLang="tr-TR" b="1">
                <a:latin typeface="Century Gothic" pitchFamily="34" charset="0"/>
              </a:rPr>
              <a:t> </a:t>
            </a:r>
            <a:r>
              <a:rPr lang="tr-TR" altLang="tr-TR" b="1">
                <a:solidFill>
                  <a:srgbClr val="FF0000"/>
                </a:solidFill>
                <a:latin typeface="Century Gothic" pitchFamily="34" charset="0"/>
              </a:rPr>
              <a:t>kesirlerde sadeleştirme</a:t>
            </a:r>
            <a:r>
              <a:rPr lang="tr-TR" altLang="tr-TR" b="1">
                <a:latin typeface="Century Gothic" pitchFamily="34" charset="0"/>
              </a:rPr>
              <a:t> </a:t>
            </a:r>
            <a:r>
              <a:rPr lang="tr-TR" altLang="tr-TR" b="1">
                <a:solidFill>
                  <a:schemeClr val="accent2"/>
                </a:solidFill>
                <a:latin typeface="Century Gothic" pitchFamily="34" charset="0"/>
              </a:rPr>
              <a:t>denir.</a:t>
            </a: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1482725" y="2282825"/>
            <a:ext cx="4397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latin typeface="Century Gothic" pitchFamily="34" charset="0"/>
              </a:rPr>
              <a:t>4</a:t>
            </a:r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1476375" y="2930525"/>
            <a:ext cx="4397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latin typeface="Century Gothic" pitchFamily="34" charset="0"/>
              </a:rPr>
              <a:t>8</a:t>
            </a:r>
          </a:p>
        </p:txBody>
      </p:sp>
      <p:sp>
        <p:nvSpPr>
          <p:cNvPr id="45063" name="Line 7"/>
          <p:cNvSpPr>
            <a:spLocks noChangeShapeType="1"/>
          </p:cNvSpPr>
          <p:nvPr/>
        </p:nvSpPr>
        <p:spPr bwMode="auto">
          <a:xfrm>
            <a:off x="1482725" y="2924175"/>
            <a:ext cx="4333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2362200" y="2276475"/>
            <a:ext cx="15906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latin typeface="Century Gothic" pitchFamily="34" charset="0"/>
              </a:rPr>
              <a:t>4 : </a:t>
            </a:r>
            <a:r>
              <a:rPr lang="tr-TR" altLang="tr-TR" sz="3600" b="1">
                <a:solidFill>
                  <a:srgbClr val="FF0000"/>
                </a:solidFill>
                <a:latin typeface="Century Gothic" pitchFamily="34" charset="0"/>
              </a:rPr>
              <a:t>4</a:t>
            </a:r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2355850" y="2924175"/>
            <a:ext cx="1238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latin typeface="Century Gothic" pitchFamily="34" charset="0"/>
              </a:rPr>
              <a:t>8 : </a:t>
            </a:r>
            <a:r>
              <a:rPr lang="tr-TR" altLang="tr-TR" sz="3600" b="1">
                <a:solidFill>
                  <a:srgbClr val="FF0000"/>
                </a:solidFill>
                <a:latin typeface="Century Gothic" pitchFamily="34" charset="0"/>
              </a:rPr>
              <a:t>4</a:t>
            </a:r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>
            <a:off x="2390775" y="2917825"/>
            <a:ext cx="10064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5067" name="Rectangle 11"/>
          <p:cNvSpPr>
            <a:spLocks noChangeArrowheads="1"/>
          </p:cNvSpPr>
          <p:nvPr/>
        </p:nvSpPr>
        <p:spPr bwMode="auto">
          <a:xfrm>
            <a:off x="1925638" y="2578100"/>
            <a:ext cx="4587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latin typeface="Century Gothic" pitchFamily="34" charset="0"/>
              </a:rPr>
              <a:t>=</a:t>
            </a:r>
          </a:p>
        </p:txBody>
      </p:sp>
      <p:sp>
        <p:nvSpPr>
          <p:cNvPr id="45068" name="Rectangle 12"/>
          <p:cNvSpPr>
            <a:spLocks noChangeArrowheads="1"/>
          </p:cNvSpPr>
          <p:nvPr/>
        </p:nvSpPr>
        <p:spPr bwMode="auto">
          <a:xfrm>
            <a:off x="3549650" y="2578100"/>
            <a:ext cx="4587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latin typeface="Century Gothic" pitchFamily="34" charset="0"/>
              </a:rPr>
              <a:t>=</a:t>
            </a:r>
          </a:p>
        </p:txBody>
      </p:sp>
      <p:sp>
        <p:nvSpPr>
          <p:cNvPr id="45069" name="Rectangle 13"/>
          <p:cNvSpPr>
            <a:spLocks noChangeArrowheads="1"/>
          </p:cNvSpPr>
          <p:nvPr/>
        </p:nvSpPr>
        <p:spPr bwMode="auto">
          <a:xfrm>
            <a:off x="4017963" y="2276475"/>
            <a:ext cx="4397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solidFill>
                  <a:srgbClr val="FF0000"/>
                </a:solidFill>
                <a:latin typeface="Century Gothic" pitchFamily="34" charset="0"/>
              </a:rPr>
              <a:t>1</a:t>
            </a:r>
          </a:p>
        </p:txBody>
      </p:sp>
      <p:sp>
        <p:nvSpPr>
          <p:cNvPr id="45070" name="Rectangle 14"/>
          <p:cNvSpPr>
            <a:spLocks noChangeArrowheads="1"/>
          </p:cNvSpPr>
          <p:nvPr/>
        </p:nvSpPr>
        <p:spPr bwMode="auto">
          <a:xfrm>
            <a:off x="4011613" y="2924175"/>
            <a:ext cx="4397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solidFill>
                  <a:srgbClr val="FF0000"/>
                </a:solidFill>
                <a:latin typeface="Century Gothic" pitchFamily="34" charset="0"/>
              </a:rPr>
              <a:t>2</a:t>
            </a:r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>
            <a:off x="4017963" y="2917825"/>
            <a:ext cx="4333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5072" name="Rectangle 16"/>
          <p:cNvSpPr>
            <a:spLocks noChangeArrowheads="1"/>
          </p:cNvSpPr>
          <p:nvPr/>
        </p:nvSpPr>
        <p:spPr bwMode="auto">
          <a:xfrm>
            <a:off x="1482725" y="3722688"/>
            <a:ext cx="4397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latin typeface="Century Gothic" pitchFamily="34" charset="0"/>
              </a:rPr>
              <a:t>2</a:t>
            </a:r>
          </a:p>
        </p:txBody>
      </p:sp>
      <p:sp>
        <p:nvSpPr>
          <p:cNvPr id="45073" name="Rectangle 17"/>
          <p:cNvSpPr>
            <a:spLocks noChangeArrowheads="1"/>
          </p:cNvSpPr>
          <p:nvPr/>
        </p:nvSpPr>
        <p:spPr bwMode="auto">
          <a:xfrm>
            <a:off x="1476375" y="4370388"/>
            <a:ext cx="4397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latin typeface="Century Gothic" pitchFamily="34" charset="0"/>
              </a:rPr>
              <a:t>4</a:t>
            </a:r>
          </a:p>
        </p:txBody>
      </p:sp>
      <p:sp>
        <p:nvSpPr>
          <p:cNvPr id="45074" name="Line 18"/>
          <p:cNvSpPr>
            <a:spLocks noChangeShapeType="1"/>
          </p:cNvSpPr>
          <p:nvPr/>
        </p:nvSpPr>
        <p:spPr bwMode="auto">
          <a:xfrm>
            <a:off x="1482725" y="4364038"/>
            <a:ext cx="4333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5075" name="Rectangle 19"/>
          <p:cNvSpPr>
            <a:spLocks noChangeArrowheads="1"/>
          </p:cNvSpPr>
          <p:nvPr/>
        </p:nvSpPr>
        <p:spPr bwMode="auto">
          <a:xfrm>
            <a:off x="2362200" y="3716338"/>
            <a:ext cx="15906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latin typeface="Century Gothic" pitchFamily="34" charset="0"/>
              </a:rPr>
              <a:t>2 : </a:t>
            </a:r>
            <a:r>
              <a:rPr lang="tr-TR" altLang="tr-TR" sz="3600" b="1">
                <a:solidFill>
                  <a:srgbClr val="FF0000"/>
                </a:solidFill>
                <a:latin typeface="Century Gothic" pitchFamily="34" charset="0"/>
              </a:rPr>
              <a:t>2</a:t>
            </a:r>
          </a:p>
        </p:txBody>
      </p:sp>
      <p:sp>
        <p:nvSpPr>
          <p:cNvPr id="45076" name="Rectangle 20"/>
          <p:cNvSpPr>
            <a:spLocks noChangeArrowheads="1"/>
          </p:cNvSpPr>
          <p:nvPr/>
        </p:nvSpPr>
        <p:spPr bwMode="auto">
          <a:xfrm>
            <a:off x="2355850" y="4364038"/>
            <a:ext cx="1238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latin typeface="Century Gothic" pitchFamily="34" charset="0"/>
              </a:rPr>
              <a:t>4 : </a:t>
            </a:r>
            <a:r>
              <a:rPr lang="tr-TR" altLang="tr-TR" sz="3600" b="1">
                <a:solidFill>
                  <a:srgbClr val="FF0000"/>
                </a:solidFill>
                <a:latin typeface="Century Gothic" pitchFamily="34" charset="0"/>
              </a:rPr>
              <a:t>2</a:t>
            </a:r>
          </a:p>
        </p:txBody>
      </p:sp>
      <p:sp>
        <p:nvSpPr>
          <p:cNvPr id="45077" name="Line 21"/>
          <p:cNvSpPr>
            <a:spLocks noChangeShapeType="1"/>
          </p:cNvSpPr>
          <p:nvPr/>
        </p:nvSpPr>
        <p:spPr bwMode="auto">
          <a:xfrm flipV="1">
            <a:off x="2390775" y="4357688"/>
            <a:ext cx="10255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5078" name="Rectangle 22"/>
          <p:cNvSpPr>
            <a:spLocks noChangeArrowheads="1"/>
          </p:cNvSpPr>
          <p:nvPr/>
        </p:nvSpPr>
        <p:spPr bwMode="auto">
          <a:xfrm>
            <a:off x="1925638" y="4017963"/>
            <a:ext cx="4587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latin typeface="Century Gothic" pitchFamily="34" charset="0"/>
              </a:rPr>
              <a:t>=</a:t>
            </a:r>
          </a:p>
        </p:txBody>
      </p:sp>
      <p:sp>
        <p:nvSpPr>
          <p:cNvPr id="45079" name="Rectangle 23"/>
          <p:cNvSpPr>
            <a:spLocks noChangeArrowheads="1"/>
          </p:cNvSpPr>
          <p:nvPr/>
        </p:nvSpPr>
        <p:spPr bwMode="auto">
          <a:xfrm>
            <a:off x="3549650" y="4017963"/>
            <a:ext cx="4587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latin typeface="Century Gothic" pitchFamily="34" charset="0"/>
              </a:rPr>
              <a:t>=</a:t>
            </a:r>
          </a:p>
        </p:txBody>
      </p:sp>
      <p:sp>
        <p:nvSpPr>
          <p:cNvPr id="45080" name="Rectangle 24"/>
          <p:cNvSpPr>
            <a:spLocks noChangeArrowheads="1"/>
          </p:cNvSpPr>
          <p:nvPr/>
        </p:nvSpPr>
        <p:spPr bwMode="auto">
          <a:xfrm>
            <a:off x="4017963" y="3716338"/>
            <a:ext cx="4397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solidFill>
                  <a:srgbClr val="FF0000"/>
                </a:solidFill>
                <a:latin typeface="Century Gothic" pitchFamily="34" charset="0"/>
              </a:rPr>
              <a:t>1</a:t>
            </a:r>
          </a:p>
        </p:txBody>
      </p:sp>
      <p:sp>
        <p:nvSpPr>
          <p:cNvPr id="45081" name="Rectangle 25"/>
          <p:cNvSpPr>
            <a:spLocks noChangeArrowheads="1"/>
          </p:cNvSpPr>
          <p:nvPr/>
        </p:nvSpPr>
        <p:spPr bwMode="auto">
          <a:xfrm>
            <a:off x="4011613" y="4364038"/>
            <a:ext cx="4397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solidFill>
                  <a:srgbClr val="FF0000"/>
                </a:solidFill>
                <a:latin typeface="Century Gothic" pitchFamily="34" charset="0"/>
              </a:rPr>
              <a:t>2</a:t>
            </a:r>
          </a:p>
        </p:txBody>
      </p:sp>
      <p:sp>
        <p:nvSpPr>
          <p:cNvPr id="45082" name="Line 26"/>
          <p:cNvSpPr>
            <a:spLocks noChangeShapeType="1"/>
          </p:cNvSpPr>
          <p:nvPr/>
        </p:nvSpPr>
        <p:spPr bwMode="auto">
          <a:xfrm>
            <a:off x="4017963" y="4357688"/>
            <a:ext cx="4333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5083" name="Rectangle 27"/>
          <p:cNvSpPr>
            <a:spLocks noChangeArrowheads="1"/>
          </p:cNvSpPr>
          <p:nvPr/>
        </p:nvSpPr>
        <p:spPr bwMode="auto">
          <a:xfrm>
            <a:off x="1482725" y="5091113"/>
            <a:ext cx="4397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latin typeface="Century Gothic" pitchFamily="34" charset="0"/>
              </a:rPr>
              <a:t>1</a:t>
            </a:r>
          </a:p>
        </p:txBody>
      </p:sp>
      <p:sp>
        <p:nvSpPr>
          <p:cNvPr id="45084" name="Rectangle 28"/>
          <p:cNvSpPr>
            <a:spLocks noChangeArrowheads="1"/>
          </p:cNvSpPr>
          <p:nvPr/>
        </p:nvSpPr>
        <p:spPr bwMode="auto">
          <a:xfrm>
            <a:off x="1476375" y="5738813"/>
            <a:ext cx="4397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latin typeface="Century Gothic" pitchFamily="34" charset="0"/>
              </a:rPr>
              <a:t>2</a:t>
            </a:r>
          </a:p>
        </p:txBody>
      </p:sp>
      <p:sp>
        <p:nvSpPr>
          <p:cNvPr id="45085" name="Line 29"/>
          <p:cNvSpPr>
            <a:spLocks noChangeShapeType="1"/>
          </p:cNvSpPr>
          <p:nvPr/>
        </p:nvSpPr>
        <p:spPr bwMode="auto">
          <a:xfrm>
            <a:off x="1482725" y="5732463"/>
            <a:ext cx="4333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5086" name="Rectangle 30"/>
          <p:cNvSpPr>
            <a:spLocks noChangeArrowheads="1"/>
          </p:cNvSpPr>
          <p:nvPr/>
        </p:nvSpPr>
        <p:spPr bwMode="auto">
          <a:xfrm>
            <a:off x="2362200" y="5084763"/>
            <a:ext cx="15906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latin typeface="Century Gothic" pitchFamily="34" charset="0"/>
              </a:rPr>
              <a:t>1 : </a:t>
            </a:r>
            <a:r>
              <a:rPr lang="tr-TR" altLang="tr-TR" sz="3600" b="1">
                <a:solidFill>
                  <a:srgbClr val="FF0000"/>
                </a:solidFill>
                <a:latin typeface="Century Gothic" pitchFamily="34" charset="0"/>
              </a:rPr>
              <a:t>1</a:t>
            </a:r>
          </a:p>
        </p:txBody>
      </p:sp>
      <p:sp>
        <p:nvSpPr>
          <p:cNvPr id="45087" name="Rectangle 31"/>
          <p:cNvSpPr>
            <a:spLocks noChangeArrowheads="1"/>
          </p:cNvSpPr>
          <p:nvPr/>
        </p:nvSpPr>
        <p:spPr bwMode="auto">
          <a:xfrm>
            <a:off x="2355850" y="5732463"/>
            <a:ext cx="1238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latin typeface="Century Gothic" pitchFamily="34" charset="0"/>
              </a:rPr>
              <a:t>2 : </a:t>
            </a:r>
            <a:r>
              <a:rPr lang="tr-TR" altLang="tr-TR" sz="3600" b="1">
                <a:solidFill>
                  <a:srgbClr val="FF0000"/>
                </a:solidFill>
                <a:latin typeface="Century Gothic" pitchFamily="34" charset="0"/>
              </a:rPr>
              <a:t>1</a:t>
            </a:r>
          </a:p>
        </p:txBody>
      </p:sp>
      <p:sp>
        <p:nvSpPr>
          <p:cNvPr id="45088" name="Line 32"/>
          <p:cNvSpPr>
            <a:spLocks noChangeShapeType="1"/>
          </p:cNvSpPr>
          <p:nvPr/>
        </p:nvSpPr>
        <p:spPr bwMode="auto">
          <a:xfrm flipV="1">
            <a:off x="2390775" y="5726113"/>
            <a:ext cx="9969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5089" name="Rectangle 33"/>
          <p:cNvSpPr>
            <a:spLocks noChangeArrowheads="1"/>
          </p:cNvSpPr>
          <p:nvPr/>
        </p:nvSpPr>
        <p:spPr bwMode="auto">
          <a:xfrm>
            <a:off x="1925638" y="5386388"/>
            <a:ext cx="4587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latin typeface="Century Gothic" pitchFamily="34" charset="0"/>
              </a:rPr>
              <a:t>=</a:t>
            </a:r>
          </a:p>
        </p:txBody>
      </p:sp>
      <p:sp>
        <p:nvSpPr>
          <p:cNvPr id="45090" name="Rectangle 34"/>
          <p:cNvSpPr>
            <a:spLocks noChangeArrowheads="1"/>
          </p:cNvSpPr>
          <p:nvPr/>
        </p:nvSpPr>
        <p:spPr bwMode="auto">
          <a:xfrm>
            <a:off x="3549650" y="5386388"/>
            <a:ext cx="4587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latin typeface="Century Gothic" pitchFamily="34" charset="0"/>
              </a:rPr>
              <a:t>=</a:t>
            </a:r>
          </a:p>
        </p:txBody>
      </p:sp>
      <p:sp>
        <p:nvSpPr>
          <p:cNvPr id="45091" name="Rectangle 35"/>
          <p:cNvSpPr>
            <a:spLocks noChangeArrowheads="1"/>
          </p:cNvSpPr>
          <p:nvPr/>
        </p:nvSpPr>
        <p:spPr bwMode="auto">
          <a:xfrm>
            <a:off x="4017963" y="5084763"/>
            <a:ext cx="4397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solidFill>
                  <a:srgbClr val="FF0000"/>
                </a:solidFill>
                <a:latin typeface="Century Gothic" pitchFamily="34" charset="0"/>
              </a:rPr>
              <a:t>1</a:t>
            </a:r>
          </a:p>
        </p:txBody>
      </p:sp>
      <p:sp>
        <p:nvSpPr>
          <p:cNvPr id="45092" name="Rectangle 36"/>
          <p:cNvSpPr>
            <a:spLocks noChangeArrowheads="1"/>
          </p:cNvSpPr>
          <p:nvPr/>
        </p:nvSpPr>
        <p:spPr bwMode="auto">
          <a:xfrm>
            <a:off x="4011613" y="5732463"/>
            <a:ext cx="4397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solidFill>
                  <a:srgbClr val="FF0000"/>
                </a:solidFill>
                <a:latin typeface="Century Gothic" pitchFamily="34" charset="0"/>
              </a:rPr>
              <a:t>2</a:t>
            </a:r>
          </a:p>
        </p:txBody>
      </p:sp>
      <p:sp>
        <p:nvSpPr>
          <p:cNvPr id="45093" name="Line 37"/>
          <p:cNvSpPr>
            <a:spLocks noChangeShapeType="1"/>
          </p:cNvSpPr>
          <p:nvPr/>
        </p:nvSpPr>
        <p:spPr bwMode="auto">
          <a:xfrm>
            <a:off x="4017963" y="5726113"/>
            <a:ext cx="4333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5094" name="AutoShape 38"/>
          <p:cNvSpPr>
            <a:spLocks/>
          </p:cNvSpPr>
          <p:nvPr/>
        </p:nvSpPr>
        <p:spPr bwMode="auto">
          <a:xfrm>
            <a:off x="4602163" y="2492375"/>
            <a:ext cx="360362" cy="3673475"/>
          </a:xfrm>
          <a:prstGeom prst="rightBrace">
            <a:avLst>
              <a:gd name="adj1" fmla="val 84949"/>
              <a:gd name="adj2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5095" name="Rectangle 39"/>
          <p:cNvSpPr>
            <a:spLocks noChangeArrowheads="1"/>
          </p:cNvSpPr>
          <p:nvPr/>
        </p:nvSpPr>
        <p:spPr bwMode="auto">
          <a:xfrm>
            <a:off x="5170488" y="3716338"/>
            <a:ext cx="4397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latin typeface="Century Gothic" pitchFamily="34" charset="0"/>
              </a:rPr>
              <a:t>4</a:t>
            </a:r>
          </a:p>
        </p:txBody>
      </p:sp>
      <p:sp>
        <p:nvSpPr>
          <p:cNvPr id="45096" name="Rectangle 40"/>
          <p:cNvSpPr>
            <a:spLocks noChangeArrowheads="1"/>
          </p:cNvSpPr>
          <p:nvPr/>
        </p:nvSpPr>
        <p:spPr bwMode="auto">
          <a:xfrm>
            <a:off x="5164138" y="4364038"/>
            <a:ext cx="4397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latin typeface="Century Gothic" pitchFamily="34" charset="0"/>
              </a:rPr>
              <a:t>8</a:t>
            </a:r>
          </a:p>
        </p:txBody>
      </p:sp>
      <p:sp>
        <p:nvSpPr>
          <p:cNvPr id="45097" name="Line 41"/>
          <p:cNvSpPr>
            <a:spLocks noChangeShapeType="1"/>
          </p:cNvSpPr>
          <p:nvPr/>
        </p:nvSpPr>
        <p:spPr bwMode="auto">
          <a:xfrm>
            <a:off x="5170488" y="4357688"/>
            <a:ext cx="4333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5098" name="Rectangle 42"/>
          <p:cNvSpPr>
            <a:spLocks noChangeArrowheads="1"/>
          </p:cNvSpPr>
          <p:nvPr/>
        </p:nvSpPr>
        <p:spPr bwMode="auto">
          <a:xfrm>
            <a:off x="5656263" y="4011613"/>
            <a:ext cx="4587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latin typeface="Century Gothic" pitchFamily="34" charset="0"/>
              </a:rPr>
              <a:t>≡</a:t>
            </a:r>
          </a:p>
        </p:txBody>
      </p:sp>
      <p:sp>
        <p:nvSpPr>
          <p:cNvPr id="45099" name="Rectangle 43"/>
          <p:cNvSpPr>
            <a:spLocks noChangeArrowheads="1"/>
          </p:cNvSpPr>
          <p:nvPr/>
        </p:nvSpPr>
        <p:spPr bwMode="auto">
          <a:xfrm>
            <a:off x="6192838" y="3716338"/>
            <a:ext cx="4397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latin typeface="Century Gothic" pitchFamily="34" charset="0"/>
              </a:rPr>
              <a:t>2</a:t>
            </a:r>
          </a:p>
        </p:txBody>
      </p:sp>
      <p:sp>
        <p:nvSpPr>
          <p:cNvPr id="45100" name="Rectangle 44"/>
          <p:cNvSpPr>
            <a:spLocks noChangeArrowheads="1"/>
          </p:cNvSpPr>
          <p:nvPr/>
        </p:nvSpPr>
        <p:spPr bwMode="auto">
          <a:xfrm>
            <a:off x="6186488" y="4364038"/>
            <a:ext cx="4397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latin typeface="Century Gothic" pitchFamily="34" charset="0"/>
              </a:rPr>
              <a:t>4</a:t>
            </a:r>
          </a:p>
        </p:txBody>
      </p:sp>
      <p:sp>
        <p:nvSpPr>
          <p:cNvPr id="45101" name="Line 45"/>
          <p:cNvSpPr>
            <a:spLocks noChangeShapeType="1"/>
          </p:cNvSpPr>
          <p:nvPr/>
        </p:nvSpPr>
        <p:spPr bwMode="auto">
          <a:xfrm>
            <a:off x="6192838" y="4357688"/>
            <a:ext cx="4333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5102" name="Rectangle 46"/>
          <p:cNvSpPr>
            <a:spLocks noChangeArrowheads="1"/>
          </p:cNvSpPr>
          <p:nvPr/>
        </p:nvSpPr>
        <p:spPr bwMode="auto">
          <a:xfrm>
            <a:off x="6678613" y="4005263"/>
            <a:ext cx="4587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latin typeface="Century Gothic" pitchFamily="34" charset="0"/>
              </a:rPr>
              <a:t>≡</a:t>
            </a:r>
          </a:p>
        </p:txBody>
      </p:sp>
      <p:sp>
        <p:nvSpPr>
          <p:cNvPr id="45103" name="Rectangle 47"/>
          <p:cNvSpPr>
            <a:spLocks noChangeArrowheads="1"/>
          </p:cNvSpPr>
          <p:nvPr/>
        </p:nvSpPr>
        <p:spPr bwMode="auto">
          <a:xfrm>
            <a:off x="7200900" y="3716338"/>
            <a:ext cx="4397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latin typeface="Century Gothic" pitchFamily="34" charset="0"/>
              </a:rPr>
              <a:t>1</a:t>
            </a:r>
          </a:p>
        </p:txBody>
      </p:sp>
      <p:sp>
        <p:nvSpPr>
          <p:cNvPr id="45104" name="Rectangle 48"/>
          <p:cNvSpPr>
            <a:spLocks noChangeArrowheads="1"/>
          </p:cNvSpPr>
          <p:nvPr/>
        </p:nvSpPr>
        <p:spPr bwMode="auto">
          <a:xfrm>
            <a:off x="7194550" y="4364038"/>
            <a:ext cx="4397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>
                <a:latin typeface="Century Gothic" pitchFamily="34" charset="0"/>
              </a:rPr>
              <a:t>2</a:t>
            </a:r>
          </a:p>
        </p:txBody>
      </p:sp>
      <p:sp>
        <p:nvSpPr>
          <p:cNvPr id="45105" name="Line 49"/>
          <p:cNvSpPr>
            <a:spLocks noChangeShapeType="1"/>
          </p:cNvSpPr>
          <p:nvPr/>
        </p:nvSpPr>
        <p:spPr bwMode="auto">
          <a:xfrm>
            <a:off x="7200900" y="4357688"/>
            <a:ext cx="4333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5106" name="Oval 50"/>
          <p:cNvSpPr>
            <a:spLocks noChangeArrowheads="1"/>
          </p:cNvSpPr>
          <p:nvPr/>
        </p:nvSpPr>
        <p:spPr bwMode="auto">
          <a:xfrm>
            <a:off x="8675688" y="6380163"/>
            <a:ext cx="73025" cy="7302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8450"/>
                            </p:stCondLst>
                            <p:childTnLst>
                              <p:par>
                                <p:cTn id="18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2550"/>
                            </p:stCondLst>
                            <p:childTnLst>
                              <p:par>
                                <p:cTn id="25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tmFilter="0,0; .5, 1; 1, 1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455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5550"/>
                            </p:stCondLst>
                            <p:childTnLst>
                              <p:par>
                                <p:cTn id="37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tmFilter="0,0; .5, 1; 1, 1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7550"/>
                            </p:stCondLst>
                            <p:childTnLst>
                              <p:par>
                                <p:cTn id="45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 tmFilter="0,0; .5, 1; 1, 1"/>
                                        <p:tgtEl>
                                          <p:spTgt spid="45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9550"/>
                            </p:stCondLst>
                            <p:childTnLst>
                              <p:par>
                                <p:cTn id="53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9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 tmFilter="0,0; .5, 1; 1, 1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195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20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3950"/>
                            </p:stCondLst>
                            <p:childTnLst>
                              <p:par>
                                <p:cTn id="65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9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 tmFilter="0,0; .5, 1; 1, 1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26350"/>
                            </p:stCondLst>
                            <p:childTnLst>
                              <p:par>
                                <p:cTn id="73" presetID="41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5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5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5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5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 tmFilter="0,0; .5, 1; 1, 1"/>
                                        <p:tgtEl>
                                          <p:spTgt spid="45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28350"/>
                            </p:stCondLst>
                            <p:childTnLst>
                              <p:par>
                                <p:cTn id="81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 tmFilter="0,0; .5, 1; 1, 1"/>
                                        <p:tgtEl>
                                          <p:spTgt spid="45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3035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45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31350"/>
                            </p:stCondLst>
                            <p:childTnLst>
                              <p:par>
                                <p:cTn id="93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 tmFilter="0,0; .5, 1; 1, 1"/>
                                        <p:tgtEl>
                                          <p:spTgt spid="45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33350"/>
                            </p:stCondLst>
                            <p:childTnLst>
                              <p:par>
                                <p:cTn id="101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5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5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50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50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 tmFilter="0,0; .5, 1; 1, 1"/>
                                        <p:tgtEl>
                                          <p:spTgt spid="45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35350"/>
                            </p:stCondLst>
                            <p:childTnLst>
                              <p:par>
                                <p:cTn id="10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1000"/>
                                        <p:tgtEl>
                                          <p:spTgt spid="45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36350"/>
                            </p:stCondLst>
                            <p:childTnLst>
                              <p:par>
                                <p:cTn id="113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5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5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5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5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 tmFilter="0,0; .5, 1; 1, 1"/>
                                        <p:tgtEl>
                                          <p:spTgt spid="45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38350"/>
                            </p:stCondLst>
                            <p:childTnLst>
                              <p:par>
                                <p:cTn id="121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5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5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5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5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 tmFilter="0,0; .5, 1; 1, 1"/>
                                        <p:tgtEl>
                                          <p:spTgt spid="45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40350"/>
                            </p:stCondLst>
                            <p:childTnLst>
                              <p:par>
                                <p:cTn id="129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9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45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45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5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5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 tmFilter="0,0; .5, 1; 1, 1"/>
                                        <p:tgtEl>
                                          <p:spTgt spid="45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42750"/>
                            </p:stCondLst>
                            <p:childTnLst>
                              <p:par>
                                <p:cTn id="1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2000"/>
                                        <p:tgtEl>
                                          <p:spTgt spid="45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44750"/>
                            </p:stCondLst>
                            <p:childTnLst>
                              <p:par>
                                <p:cTn id="141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90000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45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45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5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45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 tmFilter="0,0; .5, 1; 1, 1"/>
                                        <p:tgtEl>
                                          <p:spTgt spid="45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47150"/>
                            </p:stCondLst>
                            <p:childTnLst>
                              <p:par>
                                <p:cTn id="149" presetID="41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45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45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45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45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1000" tmFilter="0,0; .5, 1; 1, 1"/>
                                        <p:tgtEl>
                                          <p:spTgt spid="45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 nodeType="afterGroup">
                            <p:stCondLst>
                              <p:cond delay="49150"/>
                            </p:stCondLst>
                            <p:childTnLst>
                              <p:par>
                                <p:cTn id="157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45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45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45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45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1000" tmFilter="0,0; .5, 1; 1, 1"/>
                                        <p:tgtEl>
                                          <p:spTgt spid="45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 nodeType="afterGroup">
                            <p:stCondLst>
                              <p:cond delay="51150"/>
                            </p:stCondLst>
                            <p:childTnLst>
                              <p:par>
                                <p:cTn id="1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1000"/>
                                        <p:tgtEl>
                                          <p:spTgt spid="45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 nodeType="afterGroup">
                            <p:stCondLst>
                              <p:cond delay="52150"/>
                            </p:stCondLst>
                            <p:childTnLst>
                              <p:par>
                                <p:cTn id="169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45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45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45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45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1000" tmFilter="0,0; .5, 1; 1, 1"/>
                                        <p:tgtEl>
                                          <p:spTgt spid="45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 nodeType="afterGroup">
                            <p:stCondLst>
                              <p:cond delay="54150"/>
                            </p:stCondLst>
                            <p:childTnLst>
                              <p:par>
                                <p:cTn id="177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45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45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45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45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1000" tmFilter="0,0; .5, 1; 1, 1"/>
                                        <p:tgtEl>
                                          <p:spTgt spid="45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 nodeType="afterGroup">
                            <p:stCondLst>
                              <p:cond delay="56150"/>
                            </p:stCondLst>
                            <p:childTnLst>
                              <p:par>
                                <p:cTn id="1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7" dur="1000"/>
                                        <p:tgtEl>
                                          <p:spTgt spid="45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 nodeType="afterGroup">
                            <p:stCondLst>
                              <p:cond delay="57150"/>
                            </p:stCondLst>
                            <p:childTnLst>
                              <p:par>
                                <p:cTn id="189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45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45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45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45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1000" tmFilter="0,0; .5, 1; 1, 1"/>
                                        <p:tgtEl>
                                          <p:spTgt spid="45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 nodeType="afterGroup">
                            <p:stCondLst>
                              <p:cond delay="59150"/>
                            </p:stCondLst>
                            <p:childTnLst>
                              <p:par>
                                <p:cTn id="197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45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45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45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45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3" dur="1000" tmFilter="0,0; .5, 1; 1, 1"/>
                                        <p:tgtEl>
                                          <p:spTgt spid="45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 nodeType="afterGroup">
                            <p:stCondLst>
                              <p:cond delay="61150"/>
                            </p:stCondLst>
                            <p:childTnLst>
                              <p:par>
                                <p:cTn id="205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90000"/>
                                  </p:iterate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45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45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45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45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500" tmFilter="0,0; .5, 1; 1, 1"/>
                                        <p:tgtEl>
                                          <p:spTgt spid="45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 nodeType="afterGroup">
                            <p:stCondLst>
                              <p:cond delay="63550"/>
                            </p:stCondLst>
                            <p:childTnLst>
                              <p:par>
                                <p:cTn id="2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5" dur="2000"/>
                                        <p:tgtEl>
                                          <p:spTgt spid="45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 nodeType="afterGroup">
                            <p:stCondLst>
                              <p:cond delay="65550"/>
                            </p:stCondLst>
                            <p:childTnLst>
                              <p:par>
                                <p:cTn id="217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90000"/>
                                  </p:iterate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45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45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45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45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3" dur="500" tmFilter="0,0; .5, 1; 1, 1"/>
                                        <p:tgtEl>
                                          <p:spTgt spid="45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 nodeType="afterGroup">
                            <p:stCondLst>
                              <p:cond delay="67950"/>
                            </p:stCondLst>
                            <p:childTnLst>
                              <p:par>
                                <p:cTn id="225" presetID="41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45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45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45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45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1" dur="1000" tmFilter="0,0; .5, 1; 1, 1"/>
                                        <p:tgtEl>
                                          <p:spTgt spid="45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 nodeType="afterGroup">
                            <p:stCondLst>
                              <p:cond delay="69950"/>
                            </p:stCondLst>
                            <p:childTnLst>
                              <p:par>
                                <p:cTn id="233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45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45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45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45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9" dur="1000" tmFilter="0,0; .5, 1; 1, 1"/>
                                        <p:tgtEl>
                                          <p:spTgt spid="45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 nodeType="afterGroup">
                            <p:stCondLst>
                              <p:cond delay="71950"/>
                            </p:stCondLst>
                            <p:childTnLst>
                              <p:par>
                                <p:cTn id="2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3" dur="1000"/>
                                        <p:tgtEl>
                                          <p:spTgt spid="45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 nodeType="afterGroup">
                            <p:stCondLst>
                              <p:cond delay="72950"/>
                            </p:stCondLst>
                            <p:childTnLst>
                              <p:par>
                                <p:cTn id="245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45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45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45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45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1" dur="1000" tmFilter="0,0; .5, 1; 1, 1"/>
                                        <p:tgtEl>
                                          <p:spTgt spid="45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 nodeType="afterGroup">
                            <p:stCondLst>
                              <p:cond delay="74950"/>
                            </p:stCondLst>
                            <p:childTnLst>
                              <p:par>
                                <p:cTn id="253" presetID="19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54" dur="20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5" dur="20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6" dur="20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7" dur="20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9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59" dur="2000" fill="hold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0" dur="2000" fill="hold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1" dur="2000" fill="hold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2" dur="2000" fill="hold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9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64" dur="2000" fill="hold"/>
                                        <p:tgtEl>
                                          <p:spTgt spid="450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5" dur="2000" fill="hold"/>
                                        <p:tgtEl>
                                          <p:spTgt spid="450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6" dur="2000" fill="hold"/>
                                        <p:tgtEl>
                                          <p:spTgt spid="450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7" dur="2000" fill="hold"/>
                                        <p:tgtEl>
                                          <p:spTgt spid="450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19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69" dur="2000" fill="hold"/>
                                        <p:tgtEl>
                                          <p:spTgt spid="450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0" dur="2000" fill="hold"/>
                                        <p:tgtEl>
                                          <p:spTgt spid="450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1" dur="2000" fill="hold"/>
                                        <p:tgtEl>
                                          <p:spTgt spid="450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2" dur="2000" fill="hold"/>
                                        <p:tgtEl>
                                          <p:spTgt spid="450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9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74" dur="2000" fill="hold"/>
                                        <p:tgtEl>
                                          <p:spTgt spid="450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5" dur="2000" fill="hold"/>
                                        <p:tgtEl>
                                          <p:spTgt spid="450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6" dur="2000" fill="hold"/>
                                        <p:tgtEl>
                                          <p:spTgt spid="450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7" dur="2000" fill="hold"/>
                                        <p:tgtEl>
                                          <p:spTgt spid="450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9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79" dur="2000" fill="hold"/>
                                        <p:tgtEl>
                                          <p:spTgt spid="450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0" dur="2000" fill="hold"/>
                                        <p:tgtEl>
                                          <p:spTgt spid="450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1" dur="2000" fill="hold"/>
                                        <p:tgtEl>
                                          <p:spTgt spid="450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2" dur="2000" fill="hold"/>
                                        <p:tgtEl>
                                          <p:spTgt spid="450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 nodeType="afterGroup">
                            <p:stCondLst>
                              <p:cond delay="76950"/>
                            </p:stCondLst>
                            <p:childTnLst>
                              <p:par>
                                <p:cTn id="2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6" dur="1000"/>
                                        <p:tgtEl>
                                          <p:spTgt spid="45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 nodeType="afterGroup">
                            <p:stCondLst>
                              <p:cond delay="77950"/>
                            </p:stCondLst>
                            <p:childTnLst>
                              <p:par>
                                <p:cTn id="288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0" dur="1000" fill="hold"/>
                                        <p:tgtEl>
                                          <p:spTgt spid="45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1000" fill="hold"/>
                                        <p:tgtEl>
                                          <p:spTgt spid="45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1000" fill="hold"/>
                                        <p:tgtEl>
                                          <p:spTgt spid="45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1000" fill="hold"/>
                                        <p:tgtEl>
                                          <p:spTgt spid="45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4" dur="1000" tmFilter="0,0; .5, 1; 1, 1"/>
                                        <p:tgtEl>
                                          <p:spTgt spid="45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 nodeType="afterGroup">
                            <p:stCondLst>
                              <p:cond delay="79950"/>
                            </p:stCondLst>
                            <p:childTnLst>
                              <p:par>
                                <p:cTn id="2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8" dur="1000"/>
                                        <p:tgtEl>
                                          <p:spTgt spid="45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 nodeType="afterGroup">
                            <p:stCondLst>
                              <p:cond delay="80950"/>
                            </p:stCondLst>
                            <p:childTnLst>
                              <p:par>
                                <p:cTn id="300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2" dur="1000" fill="hold"/>
                                        <p:tgtEl>
                                          <p:spTgt spid="45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1000" fill="hold"/>
                                        <p:tgtEl>
                                          <p:spTgt spid="45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1000" fill="hold"/>
                                        <p:tgtEl>
                                          <p:spTgt spid="45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1000" fill="hold"/>
                                        <p:tgtEl>
                                          <p:spTgt spid="45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6" dur="1000" tmFilter="0,0; .5, 1; 1, 1"/>
                                        <p:tgtEl>
                                          <p:spTgt spid="45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7" fill="hold" nodeType="afterGroup">
                            <p:stCondLst>
                              <p:cond delay="82950"/>
                            </p:stCondLst>
                            <p:childTnLst>
                              <p:par>
                                <p:cTn id="308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0" dur="1000" fill="hold"/>
                                        <p:tgtEl>
                                          <p:spTgt spid="45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1000" fill="hold"/>
                                        <p:tgtEl>
                                          <p:spTgt spid="45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1000" fill="hold"/>
                                        <p:tgtEl>
                                          <p:spTgt spid="45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 fill="hold"/>
                                        <p:tgtEl>
                                          <p:spTgt spid="45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4" dur="1000" tmFilter="0,0; .5, 1; 1, 1"/>
                                        <p:tgtEl>
                                          <p:spTgt spid="45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5" fill="hold" nodeType="afterGroup">
                            <p:stCondLst>
                              <p:cond delay="84950"/>
                            </p:stCondLst>
                            <p:childTnLst>
                              <p:par>
                                <p:cTn id="316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8" dur="1000" fill="hold"/>
                                        <p:tgtEl>
                                          <p:spTgt spid="45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 fill="hold"/>
                                        <p:tgtEl>
                                          <p:spTgt spid="45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 fill="hold"/>
                                        <p:tgtEl>
                                          <p:spTgt spid="45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1000" fill="hold"/>
                                        <p:tgtEl>
                                          <p:spTgt spid="45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2" dur="1000" tmFilter="0,0; .5, 1; 1, 1"/>
                                        <p:tgtEl>
                                          <p:spTgt spid="45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3" fill="hold" nodeType="afterGroup">
                            <p:stCondLst>
                              <p:cond delay="86950"/>
                            </p:stCondLst>
                            <p:childTnLst>
                              <p:par>
                                <p:cTn id="3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6" dur="1000"/>
                                        <p:tgtEl>
                                          <p:spTgt spid="45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7" fill="hold" nodeType="afterGroup">
                            <p:stCondLst>
                              <p:cond delay="87950"/>
                            </p:stCondLst>
                            <p:childTnLst>
                              <p:par>
                                <p:cTn id="328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0" dur="1000" fill="hold"/>
                                        <p:tgtEl>
                                          <p:spTgt spid="45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 fill="hold"/>
                                        <p:tgtEl>
                                          <p:spTgt spid="45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 fill="hold"/>
                                        <p:tgtEl>
                                          <p:spTgt spid="45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1000" fill="hold"/>
                                        <p:tgtEl>
                                          <p:spTgt spid="45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4" dur="1000" tmFilter="0,0; .5, 1; 1, 1"/>
                                        <p:tgtEl>
                                          <p:spTgt spid="45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5" fill="hold" nodeType="afterGroup">
                            <p:stCondLst>
                              <p:cond delay="89950"/>
                            </p:stCondLst>
                            <p:childTnLst>
                              <p:par>
                                <p:cTn id="336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8" dur="1000" fill="hold"/>
                                        <p:tgtEl>
                                          <p:spTgt spid="45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1000" fill="hold"/>
                                        <p:tgtEl>
                                          <p:spTgt spid="45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1000" fill="hold"/>
                                        <p:tgtEl>
                                          <p:spTgt spid="45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1000" fill="hold"/>
                                        <p:tgtEl>
                                          <p:spTgt spid="45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2" dur="1000" tmFilter="0,0; .5, 1; 1, 1"/>
                                        <p:tgtEl>
                                          <p:spTgt spid="45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3" fill="hold" nodeType="afterGroup">
                            <p:stCondLst>
                              <p:cond delay="91950"/>
                            </p:stCondLst>
                            <p:childTnLst>
                              <p:par>
                                <p:cTn id="344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6" dur="1000" fill="hold"/>
                                        <p:tgtEl>
                                          <p:spTgt spid="45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1000" fill="hold"/>
                                        <p:tgtEl>
                                          <p:spTgt spid="45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1000" fill="hold"/>
                                        <p:tgtEl>
                                          <p:spTgt spid="45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 fill="hold"/>
                                        <p:tgtEl>
                                          <p:spTgt spid="45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0" dur="1000" tmFilter="0,0; .5, 1; 1, 1"/>
                                        <p:tgtEl>
                                          <p:spTgt spid="45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1" fill="hold" nodeType="afterGroup">
                            <p:stCondLst>
                              <p:cond delay="93950"/>
                            </p:stCondLst>
                            <p:childTnLst>
                              <p:par>
                                <p:cTn id="3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4" dur="1000"/>
                                        <p:tgtEl>
                                          <p:spTgt spid="45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5" fill="hold" nodeType="afterGroup">
                            <p:stCondLst>
                              <p:cond delay="94950"/>
                            </p:stCondLst>
                            <p:childTnLst>
                              <p:par>
                                <p:cTn id="356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8" dur="1000" fill="hold"/>
                                        <p:tgtEl>
                                          <p:spTgt spid="45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1000" fill="hold"/>
                                        <p:tgtEl>
                                          <p:spTgt spid="45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1000" fill="hold"/>
                                        <p:tgtEl>
                                          <p:spTgt spid="45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 fill="hold"/>
                                        <p:tgtEl>
                                          <p:spTgt spid="45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2" dur="1000" tmFilter="0,0; .5, 1; 1, 1"/>
                                        <p:tgtEl>
                                          <p:spTgt spid="45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3" fill="hold" nodeType="afterGroup">
                            <p:stCondLst>
                              <p:cond delay="96950"/>
                            </p:stCondLst>
                            <p:childTnLst>
                              <p:par>
                                <p:cTn id="364" presetID="8" presetClass="emph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64"/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365" dur="3000" fill="hold"/>
                                        <p:tgtEl>
                                          <p:spTgt spid="45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59" grpId="0"/>
      <p:bldP spid="45060" grpId="0"/>
      <p:bldP spid="45061" grpId="0"/>
      <p:bldP spid="45062" grpId="0"/>
      <p:bldP spid="45063" grpId="0" animBg="1"/>
      <p:bldP spid="45064" grpId="0"/>
      <p:bldP spid="45065" grpId="0"/>
      <p:bldP spid="45066" grpId="0" animBg="1"/>
      <p:bldP spid="45067" grpId="0"/>
      <p:bldP spid="45069" grpId="0"/>
      <p:bldP spid="45069" grpId="1"/>
      <p:bldP spid="45070" grpId="0"/>
      <p:bldP spid="45071" grpId="0" animBg="1"/>
      <p:bldP spid="45072" grpId="0"/>
      <p:bldP spid="45073" grpId="0"/>
      <p:bldP spid="45074" grpId="0" animBg="1"/>
      <p:bldP spid="45075" grpId="0"/>
      <p:bldP spid="45076" grpId="0"/>
      <p:bldP spid="45077" grpId="0" animBg="1"/>
      <p:bldP spid="45078" grpId="0"/>
      <p:bldP spid="45080" grpId="0"/>
      <p:bldP spid="45081" grpId="0"/>
      <p:bldP spid="45082" grpId="0" animBg="1"/>
      <p:bldP spid="45083" grpId="0"/>
      <p:bldP spid="45084" grpId="0"/>
      <p:bldP spid="45085" grpId="0" animBg="1"/>
      <p:bldP spid="45086" grpId="0"/>
      <p:bldP spid="45087" grpId="0"/>
      <p:bldP spid="45088" grpId="0" animBg="1"/>
      <p:bldP spid="45089" grpId="0"/>
      <p:bldP spid="45091" grpId="0"/>
      <p:bldP spid="45092" grpId="0"/>
      <p:bldP spid="45093" grpId="0" animBg="1"/>
      <p:bldP spid="45094" grpId="0" animBg="1"/>
      <p:bldP spid="45095" grpId="0"/>
      <p:bldP spid="45096" grpId="0"/>
      <p:bldP spid="45097" grpId="0" animBg="1"/>
      <p:bldP spid="45098" grpId="0"/>
      <p:bldP spid="45099" grpId="0"/>
      <p:bldP spid="45100" grpId="0"/>
      <p:bldP spid="45101" grpId="0" animBg="1"/>
      <p:bldP spid="45102" grpId="0"/>
      <p:bldP spid="45103" grpId="0"/>
      <p:bldP spid="45104" grpId="0"/>
      <p:bldP spid="45105" grpId="0" animBg="1"/>
      <p:bldP spid="45106" grpId="0" animBg="1"/>
    </p:bldLst>
  </p:timing>
</p:sld>
</file>

<file path=ppt/theme/theme1.xml><?xml version="1.0" encoding="utf-8"?>
<a:theme xmlns:a="http://schemas.openxmlformats.org/drawingml/2006/main" name="54">
  <a:themeElements>
    <a:clrScheme name="54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54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4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4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4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4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4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4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</TotalTime>
  <Words>250</Words>
  <Application>Microsoft Office PowerPoint</Application>
  <PresentationFormat>Ekran Gösterisi (4:3)</PresentationFormat>
  <Paragraphs>110</Paragraphs>
  <Slides>4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10" baseType="lpstr">
      <vt:lpstr>Times New Roman</vt:lpstr>
      <vt:lpstr>Century Gothic</vt:lpstr>
      <vt:lpstr>Arial</vt:lpstr>
      <vt:lpstr>Tahoma</vt:lpstr>
      <vt:lpstr>54</vt:lpstr>
      <vt:lpstr>Microsoft Denklem 3.0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mehmet genç</dc:creator>
  <cp:lastModifiedBy>The Uur</cp:lastModifiedBy>
  <cp:revision>10</cp:revision>
  <dcterms:created xsi:type="dcterms:W3CDTF">1601-01-01T00:00:00Z</dcterms:created>
  <dcterms:modified xsi:type="dcterms:W3CDTF">2016-03-02T08:27:41Z</dcterms:modified>
</cp:coreProperties>
</file>