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06071-0813-4DEA-87B7-15515A71C6C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7334243"/>
      </p:ext>
    </p:extLst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2DCB9-3360-4DB2-9222-53B9DCA7B44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95335483"/>
      </p:ext>
    </p:extLst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DF0E0-D0C8-4B02-A688-66BD467BCD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0635078"/>
      </p:ext>
    </p:extLst>
  </p:cSld>
  <p:clrMapOvr>
    <a:masterClrMapping/>
  </p:clrMapOvr>
  <p:transition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6F80EC-329B-4460-8843-99EED4BBE3A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161755"/>
      </p:ext>
    </p:extLst>
  </p:cSld>
  <p:clrMapOvr>
    <a:masterClrMapping/>
  </p:clrMapOvr>
  <p:transition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7508E0-592E-41F3-8A7F-42F7155529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5081653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30302-29F3-40B2-996C-62C47F490E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03837830"/>
      </p:ext>
    </p:extLst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8FFBF-3194-42CE-B48D-482412BBEEC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4776445"/>
      </p:ext>
    </p:extLst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A023B-B40C-4667-BDC1-FC4E3D5863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4619813"/>
      </p:ext>
    </p:extLst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3DE7-8C20-4038-A261-4633629066E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3513713"/>
      </p:ext>
    </p:extLst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A1BC2-CC8A-4669-BAB7-07050DCAF4B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1322248"/>
      </p:ext>
    </p:extLst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A129-F44A-4834-976E-BB40C89E74B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65723811"/>
      </p:ext>
    </p:extLst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72EA0-3DC7-4295-AAF1-973BA886133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7689044"/>
      </p:ext>
    </p:extLst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0F41A-3D4A-4B38-8999-868B6F2782E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0504123"/>
      </p:ext>
    </p:extLst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21363D-4383-496A-925D-EA350A6290D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10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FF0000"/>
                </a:solidFill>
              </a:rPr>
              <a:t>KESİRLERDE SADELEŞTİRME VE GENİŞLETME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Aşağıdaki iki şekli kesir olarak ifade ediniz.</a:t>
            </a:r>
          </a:p>
          <a:p>
            <a:pPr>
              <a:buFontTx/>
              <a:buNone/>
            </a:pPr>
            <a:r>
              <a:rPr lang="tr-TR" altLang="tr-TR"/>
              <a:t>Sizce bu iki kesir eşit midir?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068638"/>
            <a:ext cx="5543550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FF0000"/>
                </a:solidFill>
              </a:rPr>
              <a:t>KESİRLERDE SADELEŞTİRME VE GENİŞLETME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Bir önceki sayfada dikkat ederseniz kesirlerin belirttiği bölgeler eşit büyüklüktedir. Bir kesrin hem payı hem paydası aynı sayı ile çarpılırsa bu işleme genişletme denir. 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Az önceki şekilde kesrimiz 2 ile genişletilmiştir. Aşağıdaki işlemi inceleyiniz. Sadeleştirmenin ne demek olduğunu tartışınız.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076825" y="3933825"/>
          <a:ext cx="282257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933825"/>
                        <a:ext cx="2822575" cy="21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116013" y="48688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239838" y="43830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/>
              <a:t>1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265238" y="48688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/>
              <a:t>2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887538" y="45291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Kesrini 2 ile genişletirsek;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3" grpId="0" animBg="1"/>
      <p:bldP spid="45064" grpId="0"/>
      <p:bldP spid="45065" grpId="0"/>
      <p:bldP spid="45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KESİRLERDE SIRALAMA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Aşağıdaki verilen şekilleri kesir olarak ifade ediniz. Sizce hangi kesir daha büyük? Nedenini açıklayınız.</a:t>
            </a:r>
          </a:p>
          <a:p>
            <a:pPr>
              <a:buFontTx/>
              <a:buNone/>
            </a:pPr>
            <a:endParaRPr lang="tr-TR" altLang="tr-TR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82963"/>
            <a:ext cx="6480175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KESİRLERDE SIRALAMA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/>
              <a:t>Bir önceki sayfada şekillerin ifade ettiği kesirleri yazarsak paydalarının eşit olduğunu fark ederiz. Dikkat edersek 2. şekilde daha çok parçamız boyalı. Yani 2. kesir daha büyük. Burada ne fark ettiniz?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48100" y="3933825"/>
          <a:ext cx="1474788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3" imgW="393480" imgH="583920" progId="Equation.DSMT4">
                  <p:embed/>
                </p:oleObj>
              </mc:Choice>
              <mc:Fallback>
                <p:oleObj name="Equation" r:id="rId3" imgW="393480" imgH="583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3933825"/>
                        <a:ext cx="1474788" cy="21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292725" y="5661025"/>
            <a:ext cx="274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Olduğuna dikkat ediniz.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  <p:bldP spid="48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KESİRLERDE SIRALAMA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800"/>
              <a:t>Bir önceki örneğe dikkat ederseniz paydalar eşitse paylara göre sıralamamız yeterli oldu. Buna göre aşağıdaki kesirleri büyükten küçüğe doğru sıralayınız.</a:t>
            </a:r>
          </a:p>
          <a:p>
            <a:endParaRPr lang="tr-TR" altLang="tr-TR" sz="2800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00338" y="3933825"/>
          <a:ext cx="3668712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933825"/>
                        <a:ext cx="3668712" cy="21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KESİRLERDE SIRALAMA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800"/>
              <a:t>Peki paydalar aynı olmasa ne yapardık?</a:t>
            </a:r>
          </a:p>
          <a:p>
            <a:r>
              <a:rPr lang="tr-TR" altLang="tr-TR" sz="2800"/>
              <a:t>Daha önce genişletme ve sadeleştirmeyi görmüştük. Paydaları eşit hale getirebiliriz. Aşağıdaki kesirleri sıralayalım.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916238" y="3933825"/>
          <a:ext cx="3024187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317160" imgH="393480" progId="Equation.DSMT4">
                  <p:embed/>
                </p:oleObj>
              </mc:Choice>
              <mc:Fallback>
                <p:oleObj name="Equation" r:id="rId3" imgW="3171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933825"/>
                        <a:ext cx="3024187" cy="21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KESİRLERDE SIRALAMA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800"/>
              <a:t>Önce verilen kesirlerin paydalarını eşitlememiz lazım. 2 ve 3 sayıların en küçük katı 6 olduğu için 6 sayısına eşitleyeceğiz. Yani kesirlerimizi genişleteceğiz.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00113" y="3933825"/>
          <a:ext cx="201612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Equation" r:id="rId3" imgW="507960" imgH="812520" progId="Equation.DSMT4">
                  <p:embed/>
                </p:oleObj>
              </mc:Choice>
              <mc:Fallback>
                <p:oleObj name="Equation" r:id="rId3" imgW="507960" imgH="812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33825"/>
                        <a:ext cx="2016125" cy="21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635375" y="44370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3635375" y="55165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056188" y="4240213"/>
            <a:ext cx="258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1. Kesri 2 ile genişlettik.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011738" y="5321300"/>
            <a:ext cx="258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2. Kesri 3 ile genişlettik.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8" grpId="0" animBg="1"/>
      <p:bldP spid="54279" grpId="0" animBg="1"/>
      <p:bldP spid="54280" grpId="0"/>
      <p:bldP spid="542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0000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2916238" y="2060575"/>
            <a:ext cx="3311525" cy="2592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....SON....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03575" y="5157788"/>
            <a:ext cx="2968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/>
              <a:t>BAŞARILAR DİLERİM….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3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231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Varsayılan Tasarım</vt:lpstr>
      <vt:lpstr>MathType 6.0 Equation</vt:lpstr>
      <vt:lpstr>KESİRLERDE SADELEŞTİRME VE GENİŞLETME</vt:lpstr>
      <vt:lpstr>KESİRLERDE SADELEŞTİRME VE GENİŞLETME</vt:lpstr>
      <vt:lpstr>KESİRLERDE SIRALAMA</vt:lpstr>
      <vt:lpstr>KESİRLERDE SIRALAMA</vt:lpstr>
      <vt:lpstr>KESİRLERDE SIRALAMA</vt:lpstr>
      <vt:lpstr>KESİRLERDE SIRALAMA</vt:lpstr>
      <vt:lpstr>KESİRLERDE SIRALAMA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KESİRLERİ TANIYORUM</dc:title>
  <dc:creator>BEKİR</dc:creator>
  <cp:lastModifiedBy>The Uur</cp:lastModifiedBy>
  <cp:revision>17</cp:revision>
  <dcterms:created xsi:type="dcterms:W3CDTF">2008-11-13T14:32:50Z</dcterms:created>
  <dcterms:modified xsi:type="dcterms:W3CDTF">2016-03-02T08:23:49Z</dcterms:modified>
</cp:coreProperties>
</file>