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6" r:id="rId3"/>
    <p:sldId id="257" r:id="rId4"/>
    <p:sldId id="267" r:id="rId5"/>
    <p:sldId id="266" r:id="rId6"/>
    <p:sldId id="265" r:id="rId7"/>
    <p:sldId id="264" r:id="rId8"/>
    <p:sldId id="262" r:id="rId9"/>
    <p:sldId id="260" r:id="rId10"/>
    <p:sldId id="261" r:id="rId11"/>
    <p:sldId id="259" r:id="rId12"/>
    <p:sldId id="268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81CE8F-B30B-4A7C-8A55-66495F8BADA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F1DC-6628-484D-8704-678EA41C2AB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47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7861-BE1A-48B4-92E6-67F658CDF0E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28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0091-4D32-4F15-BD39-2621D577213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376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0589-DEB2-418F-82A6-70CFC792BE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041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68D6-A225-4D9A-B86F-DC627B81A1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906B-D3AE-4FF0-A337-B65759D6F87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946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3F04-D012-483B-B1C4-73DF20D8AB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58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C323-8C5F-4944-B637-A0D78DE79B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00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027D-445D-43FD-9A91-DA2F39F86A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46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FC9D-55DD-4F06-89C3-57B61C34B11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2156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tr-TR" alt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tr-TR" alt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302860A-D9B8-4C9E-8C7D-55D955725AD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969125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Jokerman"/>
              </a:rPr>
              <a:t>DALGALAR VE AKINTILAR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2438" y="4965700"/>
            <a:ext cx="2306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400">
                <a:latin typeface="Comic Sans MS" pitchFamily="66" charset="0"/>
              </a:rPr>
              <a:t>CEREN TINAR</a:t>
            </a:r>
          </a:p>
          <a:p>
            <a:pPr algn="ctr"/>
            <a:r>
              <a:rPr lang="tr-TR" altLang="tr-TR" sz="2400">
                <a:latin typeface="Comic Sans MS" pitchFamily="66" charset="0"/>
              </a:rPr>
              <a:t>L1-A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40200" y="4941888"/>
            <a:ext cx="4570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2400">
                <a:latin typeface="Comic Sans MS" pitchFamily="66" charset="0"/>
              </a:rPr>
              <a:t>YASEMİN DENİZ TOKDEMİR</a:t>
            </a:r>
          </a:p>
          <a:p>
            <a:pPr algn="ctr"/>
            <a:r>
              <a:rPr lang="tr-TR" altLang="tr-TR" sz="2400">
                <a:latin typeface="Comic Sans MS" pitchFamily="66" charset="0"/>
              </a:rPr>
              <a:t>L1-A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/>
      <p:bldP spid="4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7981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Kıyı Oku:</a:t>
            </a:r>
            <a:r>
              <a:rPr lang="tr-TR" altLang="tr-TR">
                <a:latin typeface="Comic Sans MS" pitchFamily="66" charset="0"/>
              </a:rPr>
              <a:t> </a:t>
            </a:r>
            <a:r>
              <a:rPr lang="tr-TR" altLang="tr-TR" sz="2000">
                <a:latin typeface="Comic Sans MS" pitchFamily="66" charset="0"/>
              </a:rPr>
              <a:t>Dalga ve akıntıların kıyıdan taşıdıkları maddeleri küçük koylarda biriktirmesiyle oluşan, bir ucu karaya bağlı ve deniz doğru ok şeklinde uzanan yığıntılardır.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42481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8858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Tombolo:</a:t>
            </a:r>
            <a:r>
              <a:rPr lang="tr-TR" altLang="tr-TR" sz="2000">
                <a:latin typeface="Comic Sans MS" pitchFamily="66" charset="0"/>
              </a:rPr>
              <a:t> Kıyı okları karaya yakın adalara doğru</a:t>
            </a:r>
          </a:p>
          <a:p>
            <a:r>
              <a:rPr lang="tr-TR" altLang="tr-TR" sz="2000">
                <a:latin typeface="Comic Sans MS" pitchFamily="66" charset="0"/>
              </a:rPr>
              <a:t>oluştuklarında, zamanla ada ile ana kara birbirine bağlanır. </a:t>
            </a:r>
          </a:p>
          <a:p>
            <a:r>
              <a:rPr lang="tr-TR" altLang="tr-TR" sz="2000">
                <a:latin typeface="Comic Sans MS" pitchFamily="66" charset="0"/>
              </a:rPr>
              <a:t>Oluşan bu şekle tombolo denir.</a:t>
            </a:r>
          </a:p>
        </p:txBody>
      </p:sp>
      <p:pic>
        <p:nvPicPr>
          <p:cNvPr id="5125" name="Picture 5" descr="to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54721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292725" y="2420938"/>
            <a:ext cx="34226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Lagün:</a:t>
            </a:r>
            <a:r>
              <a:rPr lang="tr-TR" altLang="tr-TR" sz="2000">
                <a:latin typeface="Comic Sans MS" pitchFamily="66" charset="0"/>
              </a:rPr>
              <a:t>Kıyı kordonu bir koyun önünü kapatacak şekilde gelişirse kıyı kordonu gerisinde </a:t>
            </a:r>
          </a:p>
          <a:p>
            <a:r>
              <a:rPr lang="tr-TR" altLang="tr-TR" sz="2000">
                <a:latin typeface="Comic Sans MS" pitchFamily="66" charset="0"/>
              </a:rPr>
              <a:t>lagün oluşur.  </a:t>
            </a:r>
          </a:p>
          <a:p>
            <a:r>
              <a:rPr lang="tr-TR" altLang="tr-TR"/>
              <a:t>  </a:t>
            </a:r>
          </a:p>
        </p:txBody>
      </p:sp>
      <p:pic>
        <p:nvPicPr>
          <p:cNvPr id="14341" name="Picture 5" descr="lagü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352901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6372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Dalga:</a:t>
            </a:r>
            <a:r>
              <a:rPr lang="tr-TR" altLang="tr-TR" sz="2000">
                <a:latin typeface="Comic Sans MS" pitchFamily="66" charset="0"/>
              </a:rPr>
              <a:t> Deniz yüzeylerinde rüzgarın etkisiyle oluşan</a:t>
            </a:r>
          </a:p>
          <a:p>
            <a:r>
              <a:rPr lang="tr-TR" altLang="tr-TR" sz="2000">
                <a:latin typeface="Comic Sans MS" pitchFamily="66" charset="0"/>
              </a:rPr>
              <a:t>salınım hareketlerine denir.</a:t>
            </a:r>
          </a:p>
        </p:txBody>
      </p:sp>
      <p:pic>
        <p:nvPicPr>
          <p:cNvPr id="2053" name="Picture 5" descr="dal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5688012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78835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Akıntı:</a:t>
            </a:r>
            <a:r>
              <a:rPr lang="tr-TR" altLang="tr-TR"/>
              <a:t> </a:t>
            </a:r>
            <a:r>
              <a:rPr lang="tr-TR" altLang="tr-TR" sz="2000">
                <a:latin typeface="Comic Sans MS" pitchFamily="66" charset="0"/>
              </a:rPr>
              <a:t>Deniz ve okyanus yüzeylerinde  sürekli rüzgarlar</a:t>
            </a:r>
          </a:p>
          <a:p>
            <a:r>
              <a:rPr lang="tr-TR" altLang="tr-TR" sz="2000">
                <a:latin typeface="Comic Sans MS" pitchFamily="66" charset="0"/>
              </a:rPr>
              <a:t>tarafından itilmesi sonucu su kütlelerinin hareket etmesine denir.</a:t>
            </a:r>
          </a:p>
          <a:p>
            <a:endParaRPr lang="tr-TR" altLang="tr-TR"/>
          </a:p>
        </p:txBody>
      </p:sp>
      <p:pic>
        <p:nvPicPr>
          <p:cNvPr id="3077" name="Picture 5" descr="akınt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4392613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2100" y="5516563"/>
            <a:ext cx="885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Okyanus:</a:t>
            </a:r>
            <a:r>
              <a:rPr lang="tr-TR" altLang="tr-TR" sz="2000">
                <a:latin typeface="Comic Sans MS" pitchFamily="66" charset="0"/>
              </a:rPr>
              <a:t> Kıtaları birbirinden ayıran geniş su kütlelerine okyanus denir. </a:t>
            </a:r>
          </a:p>
        </p:txBody>
      </p:sp>
      <p:pic>
        <p:nvPicPr>
          <p:cNvPr id="13317" name="Picture 5" descr="oky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453063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40200" y="4941888"/>
            <a:ext cx="4262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Deniz:</a:t>
            </a:r>
            <a:r>
              <a:rPr lang="tr-TR" altLang="tr-TR" sz="2000">
                <a:latin typeface="Comic Sans MS" pitchFamily="66" charset="0"/>
              </a:rPr>
              <a:t> Okyanusların kıta içlerine</a:t>
            </a:r>
          </a:p>
          <a:p>
            <a:r>
              <a:rPr lang="tr-TR" altLang="tr-TR" sz="2000">
                <a:latin typeface="Comic Sans MS" pitchFamily="66" charset="0"/>
              </a:rPr>
              <a:t>doğru uzanan kollarına deniz denir.</a:t>
            </a:r>
          </a:p>
        </p:txBody>
      </p:sp>
      <p:pic>
        <p:nvPicPr>
          <p:cNvPr id="12293" name="Picture 5" descr="den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5089525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92275" y="1557338"/>
            <a:ext cx="5187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200">
                <a:latin typeface="Comic Sans MS" pitchFamily="66" charset="0"/>
              </a:rPr>
              <a:t>AŞINDIRMA ŞEKİLLERİ</a:t>
            </a:r>
            <a:r>
              <a:rPr lang="tr-TR" altLang="tr-TR"/>
              <a:t> 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84438" y="2781300"/>
            <a:ext cx="3176587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Falez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Kıyı Aşınım Düzlüğü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Haliç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55875" y="1063625"/>
            <a:ext cx="592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Falez:</a:t>
            </a:r>
            <a:r>
              <a:rPr lang="tr-TR" altLang="tr-TR"/>
              <a:t> </a:t>
            </a:r>
            <a:r>
              <a:rPr lang="tr-TR" altLang="tr-TR" sz="2000">
                <a:latin typeface="Comic Sans MS" pitchFamily="66" charset="0"/>
              </a:rPr>
              <a:t>dağların kıyıya paralel uzandığı yerlerde,</a:t>
            </a:r>
          </a:p>
          <a:p>
            <a:r>
              <a:rPr lang="tr-TR" altLang="tr-TR" sz="2000">
                <a:latin typeface="Comic Sans MS" pitchFamily="66" charset="0"/>
              </a:rPr>
              <a:t>Dalgaların kıyıya çarpmasıyla oluşan oyuğun üst</a:t>
            </a:r>
          </a:p>
          <a:p>
            <a:r>
              <a:rPr lang="tr-TR" altLang="tr-TR" sz="2000">
                <a:latin typeface="Comic Sans MS" pitchFamily="66" charset="0"/>
              </a:rPr>
              <a:t>kısmının çökmesiyle oluşan dik kıyılardır.</a:t>
            </a:r>
            <a:endParaRPr lang="tr-TR" altLang="tr-TR"/>
          </a:p>
        </p:txBody>
      </p:sp>
      <p:pic>
        <p:nvPicPr>
          <p:cNvPr id="10245" name="Picture 5" descr="fal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9050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alez 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5033962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95375" y="1149350"/>
            <a:ext cx="7107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 u="sng">
                <a:solidFill>
                  <a:srgbClr val="FF3300"/>
                </a:solidFill>
                <a:latin typeface="Comic Sans MS" pitchFamily="66" charset="0"/>
              </a:rPr>
              <a:t>Haliç:</a:t>
            </a:r>
            <a:r>
              <a:rPr lang="tr-TR" altLang="tr-TR" sz="2000">
                <a:latin typeface="Comic Sans MS" pitchFamily="66" charset="0"/>
              </a:rPr>
              <a:t> Gel gitin etkili olduğu okyanusun kıyılarında, suların</a:t>
            </a:r>
          </a:p>
          <a:p>
            <a:r>
              <a:rPr lang="tr-TR" altLang="tr-TR" sz="2000">
                <a:latin typeface="Comic Sans MS" pitchFamily="66" charset="0"/>
              </a:rPr>
              <a:t>çekilmesi akarsuyun ağzını genişletir ve akarsuyun ağzına</a:t>
            </a:r>
          </a:p>
          <a:p>
            <a:r>
              <a:rPr lang="tr-TR" altLang="tr-TR" sz="2000">
                <a:latin typeface="Comic Sans MS" pitchFamily="66" charset="0"/>
              </a:rPr>
              <a:t>doğru girinti yapar.</a:t>
            </a:r>
          </a:p>
        </p:txBody>
      </p:sp>
      <p:pic>
        <p:nvPicPr>
          <p:cNvPr id="8197" name="Picture 5" descr="hali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44005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613" y="1557338"/>
            <a:ext cx="5133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200">
                <a:latin typeface="Comic Sans MS" pitchFamily="66" charset="0"/>
              </a:rPr>
              <a:t>BİRİKTİRME ŞEKİLLERİ</a:t>
            </a:r>
            <a:r>
              <a:rPr lang="tr-TR" altLang="tr-TR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63938" y="2781300"/>
            <a:ext cx="170815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Kıyı Oku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Tombolo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tr-TR" altLang="tr-TR" sz="2400"/>
              <a:t> Lagün</a:t>
            </a:r>
            <a:r>
              <a:rPr lang="tr-TR" altLang="tr-T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</p:bldLst>
  </p:timing>
</p:sld>
</file>

<file path=ppt/theme/theme1.xml><?xml version="1.0" encoding="utf-8"?>
<a:theme xmlns:a="http://schemas.openxmlformats.org/drawingml/2006/main" name="Okyanus">
  <a:themeElements>
    <a:clrScheme name="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kyan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96</TotalTime>
  <Words>174</Words>
  <Application>Microsoft Office PowerPoint</Application>
  <PresentationFormat>Ekran Gösterisi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Tahoma</vt:lpstr>
      <vt:lpstr>Wingdings</vt:lpstr>
      <vt:lpstr>Comic Sans MS</vt:lpstr>
      <vt:lpstr>Okyanus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Venus</dc:creator>
  <cp:lastModifiedBy>The Uur</cp:lastModifiedBy>
  <cp:revision>9</cp:revision>
  <dcterms:created xsi:type="dcterms:W3CDTF">2007-05-29T19:14:39Z</dcterms:created>
  <dcterms:modified xsi:type="dcterms:W3CDTF">2016-05-17T06:31:19Z</dcterms:modified>
</cp:coreProperties>
</file>