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7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7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8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6"/>
  </p:notesMasterIdLst>
  <p:sldIdLst>
    <p:sldId id="256" r:id="rId2"/>
    <p:sldId id="257" r:id="rId3"/>
    <p:sldId id="258" r:id="rId4"/>
    <p:sldId id="259" r:id="rId5"/>
    <p:sldId id="260" r:id="rId6"/>
    <p:sldId id="261" r:id="rId7"/>
    <p:sldId id="363" r:id="rId8"/>
    <p:sldId id="272" r:id="rId9"/>
    <p:sldId id="262" r:id="rId10"/>
    <p:sldId id="263" r:id="rId11"/>
    <p:sldId id="264" r:id="rId12"/>
    <p:sldId id="265" r:id="rId13"/>
    <p:sldId id="266" r:id="rId14"/>
    <p:sldId id="364" r:id="rId15"/>
    <p:sldId id="365" r:id="rId16"/>
    <p:sldId id="267" r:id="rId17"/>
    <p:sldId id="268" r:id="rId18"/>
    <p:sldId id="269" r:id="rId19"/>
    <p:sldId id="273" r:id="rId20"/>
    <p:sldId id="274" r:id="rId21"/>
    <p:sldId id="366" r:id="rId22"/>
    <p:sldId id="275" r:id="rId23"/>
    <p:sldId id="276" r:id="rId24"/>
    <p:sldId id="277" r:id="rId25"/>
    <p:sldId id="278" r:id="rId26"/>
    <p:sldId id="367" r:id="rId27"/>
    <p:sldId id="368" r:id="rId28"/>
    <p:sldId id="279" r:id="rId29"/>
    <p:sldId id="280" r:id="rId30"/>
    <p:sldId id="281" r:id="rId31"/>
    <p:sldId id="282" r:id="rId32"/>
    <p:sldId id="283" r:id="rId33"/>
    <p:sldId id="357" r:id="rId34"/>
    <p:sldId id="284" r:id="rId35"/>
    <p:sldId id="285" r:id="rId36"/>
    <p:sldId id="286" r:id="rId37"/>
    <p:sldId id="287" r:id="rId38"/>
    <p:sldId id="288" r:id="rId39"/>
    <p:sldId id="289" r:id="rId40"/>
    <p:sldId id="290" r:id="rId41"/>
    <p:sldId id="358" r:id="rId42"/>
    <p:sldId id="359"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60" r:id="rId58"/>
    <p:sldId id="305" r:id="rId59"/>
    <p:sldId id="306" r:id="rId60"/>
    <p:sldId id="307" r:id="rId61"/>
    <p:sldId id="361" r:id="rId62"/>
    <p:sldId id="362" r:id="rId63"/>
    <p:sldId id="308" r:id="rId64"/>
    <p:sldId id="309" r:id="rId65"/>
    <p:sldId id="310" r:id="rId66"/>
    <p:sldId id="369" r:id="rId67"/>
    <p:sldId id="311" r:id="rId68"/>
    <p:sldId id="312" r:id="rId69"/>
    <p:sldId id="313" r:id="rId70"/>
    <p:sldId id="314" r:id="rId71"/>
    <p:sldId id="370" r:id="rId72"/>
    <p:sldId id="371" r:id="rId73"/>
    <p:sldId id="315" r:id="rId74"/>
    <p:sldId id="316" r:id="rId75"/>
    <p:sldId id="317" r:id="rId76"/>
    <p:sldId id="372" r:id="rId77"/>
    <p:sldId id="373" r:id="rId78"/>
    <p:sldId id="318" r:id="rId79"/>
    <p:sldId id="319" r:id="rId80"/>
    <p:sldId id="320" r:id="rId81"/>
    <p:sldId id="321" r:id="rId82"/>
    <p:sldId id="322" r:id="rId83"/>
    <p:sldId id="323" r:id="rId84"/>
    <p:sldId id="324"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010" autoAdjust="0"/>
    <p:restoredTop sz="94660"/>
  </p:normalViewPr>
  <p:slideViewPr>
    <p:cSldViewPr>
      <p:cViewPr>
        <p:scale>
          <a:sx n="94" d="100"/>
          <a:sy n="94" d="100"/>
        </p:scale>
        <p:origin x="-115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50D9E-FEFA-4D72-83E7-AEDCB3253800}" type="doc">
      <dgm:prSet loTypeId="urn:microsoft.com/office/officeart/2005/8/layout/orgChart1" loCatId="hierarchy" qsTypeId="urn:microsoft.com/office/officeart/2005/8/quickstyle/simple1" qsCatId="simple" csTypeId="urn:microsoft.com/office/officeart/2005/8/colors/accent1_2" csCatId="accent1"/>
      <dgm:spPr/>
    </dgm:pt>
    <dgm:pt modelId="{D805296B-03D4-4686-AE21-A7D4F3F88D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Öyküleyici anlatımın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3CA56A2E-9901-4737-9362-383FA5A7AF2D}" type="parTrans" cxnId="{4D9FBB78-8BA9-44EE-8704-EE01F68F5FD3}">
      <dgm:prSet/>
      <dgm:spPr/>
    </dgm:pt>
    <dgm:pt modelId="{706F83DF-C8E1-435A-B7DB-5B8B9DA3C49C}" type="sibTrans" cxnId="{4D9FBB78-8BA9-44EE-8704-EE01F68F5FD3}">
      <dgm:prSet/>
      <dgm:spPr/>
    </dgm:pt>
    <dgm:pt modelId="{4274BCC1-5739-4122-8EAC-E5B946B5257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Kişi Yer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Zaman 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Anlatıcı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Öyküleyici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Anlatımın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Ortak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Öğeleridir</a:t>
          </a:r>
          <a:endParaRPr kumimoji="0" lang="tr-TR" altLang="tr-TR" b="0" i="0" u="none" strike="noStrike" cap="none" normalizeH="0" baseline="0" smtClean="0">
            <a:ln>
              <a:noFill/>
            </a:ln>
            <a:solidFill>
              <a:schemeClr val="tx1"/>
            </a:solidFill>
            <a:effectLst/>
            <a:latin typeface="Times New Roman" pitchFamily="18" charset="0"/>
          </a:endParaRPr>
        </a:p>
      </dgm:t>
    </dgm:pt>
    <dgm:pt modelId="{3D52C6E6-CB23-4F77-90D8-9A77D213BE5E}" type="parTrans" cxnId="{C3204AD4-D0CA-457E-B546-77BEC9D5B75A}">
      <dgm:prSet/>
      <dgm:spPr/>
    </dgm:pt>
    <dgm:pt modelId="{2FE00131-5059-4D73-9F39-45079FCFFD95}" type="sibTrans" cxnId="{C3204AD4-D0CA-457E-B546-77BEC9D5B75A}">
      <dgm:prSet/>
      <dgm:spPr/>
    </dgm:pt>
    <dgm:pt modelId="{49174B18-A329-4599-A4A7-DCE08890B6DF}">
      <dgm:prSet/>
      <dgm:spPr/>
      <dgm:t>
        <a:bodyPr/>
        <a:lstStyle/>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Olaylar</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1.ya da 3.</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Kişi</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Ağzından</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Anlatılabilir</a:t>
          </a:r>
          <a:endParaRPr kumimoji="0" lang="tr-TR" altLang="tr-TR" sz="2400" b="0" i="0" u="none" strike="noStrike" cap="none" normalizeH="0" baseline="0" smtClean="0">
            <a:ln>
              <a:noFill/>
            </a:ln>
            <a:solidFill>
              <a:schemeClr val="tx1"/>
            </a:solidFill>
            <a:effectLst/>
            <a:latin typeface="Times New Roman" pitchFamily="18" charset="0"/>
          </a:endParaRPr>
        </a:p>
      </dgm:t>
    </dgm:pt>
    <dgm:pt modelId="{BEE03EC7-8AFB-4150-A987-60FFDF5003FA}" type="parTrans" cxnId="{8AB264EA-7456-426E-8556-04783E40AC93}">
      <dgm:prSet/>
      <dgm:spPr/>
    </dgm:pt>
    <dgm:pt modelId="{05805597-AAFE-4484-BDD7-76EAD363734D}" type="sibTrans" cxnId="{8AB264EA-7456-426E-8556-04783E40AC93}">
      <dgm:prSet/>
      <dgm:spPr/>
    </dgm:pt>
    <dgm:pt modelId="{B483AF96-43EE-4734-A57D-E5CEAFD82F2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 Olayın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Gelişimi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-Serim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-Düğüm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-Çözüm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Sergilenir</a:t>
          </a:r>
          <a:endParaRPr kumimoji="0" lang="tr-TR" altLang="tr-TR" b="0" i="0" u="none" strike="noStrike" cap="none" normalizeH="0" baseline="0" smtClean="0">
            <a:ln>
              <a:noFill/>
            </a:ln>
            <a:solidFill>
              <a:schemeClr val="tx1"/>
            </a:solidFill>
            <a:effectLst/>
            <a:latin typeface="Times New Roman" pitchFamily="18" charset="0"/>
          </a:endParaRPr>
        </a:p>
      </dgm:t>
    </dgm:pt>
    <dgm:pt modelId="{6F6B15FA-CA14-4D5B-AB4C-011ABAF6E4EF}" type="parTrans" cxnId="{503D656E-F648-4DFC-9E5B-B1AAD773FE75}">
      <dgm:prSet/>
      <dgm:spPr/>
    </dgm:pt>
    <dgm:pt modelId="{3CE7C65F-73F5-464A-8866-D9094A0D4336}" type="sibTrans" cxnId="{503D656E-F648-4DFC-9E5B-B1AAD773FE75}">
      <dgm:prSet/>
      <dgm:spPr/>
    </dgm:pt>
    <dgm:pt modelId="{13695A6F-E2D4-4800-836E-701F6322DEF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Varlıklar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Nesneler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Hareket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Halindedir.</a:t>
          </a:r>
          <a:endParaRPr kumimoji="0" lang="tr-TR" altLang="tr-TR" b="0" i="0" u="none" strike="noStrike" cap="none" normalizeH="0" baseline="0" smtClean="0">
            <a:ln>
              <a:noFill/>
            </a:ln>
            <a:solidFill>
              <a:schemeClr val="tx1"/>
            </a:solidFill>
            <a:effectLst/>
            <a:latin typeface="Times New Roman" pitchFamily="18" charset="0"/>
          </a:endParaRPr>
        </a:p>
      </dgm:t>
    </dgm:pt>
    <dgm:pt modelId="{FC970432-5CAB-4B63-A29C-0664E6DA53CF}" type="parTrans" cxnId="{03A4A8A3-7536-4921-906B-9E4CB712A955}">
      <dgm:prSet/>
      <dgm:spPr/>
    </dgm:pt>
    <dgm:pt modelId="{7E0BFF1D-4868-4883-AAF1-83C2A15BF564}" type="sibTrans" cxnId="{03A4A8A3-7536-4921-906B-9E4CB712A955}">
      <dgm:prSet/>
      <dgm:spPr/>
    </dgm:pt>
    <dgm:pt modelId="{58B262A4-9AE3-42FB-AFB0-65FDE9F60F6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Sanat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Metinleri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Öyküleyici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Yazılır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F6E6D598-ED64-4F21-BF64-B7F8E5D8AC09}" type="parTrans" cxnId="{ABB3E75B-D422-44ED-B9F0-92F98CC907CA}">
      <dgm:prSet/>
      <dgm:spPr/>
    </dgm:pt>
    <dgm:pt modelId="{692CC65E-8872-43FA-AB7F-A67057EE59C7}" type="sibTrans" cxnId="{ABB3E75B-D422-44ED-B9F0-92F98CC907CA}">
      <dgm:prSet/>
      <dgm:spPr/>
    </dgm:pt>
    <dgm:pt modelId="{5ACF6771-CBC8-4DD9-ADE3-28CE0848EC75}" type="pres">
      <dgm:prSet presAssocID="{3E350D9E-FEFA-4D72-83E7-AEDCB3253800}" presName="hierChild1" presStyleCnt="0">
        <dgm:presLayoutVars>
          <dgm:orgChart val="1"/>
          <dgm:chPref val="1"/>
          <dgm:dir/>
          <dgm:animOne val="branch"/>
          <dgm:animLvl val="lvl"/>
          <dgm:resizeHandles/>
        </dgm:presLayoutVars>
      </dgm:prSet>
      <dgm:spPr/>
    </dgm:pt>
    <dgm:pt modelId="{86A95AB9-0722-42D5-BC17-421E93173626}" type="pres">
      <dgm:prSet presAssocID="{D805296B-03D4-4686-AE21-A7D4F3F88D5A}" presName="hierRoot1" presStyleCnt="0">
        <dgm:presLayoutVars>
          <dgm:hierBranch/>
        </dgm:presLayoutVars>
      </dgm:prSet>
      <dgm:spPr/>
    </dgm:pt>
    <dgm:pt modelId="{EDD89B89-2AFB-4E77-922C-EBE2ED43A39B}" type="pres">
      <dgm:prSet presAssocID="{D805296B-03D4-4686-AE21-A7D4F3F88D5A}" presName="rootComposite1" presStyleCnt="0"/>
      <dgm:spPr/>
    </dgm:pt>
    <dgm:pt modelId="{57323DD5-30F0-479F-B578-EEE05742DAD1}" type="pres">
      <dgm:prSet presAssocID="{D805296B-03D4-4686-AE21-A7D4F3F88D5A}" presName="rootText1" presStyleLbl="node0" presStyleIdx="0" presStyleCnt="1">
        <dgm:presLayoutVars>
          <dgm:chPref val="3"/>
        </dgm:presLayoutVars>
      </dgm:prSet>
      <dgm:spPr/>
    </dgm:pt>
    <dgm:pt modelId="{0DD83526-1940-4723-BA49-5C34EE8C8CE8}" type="pres">
      <dgm:prSet presAssocID="{D805296B-03D4-4686-AE21-A7D4F3F88D5A}" presName="rootConnector1" presStyleLbl="node1" presStyleIdx="0" presStyleCnt="0"/>
      <dgm:spPr/>
    </dgm:pt>
    <dgm:pt modelId="{65C74695-8108-40E4-8C5F-125713B40A76}" type="pres">
      <dgm:prSet presAssocID="{D805296B-03D4-4686-AE21-A7D4F3F88D5A}" presName="hierChild2" presStyleCnt="0"/>
      <dgm:spPr/>
    </dgm:pt>
    <dgm:pt modelId="{69FF62F1-23D1-46D4-A4B9-192FF25C94C4}" type="pres">
      <dgm:prSet presAssocID="{3D52C6E6-CB23-4F77-90D8-9A77D213BE5E}" presName="Name35" presStyleLbl="parChTrans1D2" presStyleIdx="0" presStyleCnt="5"/>
      <dgm:spPr/>
    </dgm:pt>
    <dgm:pt modelId="{F5247979-D8CE-4B01-90D0-CBDA6023F98D}" type="pres">
      <dgm:prSet presAssocID="{4274BCC1-5739-4122-8EAC-E5B946B5257F}" presName="hierRoot2" presStyleCnt="0">
        <dgm:presLayoutVars>
          <dgm:hierBranch/>
        </dgm:presLayoutVars>
      </dgm:prSet>
      <dgm:spPr/>
    </dgm:pt>
    <dgm:pt modelId="{D6D47B0B-859A-4ECB-8117-A13D741C95F3}" type="pres">
      <dgm:prSet presAssocID="{4274BCC1-5739-4122-8EAC-E5B946B5257F}" presName="rootComposite" presStyleCnt="0"/>
      <dgm:spPr/>
    </dgm:pt>
    <dgm:pt modelId="{E9D3870B-48A8-44DD-9689-02FF2BB40965}" type="pres">
      <dgm:prSet presAssocID="{4274BCC1-5739-4122-8EAC-E5B946B5257F}" presName="rootText" presStyleLbl="node2" presStyleIdx="0" presStyleCnt="5">
        <dgm:presLayoutVars>
          <dgm:chPref val="3"/>
        </dgm:presLayoutVars>
      </dgm:prSet>
      <dgm:spPr/>
    </dgm:pt>
    <dgm:pt modelId="{351BBECF-E66F-498E-A2FE-8CA2F1BE036C}" type="pres">
      <dgm:prSet presAssocID="{4274BCC1-5739-4122-8EAC-E5B946B5257F}" presName="rootConnector" presStyleLbl="node2" presStyleIdx="0" presStyleCnt="5"/>
      <dgm:spPr/>
    </dgm:pt>
    <dgm:pt modelId="{08AC282D-7C0F-4135-93BA-0F4392BDCFF4}" type="pres">
      <dgm:prSet presAssocID="{4274BCC1-5739-4122-8EAC-E5B946B5257F}" presName="hierChild4" presStyleCnt="0"/>
      <dgm:spPr/>
    </dgm:pt>
    <dgm:pt modelId="{2656E006-6E60-4291-B144-98D3FAE0A0F3}" type="pres">
      <dgm:prSet presAssocID="{4274BCC1-5739-4122-8EAC-E5B946B5257F}" presName="hierChild5" presStyleCnt="0"/>
      <dgm:spPr/>
    </dgm:pt>
    <dgm:pt modelId="{1F1AF54F-3B26-4046-B923-ABCB061212F7}" type="pres">
      <dgm:prSet presAssocID="{BEE03EC7-8AFB-4150-A987-60FFDF5003FA}" presName="Name35" presStyleLbl="parChTrans1D2" presStyleIdx="1" presStyleCnt="5"/>
      <dgm:spPr/>
    </dgm:pt>
    <dgm:pt modelId="{196863C7-A5B5-45B1-859B-B6848C94231E}" type="pres">
      <dgm:prSet presAssocID="{49174B18-A329-4599-A4A7-DCE08890B6DF}" presName="hierRoot2" presStyleCnt="0">
        <dgm:presLayoutVars>
          <dgm:hierBranch/>
        </dgm:presLayoutVars>
      </dgm:prSet>
      <dgm:spPr/>
    </dgm:pt>
    <dgm:pt modelId="{E948C8D4-73A6-4EBD-80AF-C8B07C49284B}" type="pres">
      <dgm:prSet presAssocID="{49174B18-A329-4599-A4A7-DCE08890B6DF}" presName="rootComposite" presStyleCnt="0"/>
      <dgm:spPr/>
    </dgm:pt>
    <dgm:pt modelId="{AB29AD82-A12B-431A-9A2D-FE2EB86E541B}" type="pres">
      <dgm:prSet presAssocID="{49174B18-A329-4599-A4A7-DCE08890B6DF}" presName="rootText" presStyleLbl="node2" presStyleIdx="1" presStyleCnt="5">
        <dgm:presLayoutVars>
          <dgm:chPref val="3"/>
        </dgm:presLayoutVars>
      </dgm:prSet>
      <dgm:spPr/>
    </dgm:pt>
    <dgm:pt modelId="{27DCB066-09B0-4F3A-A41A-25F10275E87D}" type="pres">
      <dgm:prSet presAssocID="{49174B18-A329-4599-A4A7-DCE08890B6DF}" presName="rootConnector" presStyleLbl="node2" presStyleIdx="1" presStyleCnt="5"/>
      <dgm:spPr/>
    </dgm:pt>
    <dgm:pt modelId="{ECDFBABC-32DE-439E-9858-8F5424201EBC}" type="pres">
      <dgm:prSet presAssocID="{49174B18-A329-4599-A4A7-DCE08890B6DF}" presName="hierChild4" presStyleCnt="0"/>
      <dgm:spPr/>
    </dgm:pt>
    <dgm:pt modelId="{CA249469-C57C-4000-9C0E-FF84C98B4E7D}" type="pres">
      <dgm:prSet presAssocID="{49174B18-A329-4599-A4A7-DCE08890B6DF}" presName="hierChild5" presStyleCnt="0"/>
      <dgm:spPr/>
    </dgm:pt>
    <dgm:pt modelId="{B8B3D468-D0C8-43C1-9779-A2F41E47F741}" type="pres">
      <dgm:prSet presAssocID="{6F6B15FA-CA14-4D5B-AB4C-011ABAF6E4EF}" presName="Name35" presStyleLbl="parChTrans1D2" presStyleIdx="2" presStyleCnt="5"/>
      <dgm:spPr/>
    </dgm:pt>
    <dgm:pt modelId="{CE766676-72B2-4899-A900-7D1D831F2051}" type="pres">
      <dgm:prSet presAssocID="{B483AF96-43EE-4734-A57D-E5CEAFD82F2E}" presName="hierRoot2" presStyleCnt="0">
        <dgm:presLayoutVars>
          <dgm:hierBranch/>
        </dgm:presLayoutVars>
      </dgm:prSet>
      <dgm:spPr/>
    </dgm:pt>
    <dgm:pt modelId="{C39EA0FC-5BD0-4B69-8FBD-93707A8A8381}" type="pres">
      <dgm:prSet presAssocID="{B483AF96-43EE-4734-A57D-E5CEAFD82F2E}" presName="rootComposite" presStyleCnt="0"/>
      <dgm:spPr/>
    </dgm:pt>
    <dgm:pt modelId="{02E28E2E-2FAF-49F6-86CE-66351D5E5183}" type="pres">
      <dgm:prSet presAssocID="{B483AF96-43EE-4734-A57D-E5CEAFD82F2E}" presName="rootText" presStyleLbl="node2" presStyleIdx="2" presStyleCnt="5">
        <dgm:presLayoutVars>
          <dgm:chPref val="3"/>
        </dgm:presLayoutVars>
      </dgm:prSet>
      <dgm:spPr/>
    </dgm:pt>
    <dgm:pt modelId="{09D4D919-5E49-4E87-9B7E-249886305076}" type="pres">
      <dgm:prSet presAssocID="{B483AF96-43EE-4734-A57D-E5CEAFD82F2E}" presName="rootConnector" presStyleLbl="node2" presStyleIdx="2" presStyleCnt="5"/>
      <dgm:spPr/>
    </dgm:pt>
    <dgm:pt modelId="{11412749-B2FF-4214-8964-0A365C0C0B05}" type="pres">
      <dgm:prSet presAssocID="{B483AF96-43EE-4734-A57D-E5CEAFD82F2E}" presName="hierChild4" presStyleCnt="0"/>
      <dgm:spPr/>
    </dgm:pt>
    <dgm:pt modelId="{802167FD-0757-48DC-B074-05CB27EADBE7}" type="pres">
      <dgm:prSet presAssocID="{B483AF96-43EE-4734-A57D-E5CEAFD82F2E}" presName="hierChild5" presStyleCnt="0"/>
      <dgm:spPr/>
    </dgm:pt>
    <dgm:pt modelId="{C7652E52-9256-4F95-8806-5DFD5732242E}" type="pres">
      <dgm:prSet presAssocID="{FC970432-5CAB-4B63-A29C-0664E6DA53CF}" presName="Name35" presStyleLbl="parChTrans1D2" presStyleIdx="3" presStyleCnt="5"/>
      <dgm:spPr/>
    </dgm:pt>
    <dgm:pt modelId="{9C2583A6-19E9-4BB1-BC25-0CE848FE4F4B}" type="pres">
      <dgm:prSet presAssocID="{13695A6F-E2D4-4800-836E-701F6322DEFC}" presName="hierRoot2" presStyleCnt="0">
        <dgm:presLayoutVars>
          <dgm:hierBranch/>
        </dgm:presLayoutVars>
      </dgm:prSet>
      <dgm:spPr/>
    </dgm:pt>
    <dgm:pt modelId="{D902CEAF-3EBD-48D5-A16A-6FD94544F313}" type="pres">
      <dgm:prSet presAssocID="{13695A6F-E2D4-4800-836E-701F6322DEFC}" presName="rootComposite" presStyleCnt="0"/>
      <dgm:spPr/>
    </dgm:pt>
    <dgm:pt modelId="{DFF8A265-4DAC-4594-A0E8-F1E3E69FD75B}" type="pres">
      <dgm:prSet presAssocID="{13695A6F-E2D4-4800-836E-701F6322DEFC}" presName="rootText" presStyleLbl="node2" presStyleIdx="3" presStyleCnt="5">
        <dgm:presLayoutVars>
          <dgm:chPref val="3"/>
        </dgm:presLayoutVars>
      </dgm:prSet>
      <dgm:spPr/>
    </dgm:pt>
    <dgm:pt modelId="{BE50899D-1EBB-418C-A928-0B06C1FCC005}" type="pres">
      <dgm:prSet presAssocID="{13695A6F-E2D4-4800-836E-701F6322DEFC}" presName="rootConnector" presStyleLbl="node2" presStyleIdx="3" presStyleCnt="5"/>
      <dgm:spPr/>
    </dgm:pt>
    <dgm:pt modelId="{C7BD19C1-9024-42D8-BFC6-77BA642C151D}" type="pres">
      <dgm:prSet presAssocID="{13695A6F-E2D4-4800-836E-701F6322DEFC}" presName="hierChild4" presStyleCnt="0"/>
      <dgm:spPr/>
    </dgm:pt>
    <dgm:pt modelId="{4691DC96-C04C-49AB-A69F-CAA752499FF4}" type="pres">
      <dgm:prSet presAssocID="{13695A6F-E2D4-4800-836E-701F6322DEFC}" presName="hierChild5" presStyleCnt="0"/>
      <dgm:spPr/>
    </dgm:pt>
    <dgm:pt modelId="{9C0C4F3F-D340-4A12-BE87-8E427AD56FC2}" type="pres">
      <dgm:prSet presAssocID="{F6E6D598-ED64-4F21-BF64-B7F8E5D8AC09}" presName="Name35" presStyleLbl="parChTrans1D2" presStyleIdx="4" presStyleCnt="5"/>
      <dgm:spPr/>
    </dgm:pt>
    <dgm:pt modelId="{49C1E347-DC60-45E3-A4BA-858F65C712E7}" type="pres">
      <dgm:prSet presAssocID="{58B262A4-9AE3-42FB-AFB0-65FDE9F60F6B}" presName="hierRoot2" presStyleCnt="0">
        <dgm:presLayoutVars>
          <dgm:hierBranch/>
        </dgm:presLayoutVars>
      </dgm:prSet>
      <dgm:spPr/>
    </dgm:pt>
    <dgm:pt modelId="{59F01F67-F60B-4E59-948D-257E70FE37BA}" type="pres">
      <dgm:prSet presAssocID="{58B262A4-9AE3-42FB-AFB0-65FDE9F60F6B}" presName="rootComposite" presStyleCnt="0"/>
      <dgm:spPr/>
    </dgm:pt>
    <dgm:pt modelId="{B17A755B-0130-4111-9604-2008FA511572}" type="pres">
      <dgm:prSet presAssocID="{58B262A4-9AE3-42FB-AFB0-65FDE9F60F6B}" presName="rootText" presStyleLbl="node2" presStyleIdx="4" presStyleCnt="5">
        <dgm:presLayoutVars>
          <dgm:chPref val="3"/>
        </dgm:presLayoutVars>
      </dgm:prSet>
      <dgm:spPr/>
    </dgm:pt>
    <dgm:pt modelId="{E1FD43F9-1C31-4A7E-B28E-0BB7254A5E54}" type="pres">
      <dgm:prSet presAssocID="{58B262A4-9AE3-42FB-AFB0-65FDE9F60F6B}" presName="rootConnector" presStyleLbl="node2" presStyleIdx="4" presStyleCnt="5"/>
      <dgm:spPr/>
    </dgm:pt>
    <dgm:pt modelId="{EC414A89-51A8-4DD7-B091-7C78B9164FD6}" type="pres">
      <dgm:prSet presAssocID="{58B262A4-9AE3-42FB-AFB0-65FDE9F60F6B}" presName="hierChild4" presStyleCnt="0"/>
      <dgm:spPr/>
    </dgm:pt>
    <dgm:pt modelId="{8C2D11D7-7F48-42D2-8A85-7F5E56B65362}" type="pres">
      <dgm:prSet presAssocID="{58B262A4-9AE3-42FB-AFB0-65FDE9F60F6B}" presName="hierChild5" presStyleCnt="0"/>
      <dgm:spPr/>
    </dgm:pt>
    <dgm:pt modelId="{7607E28F-D675-4B06-B677-74AF62960F2A}" type="pres">
      <dgm:prSet presAssocID="{D805296B-03D4-4686-AE21-A7D4F3F88D5A}" presName="hierChild3" presStyleCnt="0"/>
      <dgm:spPr/>
    </dgm:pt>
  </dgm:ptLst>
  <dgm:cxnLst>
    <dgm:cxn modelId="{BE9F5E5C-DAB4-4799-B931-384FBE6E0D75}" type="presOf" srcId="{4274BCC1-5739-4122-8EAC-E5B946B5257F}" destId="{351BBECF-E66F-498E-A2FE-8CA2F1BE036C}" srcOrd="1" destOrd="0" presId="urn:microsoft.com/office/officeart/2005/8/layout/orgChart1"/>
    <dgm:cxn modelId="{503D656E-F648-4DFC-9E5B-B1AAD773FE75}" srcId="{D805296B-03D4-4686-AE21-A7D4F3F88D5A}" destId="{B483AF96-43EE-4734-A57D-E5CEAFD82F2E}" srcOrd="2" destOrd="0" parTransId="{6F6B15FA-CA14-4D5B-AB4C-011ABAF6E4EF}" sibTransId="{3CE7C65F-73F5-464A-8866-D9094A0D4336}"/>
    <dgm:cxn modelId="{8CF255BC-D8E2-453D-AE5D-9B480D2C4120}" type="presOf" srcId="{13695A6F-E2D4-4800-836E-701F6322DEFC}" destId="{BE50899D-1EBB-418C-A928-0B06C1FCC005}" srcOrd="1" destOrd="0" presId="urn:microsoft.com/office/officeart/2005/8/layout/orgChart1"/>
    <dgm:cxn modelId="{CA52E679-9243-4B19-983D-59350EBFDC9F}" type="presOf" srcId="{58B262A4-9AE3-42FB-AFB0-65FDE9F60F6B}" destId="{B17A755B-0130-4111-9604-2008FA511572}" srcOrd="0" destOrd="0" presId="urn:microsoft.com/office/officeart/2005/8/layout/orgChart1"/>
    <dgm:cxn modelId="{73C20696-9055-4075-9AE6-92EB5BCBB764}" type="presOf" srcId="{49174B18-A329-4599-A4A7-DCE08890B6DF}" destId="{27DCB066-09B0-4F3A-A41A-25F10275E87D}" srcOrd="1" destOrd="0" presId="urn:microsoft.com/office/officeart/2005/8/layout/orgChart1"/>
    <dgm:cxn modelId="{51101789-34ED-4668-B3C2-733E205F1CAA}" type="presOf" srcId="{D805296B-03D4-4686-AE21-A7D4F3F88D5A}" destId="{0DD83526-1940-4723-BA49-5C34EE8C8CE8}" srcOrd="1" destOrd="0" presId="urn:microsoft.com/office/officeart/2005/8/layout/orgChart1"/>
    <dgm:cxn modelId="{03A4A8A3-7536-4921-906B-9E4CB712A955}" srcId="{D805296B-03D4-4686-AE21-A7D4F3F88D5A}" destId="{13695A6F-E2D4-4800-836E-701F6322DEFC}" srcOrd="3" destOrd="0" parTransId="{FC970432-5CAB-4B63-A29C-0664E6DA53CF}" sibTransId="{7E0BFF1D-4868-4883-AAF1-83C2A15BF564}"/>
    <dgm:cxn modelId="{965DBCBF-E068-4767-8397-174AFAAFEBD7}" type="presOf" srcId="{B483AF96-43EE-4734-A57D-E5CEAFD82F2E}" destId="{09D4D919-5E49-4E87-9B7E-249886305076}" srcOrd="1" destOrd="0" presId="urn:microsoft.com/office/officeart/2005/8/layout/orgChart1"/>
    <dgm:cxn modelId="{A8DD7E37-07E4-41B1-A31C-9CB19E1EADCF}" type="presOf" srcId="{3E350D9E-FEFA-4D72-83E7-AEDCB3253800}" destId="{5ACF6771-CBC8-4DD9-ADE3-28CE0848EC75}" srcOrd="0" destOrd="0" presId="urn:microsoft.com/office/officeart/2005/8/layout/orgChart1"/>
    <dgm:cxn modelId="{4D9FBB78-8BA9-44EE-8704-EE01F68F5FD3}" srcId="{3E350D9E-FEFA-4D72-83E7-AEDCB3253800}" destId="{D805296B-03D4-4686-AE21-A7D4F3F88D5A}" srcOrd="0" destOrd="0" parTransId="{3CA56A2E-9901-4737-9362-383FA5A7AF2D}" sibTransId="{706F83DF-C8E1-435A-B7DB-5B8B9DA3C49C}"/>
    <dgm:cxn modelId="{09D8A280-E36B-4A79-BD4A-D5122A74DF1F}" type="presOf" srcId="{D805296B-03D4-4686-AE21-A7D4F3F88D5A}" destId="{57323DD5-30F0-479F-B578-EEE05742DAD1}" srcOrd="0" destOrd="0" presId="urn:microsoft.com/office/officeart/2005/8/layout/orgChart1"/>
    <dgm:cxn modelId="{44B15943-C308-4214-B7C3-13E64CE31706}" type="presOf" srcId="{58B262A4-9AE3-42FB-AFB0-65FDE9F60F6B}" destId="{E1FD43F9-1C31-4A7E-B28E-0BB7254A5E54}" srcOrd="1" destOrd="0" presId="urn:microsoft.com/office/officeart/2005/8/layout/orgChart1"/>
    <dgm:cxn modelId="{2809D1B8-F260-45DF-9458-4EA90E597654}" type="presOf" srcId="{4274BCC1-5739-4122-8EAC-E5B946B5257F}" destId="{E9D3870B-48A8-44DD-9689-02FF2BB40965}" srcOrd="0" destOrd="0" presId="urn:microsoft.com/office/officeart/2005/8/layout/orgChart1"/>
    <dgm:cxn modelId="{61695090-1986-490C-84C6-05A2E25ABBC6}" type="presOf" srcId="{6F6B15FA-CA14-4D5B-AB4C-011ABAF6E4EF}" destId="{B8B3D468-D0C8-43C1-9779-A2F41E47F741}" srcOrd="0" destOrd="0" presId="urn:microsoft.com/office/officeart/2005/8/layout/orgChart1"/>
    <dgm:cxn modelId="{8AB264EA-7456-426E-8556-04783E40AC93}" srcId="{D805296B-03D4-4686-AE21-A7D4F3F88D5A}" destId="{49174B18-A329-4599-A4A7-DCE08890B6DF}" srcOrd="1" destOrd="0" parTransId="{BEE03EC7-8AFB-4150-A987-60FFDF5003FA}" sibTransId="{05805597-AAFE-4484-BDD7-76EAD363734D}"/>
    <dgm:cxn modelId="{D6D49E47-F128-4F0A-BD11-FDBBCD52CFF2}" type="presOf" srcId="{BEE03EC7-8AFB-4150-A987-60FFDF5003FA}" destId="{1F1AF54F-3B26-4046-B923-ABCB061212F7}" srcOrd="0" destOrd="0" presId="urn:microsoft.com/office/officeart/2005/8/layout/orgChart1"/>
    <dgm:cxn modelId="{C3204AD4-D0CA-457E-B546-77BEC9D5B75A}" srcId="{D805296B-03D4-4686-AE21-A7D4F3F88D5A}" destId="{4274BCC1-5739-4122-8EAC-E5B946B5257F}" srcOrd="0" destOrd="0" parTransId="{3D52C6E6-CB23-4F77-90D8-9A77D213BE5E}" sibTransId="{2FE00131-5059-4D73-9F39-45079FCFFD95}"/>
    <dgm:cxn modelId="{A59FE4EA-25E4-4967-81CD-959A1F27E1FA}" type="presOf" srcId="{F6E6D598-ED64-4F21-BF64-B7F8E5D8AC09}" destId="{9C0C4F3F-D340-4A12-BE87-8E427AD56FC2}" srcOrd="0" destOrd="0" presId="urn:microsoft.com/office/officeart/2005/8/layout/orgChart1"/>
    <dgm:cxn modelId="{85D9F09E-3CBD-4E05-89E6-184D4AE5D76F}" type="presOf" srcId="{13695A6F-E2D4-4800-836E-701F6322DEFC}" destId="{DFF8A265-4DAC-4594-A0E8-F1E3E69FD75B}" srcOrd="0" destOrd="0" presId="urn:microsoft.com/office/officeart/2005/8/layout/orgChart1"/>
    <dgm:cxn modelId="{ABB3E75B-D422-44ED-B9F0-92F98CC907CA}" srcId="{D805296B-03D4-4686-AE21-A7D4F3F88D5A}" destId="{58B262A4-9AE3-42FB-AFB0-65FDE9F60F6B}" srcOrd="4" destOrd="0" parTransId="{F6E6D598-ED64-4F21-BF64-B7F8E5D8AC09}" sibTransId="{692CC65E-8872-43FA-AB7F-A67057EE59C7}"/>
    <dgm:cxn modelId="{FDA1CF22-E90F-405D-8E00-A26FDDF08010}" type="presOf" srcId="{3D52C6E6-CB23-4F77-90D8-9A77D213BE5E}" destId="{69FF62F1-23D1-46D4-A4B9-192FF25C94C4}" srcOrd="0" destOrd="0" presId="urn:microsoft.com/office/officeart/2005/8/layout/orgChart1"/>
    <dgm:cxn modelId="{F6E952F6-3D94-4115-A27C-97C1B52B96CC}" type="presOf" srcId="{FC970432-5CAB-4B63-A29C-0664E6DA53CF}" destId="{C7652E52-9256-4F95-8806-5DFD5732242E}" srcOrd="0" destOrd="0" presId="urn:microsoft.com/office/officeart/2005/8/layout/orgChart1"/>
    <dgm:cxn modelId="{FB1D44D2-5C09-4B7A-88E4-486129C7895F}" type="presOf" srcId="{49174B18-A329-4599-A4A7-DCE08890B6DF}" destId="{AB29AD82-A12B-431A-9A2D-FE2EB86E541B}" srcOrd="0" destOrd="0" presId="urn:microsoft.com/office/officeart/2005/8/layout/orgChart1"/>
    <dgm:cxn modelId="{69810FEC-87DF-4628-91EA-EBACC76ACA30}" type="presOf" srcId="{B483AF96-43EE-4734-A57D-E5CEAFD82F2E}" destId="{02E28E2E-2FAF-49F6-86CE-66351D5E5183}" srcOrd="0" destOrd="0" presId="urn:microsoft.com/office/officeart/2005/8/layout/orgChart1"/>
    <dgm:cxn modelId="{96CD4CF4-0747-46FC-9399-873F08DA10C6}" type="presParOf" srcId="{5ACF6771-CBC8-4DD9-ADE3-28CE0848EC75}" destId="{86A95AB9-0722-42D5-BC17-421E93173626}" srcOrd="0" destOrd="0" presId="urn:microsoft.com/office/officeart/2005/8/layout/orgChart1"/>
    <dgm:cxn modelId="{94D2B1E6-DA7B-4920-B06F-62DA1649D2E8}" type="presParOf" srcId="{86A95AB9-0722-42D5-BC17-421E93173626}" destId="{EDD89B89-2AFB-4E77-922C-EBE2ED43A39B}" srcOrd="0" destOrd="0" presId="urn:microsoft.com/office/officeart/2005/8/layout/orgChart1"/>
    <dgm:cxn modelId="{DFC6E13D-BAFC-450A-808A-CDA63D4A3067}" type="presParOf" srcId="{EDD89B89-2AFB-4E77-922C-EBE2ED43A39B}" destId="{57323DD5-30F0-479F-B578-EEE05742DAD1}" srcOrd="0" destOrd="0" presId="urn:microsoft.com/office/officeart/2005/8/layout/orgChart1"/>
    <dgm:cxn modelId="{0C38674E-650A-4F97-9323-1665DA49B449}" type="presParOf" srcId="{EDD89B89-2AFB-4E77-922C-EBE2ED43A39B}" destId="{0DD83526-1940-4723-BA49-5C34EE8C8CE8}" srcOrd="1" destOrd="0" presId="urn:microsoft.com/office/officeart/2005/8/layout/orgChart1"/>
    <dgm:cxn modelId="{677C356B-CEE9-42AB-AADE-7ABB1732FF3E}" type="presParOf" srcId="{86A95AB9-0722-42D5-BC17-421E93173626}" destId="{65C74695-8108-40E4-8C5F-125713B40A76}" srcOrd="1" destOrd="0" presId="urn:microsoft.com/office/officeart/2005/8/layout/orgChart1"/>
    <dgm:cxn modelId="{7D5CEE96-C800-4DB7-B91B-657041384DA5}" type="presParOf" srcId="{65C74695-8108-40E4-8C5F-125713B40A76}" destId="{69FF62F1-23D1-46D4-A4B9-192FF25C94C4}" srcOrd="0" destOrd="0" presId="urn:microsoft.com/office/officeart/2005/8/layout/orgChart1"/>
    <dgm:cxn modelId="{06866D6A-34EB-433C-9D70-30124E957116}" type="presParOf" srcId="{65C74695-8108-40E4-8C5F-125713B40A76}" destId="{F5247979-D8CE-4B01-90D0-CBDA6023F98D}" srcOrd="1" destOrd="0" presId="urn:microsoft.com/office/officeart/2005/8/layout/orgChart1"/>
    <dgm:cxn modelId="{4A8EE02F-EE52-4FB9-82CE-D16326FEB03B}" type="presParOf" srcId="{F5247979-D8CE-4B01-90D0-CBDA6023F98D}" destId="{D6D47B0B-859A-4ECB-8117-A13D741C95F3}" srcOrd="0" destOrd="0" presId="urn:microsoft.com/office/officeart/2005/8/layout/orgChart1"/>
    <dgm:cxn modelId="{8C67EB1F-B1F3-419C-A6C7-FDC415C05A44}" type="presParOf" srcId="{D6D47B0B-859A-4ECB-8117-A13D741C95F3}" destId="{E9D3870B-48A8-44DD-9689-02FF2BB40965}" srcOrd="0" destOrd="0" presId="urn:microsoft.com/office/officeart/2005/8/layout/orgChart1"/>
    <dgm:cxn modelId="{15F602C8-5664-42C2-89EC-B01153DD8548}" type="presParOf" srcId="{D6D47B0B-859A-4ECB-8117-A13D741C95F3}" destId="{351BBECF-E66F-498E-A2FE-8CA2F1BE036C}" srcOrd="1" destOrd="0" presId="urn:microsoft.com/office/officeart/2005/8/layout/orgChart1"/>
    <dgm:cxn modelId="{16B68A5A-FB36-4AF4-A429-51D991D58D61}" type="presParOf" srcId="{F5247979-D8CE-4B01-90D0-CBDA6023F98D}" destId="{08AC282D-7C0F-4135-93BA-0F4392BDCFF4}" srcOrd="1" destOrd="0" presId="urn:microsoft.com/office/officeart/2005/8/layout/orgChart1"/>
    <dgm:cxn modelId="{D4A33BBD-9560-462A-9EEF-F570A9CF73B4}" type="presParOf" srcId="{F5247979-D8CE-4B01-90D0-CBDA6023F98D}" destId="{2656E006-6E60-4291-B144-98D3FAE0A0F3}" srcOrd="2" destOrd="0" presId="urn:microsoft.com/office/officeart/2005/8/layout/orgChart1"/>
    <dgm:cxn modelId="{9B4B3793-F6E4-4CAB-8E92-3763DE511164}" type="presParOf" srcId="{65C74695-8108-40E4-8C5F-125713B40A76}" destId="{1F1AF54F-3B26-4046-B923-ABCB061212F7}" srcOrd="2" destOrd="0" presId="urn:microsoft.com/office/officeart/2005/8/layout/orgChart1"/>
    <dgm:cxn modelId="{D987042C-C178-4427-9C01-AB23F86F4EBD}" type="presParOf" srcId="{65C74695-8108-40E4-8C5F-125713B40A76}" destId="{196863C7-A5B5-45B1-859B-B6848C94231E}" srcOrd="3" destOrd="0" presId="urn:microsoft.com/office/officeart/2005/8/layout/orgChart1"/>
    <dgm:cxn modelId="{7B80193F-CC12-412D-AFD4-09E22373E421}" type="presParOf" srcId="{196863C7-A5B5-45B1-859B-B6848C94231E}" destId="{E948C8D4-73A6-4EBD-80AF-C8B07C49284B}" srcOrd="0" destOrd="0" presId="urn:microsoft.com/office/officeart/2005/8/layout/orgChart1"/>
    <dgm:cxn modelId="{1C48F3B4-7BBC-462C-881C-1CADD79A3A86}" type="presParOf" srcId="{E948C8D4-73A6-4EBD-80AF-C8B07C49284B}" destId="{AB29AD82-A12B-431A-9A2D-FE2EB86E541B}" srcOrd="0" destOrd="0" presId="urn:microsoft.com/office/officeart/2005/8/layout/orgChart1"/>
    <dgm:cxn modelId="{763771C7-7AD1-42BB-8591-D7D06F0E1DED}" type="presParOf" srcId="{E948C8D4-73A6-4EBD-80AF-C8B07C49284B}" destId="{27DCB066-09B0-4F3A-A41A-25F10275E87D}" srcOrd="1" destOrd="0" presId="urn:microsoft.com/office/officeart/2005/8/layout/orgChart1"/>
    <dgm:cxn modelId="{76B2A9E8-CF58-459A-8BFF-3248E5A4FC71}" type="presParOf" srcId="{196863C7-A5B5-45B1-859B-B6848C94231E}" destId="{ECDFBABC-32DE-439E-9858-8F5424201EBC}" srcOrd="1" destOrd="0" presId="urn:microsoft.com/office/officeart/2005/8/layout/orgChart1"/>
    <dgm:cxn modelId="{9681ABDA-66AF-45D1-A6FA-5EDDB7BA8F5E}" type="presParOf" srcId="{196863C7-A5B5-45B1-859B-B6848C94231E}" destId="{CA249469-C57C-4000-9C0E-FF84C98B4E7D}" srcOrd="2" destOrd="0" presId="urn:microsoft.com/office/officeart/2005/8/layout/orgChart1"/>
    <dgm:cxn modelId="{CCC480DB-BD10-42B5-A5F6-815657DBD9F4}" type="presParOf" srcId="{65C74695-8108-40E4-8C5F-125713B40A76}" destId="{B8B3D468-D0C8-43C1-9779-A2F41E47F741}" srcOrd="4" destOrd="0" presId="urn:microsoft.com/office/officeart/2005/8/layout/orgChart1"/>
    <dgm:cxn modelId="{A88E0545-55A1-4AC0-8A21-65EDE4506140}" type="presParOf" srcId="{65C74695-8108-40E4-8C5F-125713B40A76}" destId="{CE766676-72B2-4899-A900-7D1D831F2051}" srcOrd="5" destOrd="0" presId="urn:microsoft.com/office/officeart/2005/8/layout/orgChart1"/>
    <dgm:cxn modelId="{7A5FEC4A-F515-4E5C-9727-F6CBAD0D17F9}" type="presParOf" srcId="{CE766676-72B2-4899-A900-7D1D831F2051}" destId="{C39EA0FC-5BD0-4B69-8FBD-93707A8A8381}" srcOrd="0" destOrd="0" presId="urn:microsoft.com/office/officeart/2005/8/layout/orgChart1"/>
    <dgm:cxn modelId="{46F82000-82E7-495E-B2A8-8A6BAE230BFF}" type="presParOf" srcId="{C39EA0FC-5BD0-4B69-8FBD-93707A8A8381}" destId="{02E28E2E-2FAF-49F6-86CE-66351D5E5183}" srcOrd="0" destOrd="0" presId="urn:microsoft.com/office/officeart/2005/8/layout/orgChart1"/>
    <dgm:cxn modelId="{91AC2F62-FBC6-4F55-9695-C45C4D7DEAF5}" type="presParOf" srcId="{C39EA0FC-5BD0-4B69-8FBD-93707A8A8381}" destId="{09D4D919-5E49-4E87-9B7E-249886305076}" srcOrd="1" destOrd="0" presId="urn:microsoft.com/office/officeart/2005/8/layout/orgChart1"/>
    <dgm:cxn modelId="{F174B239-67D0-458F-A55C-A21E6ECB1D93}" type="presParOf" srcId="{CE766676-72B2-4899-A900-7D1D831F2051}" destId="{11412749-B2FF-4214-8964-0A365C0C0B05}" srcOrd="1" destOrd="0" presId="urn:microsoft.com/office/officeart/2005/8/layout/orgChart1"/>
    <dgm:cxn modelId="{23AA67BA-E2FB-418B-A8C5-6C388BD9ADD9}" type="presParOf" srcId="{CE766676-72B2-4899-A900-7D1D831F2051}" destId="{802167FD-0757-48DC-B074-05CB27EADBE7}" srcOrd="2" destOrd="0" presId="urn:microsoft.com/office/officeart/2005/8/layout/orgChart1"/>
    <dgm:cxn modelId="{FAC4A595-07BC-4900-BE6B-62F09464114A}" type="presParOf" srcId="{65C74695-8108-40E4-8C5F-125713B40A76}" destId="{C7652E52-9256-4F95-8806-5DFD5732242E}" srcOrd="6" destOrd="0" presId="urn:microsoft.com/office/officeart/2005/8/layout/orgChart1"/>
    <dgm:cxn modelId="{7CC4BE88-1946-4D55-B143-300AC25BFEC1}" type="presParOf" srcId="{65C74695-8108-40E4-8C5F-125713B40A76}" destId="{9C2583A6-19E9-4BB1-BC25-0CE848FE4F4B}" srcOrd="7" destOrd="0" presId="urn:microsoft.com/office/officeart/2005/8/layout/orgChart1"/>
    <dgm:cxn modelId="{56536173-5FBB-4E4C-A463-354AB8E20FEB}" type="presParOf" srcId="{9C2583A6-19E9-4BB1-BC25-0CE848FE4F4B}" destId="{D902CEAF-3EBD-48D5-A16A-6FD94544F313}" srcOrd="0" destOrd="0" presId="urn:microsoft.com/office/officeart/2005/8/layout/orgChart1"/>
    <dgm:cxn modelId="{88A21A4B-9BB6-447C-8B17-3D5501EE9C6B}" type="presParOf" srcId="{D902CEAF-3EBD-48D5-A16A-6FD94544F313}" destId="{DFF8A265-4DAC-4594-A0E8-F1E3E69FD75B}" srcOrd="0" destOrd="0" presId="urn:microsoft.com/office/officeart/2005/8/layout/orgChart1"/>
    <dgm:cxn modelId="{73D10B1B-2065-4235-BB3E-A67A91D26A9F}" type="presParOf" srcId="{D902CEAF-3EBD-48D5-A16A-6FD94544F313}" destId="{BE50899D-1EBB-418C-A928-0B06C1FCC005}" srcOrd="1" destOrd="0" presId="urn:microsoft.com/office/officeart/2005/8/layout/orgChart1"/>
    <dgm:cxn modelId="{75D6CDCC-B926-406A-9E3D-87C57B2FC9F1}" type="presParOf" srcId="{9C2583A6-19E9-4BB1-BC25-0CE848FE4F4B}" destId="{C7BD19C1-9024-42D8-BFC6-77BA642C151D}" srcOrd="1" destOrd="0" presId="urn:microsoft.com/office/officeart/2005/8/layout/orgChart1"/>
    <dgm:cxn modelId="{458427F0-077D-476E-AB58-32D40DA271F9}" type="presParOf" srcId="{9C2583A6-19E9-4BB1-BC25-0CE848FE4F4B}" destId="{4691DC96-C04C-49AB-A69F-CAA752499FF4}" srcOrd="2" destOrd="0" presId="urn:microsoft.com/office/officeart/2005/8/layout/orgChart1"/>
    <dgm:cxn modelId="{72180FDC-E7F1-49BE-AA0F-A5D96F86AC4E}" type="presParOf" srcId="{65C74695-8108-40E4-8C5F-125713B40A76}" destId="{9C0C4F3F-D340-4A12-BE87-8E427AD56FC2}" srcOrd="8" destOrd="0" presId="urn:microsoft.com/office/officeart/2005/8/layout/orgChart1"/>
    <dgm:cxn modelId="{1F1D5443-D27D-4304-B2CE-8D174B16ADEB}" type="presParOf" srcId="{65C74695-8108-40E4-8C5F-125713B40A76}" destId="{49C1E347-DC60-45E3-A4BA-858F65C712E7}" srcOrd="9" destOrd="0" presId="urn:microsoft.com/office/officeart/2005/8/layout/orgChart1"/>
    <dgm:cxn modelId="{CAC8397B-B2D8-4376-8E3D-3693A5E1F07B}" type="presParOf" srcId="{49C1E347-DC60-45E3-A4BA-858F65C712E7}" destId="{59F01F67-F60B-4E59-948D-257E70FE37BA}" srcOrd="0" destOrd="0" presId="urn:microsoft.com/office/officeart/2005/8/layout/orgChart1"/>
    <dgm:cxn modelId="{086F89AD-F68B-460C-80DD-DD178DB23917}" type="presParOf" srcId="{59F01F67-F60B-4E59-948D-257E70FE37BA}" destId="{B17A755B-0130-4111-9604-2008FA511572}" srcOrd="0" destOrd="0" presId="urn:microsoft.com/office/officeart/2005/8/layout/orgChart1"/>
    <dgm:cxn modelId="{E61C7C60-EEB4-4B16-ABA9-7AC88195BE7B}" type="presParOf" srcId="{59F01F67-F60B-4E59-948D-257E70FE37BA}" destId="{E1FD43F9-1C31-4A7E-B28E-0BB7254A5E54}" srcOrd="1" destOrd="0" presId="urn:microsoft.com/office/officeart/2005/8/layout/orgChart1"/>
    <dgm:cxn modelId="{C6CD9DA2-E5AC-4A0F-998F-095287A354E0}" type="presParOf" srcId="{49C1E347-DC60-45E3-A4BA-858F65C712E7}" destId="{EC414A89-51A8-4DD7-B091-7C78B9164FD6}" srcOrd="1" destOrd="0" presId="urn:microsoft.com/office/officeart/2005/8/layout/orgChart1"/>
    <dgm:cxn modelId="{168148DE-8452-4A65-942D-8FF7FD5FFD4C}" type="presParOf" srcId="{49C1E347-DC60-45E3-A4BA-858F65C712E7}" destId="{8C2D11D7-7F48-42D2-8A85-7F5E56B65362}" srcOrd="2" destOrd="0" presId="urn:microsoft.com/office/officeart/2005/8/layout/orgChart1"/>
    <dgm:cxn modelId="{B6F4E4FF-7FF5-467F-B8BE-F673439D217A}" type="presParOf" srcId="{86A95AB9-0722-42D5-BC17-421E93173626}" destId="{7607E28F-D675-4B06-B677-74AF62960F2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C0E3F4A-D1FE-4437-8042-FA8F6BEF05EE}" type="doc">
      <dgm:prSet loTypeId="urn:microsoft.com/office/officeart/2005/8/layout/orgChart1" loCatId="hierarchy" qsTypeId="urn:microsoft.com/office/officeart/2005/8/quickstyle/simple1" qsCatId="simple" csTypeId="urn:microsoft.com/office/officeart/2005/8/colors/accent1_2" csCatId="accent1"/>
      <dgm:spPr/>
    </dgm:pt>
    <dgm:pt modelId="{C30EF7F6-22D5-46A4-B80E-D5D6E66D951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Tartışmacı anlatımla oluşturulmuş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Metinlerin ortak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E9229950-C9B5-4529-A6E7-7C3C0014863F}" type="parTrans" cxnId="{CA4F974E-E793-4899-8ABB-0AB560BCF89C}">
      <dgm:prSet/>
      <dgm:spPr/>
    </dgm:pt>
    <dgm:pt modelId="{2311C2E0-54EB-4C5F-A962-DF4AFD99334E}" type="sibTrans" cxnId="{CA4F974E-E793-4899-8ABB-0AB560BCF89C}">
      <dgm:prSet/>
      <dgm:spPr/>
    </dgm:pt>
    <dgm:pt modelId="{15ED17C9-1653-4A2B-9BB7-0EC7FF2DB3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Dil,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Göndergesel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İşlevinde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C45E0701-7A70-4644-9ADC-E8C92DC768AC}" type="parTrans" cxnId="{E554C8E1-CF34-47B7-A734-73B7780F157C}">
      <dgm:prSet/>
      <dgm:spPr/>
    </dgm:pt>
    <dgm:pt modelId="{14C5FC23-9C39-456F-B4D5-70742D879F1C}" type="sibTrans" cxnId="{E554C8E1-CF34-47B7-A734-73B7780F157C}">
      <dgm:prSet/>
      <dgm:spPr/>
    </dgm:pt>
    <dgm:pt modelId="{E220C528-381E-4B87-B041-CA6B75339E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Düşünce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ve duygu</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Kısa 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Kesin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İfadelerle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Dile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Getirilir.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7010B456-1AAD-48CA-9E54-DFBFF2BA008A}" type="parTrans" cxnId="{C04935A3-3CA0-484F-8C42-496DCE3D9FB5}">
      <dgm:prSet/>
      <dgm:spPr/>
    </dgm:pt>
    <dgm:pt modelId="{F7BA9871-E678-4BC3-AB06-EFE2EEED0BA7}" type="sibTrans" cxnId="{C04935A3-3CA0-484F-8C42-496DCE3D9FB5}">
      <dgm:prSet/>
      <dgm:spPr/>
    </dgm:pt>
    <dgm:pt modelId="{EE80961A-9BDF-4A46-B087-8A921CC8CE7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Yeteneğe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Bilgi 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Deneyime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Göre 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Yöntemi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Belirlenir.</a:t>
          </a:r>
          <a:endParaRPr kumimoji="0" lang="tr-TR" altLang="tr-TR" b="0" i="0" u="none" strike="noStrike" cap="none" normalizeH="0" baseline="0" smtClean="0">
            <a:ln>
              <a:noFill/>
            </a:ln>
            <a:solidFill>
              <a:schemeClr val="tx1"/>
            </a:solidFill>
            <a:effectLst/>
            <a:latin typeface="Times New Roman" pitchFamily="18" charset="0"/>
          </a:endParaRPr>
        </a:p>
      </dgm:t>
    </dgm:pt>
    <dgm:pt modelId="{E1E525B2-F75C-4C1D-97B3-A90DCE6D71CE}" type="parTrans" cxnId="{20857222-9571-424A-8EA5-27B89DEA457C}">
      <dgm:prSet/>
      <dgm:spPr/>
    </dgm:pt>
    <dgm:pt modelId="{1457C898-3924-4506-9649-F4F52FCBC392}" type="sibTrans" cxnId="{20857222-9571-424A-8EA5-27B89DEA457C}">
      <dgm:prSet/>
      <dgm:spPr/>
    </dgm:pt>
    <dgm:pt modelId="{93F34B8E-DE62-4E59-8476-FEA14DBFAF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Söyleşiye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varan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Rahat 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0CACF7F3-6990-4975-97ED-D010F0F00C0A}" type="parTrans" cxnId="{BD02A1DE-7A15-4C1D-B457-9FCF7002B612}">
      <dgm:prSet/>
      <dgm:spPr/>
    </dgm:pt>
    <dgm:pt modelId="{85850083-A31F-41EB-9410-11560C03CF68}" type="sibTrans" cxnId="{BD02A1DE-7A15-4C1D-B457-9FCF7002B612}">
      <dgm:prSet/>
      <dgm:spPr/>
    </dgm:pt>
    <dgm:pt modelId="{0D5117FB-AD0C-4343-9ACF-3E5CE737E38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Savunulan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Karşı çıkılan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Görüşlere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Yer verilir.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591FE211-1562-49EA-9DF5-F9DB6AF0913C}" type="parTrans" cxnId="{E8D0E811-3C4B-465B-8B10-87A52FB81C0E}">
      <dgm:prSet/>
      <dgm:spPr/>
    </dgm:pt>
    <dgm:pt modelId="{CC069B81-77F9-4398-A3DF-8277C7492306}" type="sibTrans" cxnId="{E8D0E811-3C4B-465B-8B10-87A52FB81C0E}">
      <dgm:prSet/>
      <dgm:spPr/>
    </dgm:pt>
    <dgm:pt modelId="{ECF299D2-38B0-4BDB-8A8B-65E6E3F3F855}" type="pres">
      <dgm:prSet presAssocID="{AC0E3F4A-D1FE-4437-8042-FA8F6BEF05EE}" presName="hierChild1" presStyleCnt="0">
        <dgm:presLayoutVars>
          <dgm:orgChart val="1"/>
          <dgm:chPref val="1"/>
          <dgm:dir/>
          <dgm:animOne val="branch"/>
          <dgm:animLvl val="lvl"/>
          <dgm:resizeHandles/>
        </dgm:presLayoutVars>
      </dgm:prSet>
      <dgm:spPr/>
    </dgm:pt>
    <dgm:pt modelId="{1C212475-A9AB-4616-B1B5-56A49AA89441}" type="pres">
      <dgm:prSet presAssocID="{C30EF7F6-22D5-46A4-B80E-D5D6E66D9515}" presName="hierRoot1" presStyleCnt="0">
        <dgm:presLayoutVars>
          <dgm:hierBranch/>
        </dgm:presLayoutVars>
      </dgm:prSet>
      <dgm:spPr/>
    </dgm:pt>
    <dgm:pt modelId="{ECF7247C-AB1D-4041-AEDE-425C33F65DF5}" type="pres">
      <dgm:prSet presAssocID="{C30EF7F6-22D5-46A4-B80E-D5D6E66D9515}" presName="rootComposite1" presStyleCnt="0"/>
      <dgm:spPr/>
    </dgm:pt>
    <dgm:pt modelId="{31A23457-F322-4569-BAB6-430B2EE73C58}" type="pres">
      <dgm:prSet presAssocID="{C30EF7F6-22D5-46A4-B80E-D5D6E66D9515}" presName="rootText1" presStyleLbl="node0" presStyleIdx="0" presStyleCnt="1">
        <dgm:presLayoutVars>
          <dgm:chPref val="3"/>
        </dgm:presLayoutVars>
      </dgm:prSet>
      <dgm:spPr/>
    </dgm:pt>
    <dgm:pt modelId="{5BC2BBA9-879C-40D7-B7BE-0AAB4D6C1E33}" type="pres">
      <dgm:prSet presAssocID="{C30EF7F6-22D5-46A4-B80E-D5D6E66D9515}" presName="rootConnector1" presStyleLbl="node1" presStyleIdx="0" presStyleCnt="0"/>
      <dgm:spPr/>
    </dgm:pt>
    <dgm:pt modelId="{A83FF62B-9576-4BB4-B97F-300D543619B2}" type="pres">
      <dgm:prSet presAssocID="{C30EF7F6-22D5-46A4-B80E-D5D6E66D9515}" presName="hierChild2" presStyleCnt="0"/>
      <dgm:spPr/>
    </dgm:pt>
    <dgm:pt modelId="{EB47208C-700A-4658-B133-7EB30D446E89}" type="pres">
      <dgm:prSet presAssocID="{C45E0701-7A70-4644-9ADC-E8C92DC768AC}" presName="Name35" presStyleLbl="parChTrans1D2" presStyleIdx="0" presStyleCnt="5"/>
      <dgm:spPr/>
    </dgm:pt>
    <dgm:pt modelId="{0D79654F-2D94-415F-B560-51989E575D37}" type="pres">
      <dgm:prSet presAssocID="{15ED17C9-1653-4A2B-9BB7-0EC7FF2DB3A3}" presName="hierRoot2" presStyleCnt="0">
        <dgm:presLayoutVars>
          <dgm:hierBranch/>
        </dgm:presLayoutVars>
      </dgm:prSet>
      <dgm:spPr/>
    </dgm:pt>
    <dgm:pt modelId="{B2038533-D3C8-46BC-97B2-F4A3D1C903D1}" type="pres">
      <dgm:prSet presAssocID="{15ED17C9-1653-4A2B-9BB7-0EC7FF2DB3A3}" presName="rootComposite" presStyleCnt="0"/>
      <dgm:spPr/>
    </dgm:pt>
    <dgm:pt modelId="{B6745179-612E-43AA-8B2A-B3D04BE9A919}" type="pres">
      <dgm:prSet presAssocID="{15ED17C9-1653-4A2B-9BB7-0EC7FF2DB3A3}" presName="rootText" presStyleLbl="node2" presStyleIdx="0" presStyleCnt="5">
        <dgm:presLayoutVars>
          <dgm:chPref val="3"/>
        </dgm:presLayoutVars>
      </dgm:prSet>
      <dgm:spPr/>
    </dgm:pt>
    <dgm:pt modelId="{6217E4C9-4611-490F-8D75-F7EB1316FA42}" type="pres">
      <dgm:prSet presAssocID="{15ED17C9-1653-4A2B-9BB7-0EC7FF2DB3A3}" presName="rootConnector" presStyleLbl="node2" presStyleIdx="0" presStyleCnt="5"/>
      <dgm:spPr/>
    </dgm:pt>
    <dgm:pt modelId="{5AAE8E63-CC89-4B29-BBE7-4FAC3187CA88}" type="pres">
      <dgm:prSet presAssocID="{15ED17C9-1653-4A2B-9BB7-0EC7FF2DB3A3}" presName="hierChild4" presStyleCnt="0"/>
      <dgm:spPr/>
    </dgm:pt>
    <dgm:pt modelId="{5A5FB690-6FCF-4691-B209-CF53C161CF5F}" type="pres">
      <dgm:prSet presAssocID="{15ED17C9-1653-4A2B-9BB7-0EC7FF2DB3A3}" presName="hierChild5" presStyleCnt="0"/>
      <dgm:spPr/>
    </dgm:pt>
    <dgm:pt modelId="{C14366FC-2DFF-4B00-8AE3-2CC4F2DA49D9}" type="pres">
      <dgm:prSet presAssocID="{7010B456-1AAD-48CA-9E54-DFBFF2BA008A}" presName="Name35" presStyleLbl="parChTrans1D2" presStyleIdx="1" presStyleCnt="5"/>
      <dgm:spPr/>
    </dgm:pt>
    <dgm:pt modelId="{BA8A205A-660F-4F4E-BC4E-4A86A96A2E66}" type="pres">
      <dgm:prSet presAssocID="{E220C528-381E-4B87-B041-CA6B75339E46}" presName="hierRoot2" presStyleCnt="0">
        <dgm:presLayoutVars>
          <dgm:hierBranch/>
        </dgm:presLayoutVars>
      </dgm:prSet>
      <dgm:spPr/>
    </dgm:pt>
    <dgm:pt modelId="{05788669-F8D3-4D76-9654-2AC6EEC8D4C0}" type="pres">
      <dgm:prSet presAssocID="{E220C528-381E-4B87-B041-CA6B75339E46}" presName="rootComposite" presStyleCnt="0"/>
      <dgm:spPr/>
    </dgm:pt>
    <dgm:pt modelId="{15716C7D-E5B3-4D79-8F85-B49888013266}" type="pres">
      <dgm:prSet presAssocID="{E220C528-381E-4B87-B041-CA6B75339E46}" presName="rootText" presStyleLbl="node2" presStyleIdx="1" presStyleCnt="5">
        <dgm:presLayoutVars>
          <dgm:chPref val="3"/>
        </dgm:presLayoutVars>
      </dgm:prSet>
      <dgm:spPr/>
    </dgm:pt>
    <dgm:pt modelId="{52B7E788-55FD-4DE0-899D-5D01C05FF5B2}" type="pres">
      <dgm:prSet presAssocID="{E220C528-381E-4B87-B041-CA6B75339E46}" presName="rootConnector" presStyleLbl="node2" presStyleIdx="1" presStyleCnt="5"/>
      <dgm:spPr/>
    </dgm:pt>
    <dgm:pt modelId="{C55F2686-AD7A-4FA5-A640-64224EDCB252}" type="pres">
      <dgm:prSet presAssocID="{E220C528-381E-4B87-B041-CA6B75339E46}" presName="hierChild4" presStyleCnt="0"/>
      <dgm:spPr/>
    </dgm:pt>
    <dgm:pt modelId="{745C15F0-43B8-455E-9BB6-62DB24233BDD}" type="pres">
      <dgm:prSet presAssocID="{E220C528-381E-4B87-B041-CA6B75339E46}" presName="hierChild5" presStyleCnt="0"/>
      <dgm:spPr/>
    </dgm:pt>
    <dgm:pt modelId="{1696DEE2-B734-47C4-8903-D1C0A1E4DCAE}" type="pres">
      <dgm:prSet presAssocID="{E1E525B2-F75C-4C1D-97B3-A90DCE6D71CE}" presName="Name35" presStyleLbl="parChTrans1D2" presStyleIdx="2" presStyleCnt="5"/>
      <dgm:spPr/>
    </dgm:pt>
    <dgm:pt modelId="{D3752A4F-D98F-4AFD-BDAD-FB3AE1DF25AF}" type="pres">
      <dgm:prSet presAssocID="{EE80961A-9BDF-4A46-B087-8A921CC8CE77}" presName="hierRoot2" presStyleCnt="0">
        <dgm:presLayoutVars>
          <dgm:hierBranch/>
        </dgm:presLayoutVars>
      </dgm:prSet>
      <dgm:spPr/>
    </dgm:pt>
    <dgm:pt modelId="{5EE2D688-B4B7-4C2A-B06A-143AD5576D76}" type="pres">
      <dgm:prSet presAssocID="{EE80961A-9BDF-4A46-B087-8A921CC8CE77}" presName="rootComposite" presStyleCnt="0"/>
      <dgm:spPr/>
    </dgm:pt>
    <dgm:pt modelId="{E2D82103-27FC-4D1B-BF36-9C57BCEC5FAD}" type="pres">
      <dgm:prSet presAssocID="{EE80961A-9BDF-4A46-B087-8A921CC8CE77}" presName="rootText" presStyleLbl="node2" presStyleIdx="2" presStyleCnt="5">
        <dgm:presLayoutVars>
          <dgm:chPref val="3"/>
        </dgm:presLayoutVars>
      </dgm:prSet>
      <dgm:spPr/>
    </dgm:pt>
    <dgm:pt modelId="{6341A765-86FD-4B87-A345-EC1BCC97DFD6}" type="pres">
      <dgm:prSet presAssocID="{EE80961A-9BDF-4A46-B087-8A921CC8CE77}" presName="rootConnector" presStyleLbl="node2" presStyleIdx="2" presStyleCnt="5"/>
      <dgm:spPr/>
    </dgm:pt>
    <dgm:pt modelId="{BD19051F-4C36-432D-B582-1D8183ADFF73}" type="pres">
      <dgm:prSet presAssocID="{EE80961A-9BDF-4A46-B087-8A921CC8CE77}" presName="hierChild4" presStyleCnt="0"/>
      <dgm:spPr/>
    </dgm:pt>
    <dgm:pt modelId="{B1DD3AED-1255-4C89-B18E-C1703FE3D6B1}" type="pres">
      <dgm:prSet presAssocID="{EE80961A-9BDF-4A46-B087-8A921CC8CE77}" presName="hierChild5" presStyleCnt="0"/>
      <dgm:spPr/>
    </dgm:pt>
    <dgm:pt modelId="{E66AE1B1-CA42-4F09-8A01-2515DD8D3545}" type="pres">
      <dgm:prSet presAssocID="{0CACF7F3-6990-4975-97ED-D010F0F00C0A}" presName="Name35" presStyleLbl="parChTrans1D2" presStyleIdx="3" presStyleCnt="5"/>
      <dgm:spPr/>
    </dgm:pt>
    <dgm:pt modelId="{BC8EAA1E-0E62-4D1D-B25D-07AB3E1656EB}" type="pres">
      <dgm:prSet presAssocID="{93F34B8E-DE62-4E59-8476-FEA14DBFAF6C}" presName="hierRoot2" presStyleCnt="0">
        <dgm:presLayoutVars>
          <dgm:hierBranch/>
        </dgm:presLayoutVars>
      </dgm:prSet>
      <dgm:spPr/>
    </dgm:pt>
    <dgm:pt modelId="{853E1149-4D7C-44D0-AF99-02C79E42D251}" type="pres">
      <dgm:prSet presAssocID="{93F34B8E-DE62-4E59-8476-FEA14DBFAF6C}" presName="rootComposite" presStyleCnt="0"/>
      <dgm:spPr/>
    </dgm:pt>
    <dgm:pt modelId="{A5A4262A-C12A-48A7-88B1-9CC30DD4AEE6}" type="pres">
      <dgm:prSet presAssocID="{93F34B8E-DE62-4E59-8476-FEA14DBFAF6C}" presName="rootText" presStyleLbl="node2" presStyleIdx="3" presStyleCnt="5">
        <dgm:presLayoutVars>
          <dgm:chPref val="3"/>
        </dgm:presLayoutVars>
      </dgm:prSet>
      <dgm:spPr/>
    </dgm:pt>
    <dgm:pt modelId="{D9B716D6-11AF-4C81-A59E-FFE64A718B70}" type="pres">
      <dgm:prSet presAssocID="{93F34B8E-DE62-4E59-8476-FEA14DBFAF6C}" presName="rootConnector" presStyleLbl="node2" presStyleIdx="3" presStyleCnt="5"/>
      <dgm:spPr/>
    </dgm:pt>
    <dgm:pt modelId="{A7D44CEE-2285-497A-8210-144CF9167D78}" type="pres">
      <dgm:prSet presAssocID="{93F34B8E-DE62-4E59-8476-FEA14DBFAF6C}" presName="hierChild4" presStyleCnt="0"/>
      <dgm:spPr/>
    </dgm:pt>
    <dgm:pt modelId="{6C71A57A-D227-4C21-BC1A-8667DDDD2A85}" type="pres">
      <dgm:prSet presAssocID="{93F34B8E-DE62-4E59-8476-FEA14DBFAF6C}" presName="hierChild5" presStyleCnt="0"/>
      <dgm:spPr/>
    </dgm:pt>
    <dgm:pt modelId="{2DD57024-379D-4652-849D-0F4EFDA2CC20}" type="pres">
      <dgm:prSet presAssocID="{591FE211-1562-49EA-9DF5-F9DB6AF0913C}" presName="Name35" presStyleLbl="parChTrans1D2" presStyleIdx="4" presStyleCnt="5"/>
      <dgm:spPr/>
    </dgm:pt>
    <dgm:pt modelId="{34E7768E-E965-4EFC-B640-6045DA8E71E8}" type="pres">
      <dgm:prSet presAssocID="{0D5117FB-AD0C-4343-9ACF-3E5CE737E387}" presName="hierRoot2" presStyleCnt="0">
        <dgm:presLayoutVars>
          <dgm:hierBranch/>
        </dgm:presLayoutVars>
      </dgm:prSet>
      <dgm:spPr/>
    </dgm:pt>
    <dgm:pt modelId="{CC086187-3312-4739-ABEB-6B707918280C}" type="pres">
      <dgm:prSet presAssocID="{0D5117FB-AD0C-4343-9ACF-3E5CE737E387}" presName="rootComposite" presStyleCnt="0"/>
      <dgm:spPr/>
    </dgm:pt>
    <dgm:pt modelId="{4BB16630-8EA1-4DCC-A8E2-DF5597456E9B}" type="pres">
      <dgm:prSet presAssocID="{0D5117FB-AD0C-4343-9ACF-3E5CE737E387}" presName="rootText" presStyleLbl="node2" presStyleIdx="4" presStyleCnt="5">
        <dgm:presLayoutVars>
          <dgm:chPref val="3"/>
        </dgm:presLayoutVars>
      </dgm:prSet>
      <dgm:spPr/>
    </dgm:pt>
    <dgm:pt modelId="{81C169F8-5ECE-473E-A18F-74866AE0B85C}" type="pres">
      <dgm:prSet presAssocID="{0D5117FB-AD0C-4343-9ACF-3E5CE737E387}" presName="rootConnector" presStyleLbl="node2" presStyleIdx="4" presStyleCnt="5"/>
      <dgm:spPr/>
    </dgm:pt>
    <dgm:pt modelId="{76D51D83-0E86-4C34-A081-C954D87A4D48}" type="pres">
      <dgm:prSet presAssocID="{0D5117FB-AD0C-4343-9ACF-3E5CE737E387}" presName="hierChild4" presStyleCnt="0"/>
      <dgm:spPr/>
    </dgm:pt>
    <dgm:pt modelId="{824616A5-B224-4287-B97B-A889AF2ABC26}" type="pres">
      <dgm:prSet presAssocID="{0D5117FB-AD0C-4343-9ACF-3E5CE737E387}" presName="hierChild5" presStyleCnt="0"/>
      <dgm:spPr/>
    </dgm:pt>
    <dgm:pt modelId="{4B135390-3B39-48E3-9876-D6324975B7A6}" type="pres">
      <dgm:prSet presAssocID="{C30EF7F6-22D5-46A4-B80E-D5D6E66D9515}" presName="hierChild3" presStyleCnt="0"/>
      <dgm:spPr/>
    </dgm:pt>
  </dgm:ptLst>
  <dgm:cxnLst>
    <dgm:cxn modelId="{D7D033A1-ACF3-4E17-8E3F-28E519C33EE4}" type="presOf" srcId="{591FE211-1562-49EA-9DF5-F9DB6AF0913C}" destId="{2DD57024-379D-4652-849D-0F4EFDA2CC20}" srcOrd="0" destOrd="0" presId="urn:microsoft.com/office/officeart/2005/8/layout/orgChart1"/>
    <dgm:cxn modelId="{6E0D4027-9A41-4A09-8C87-4B8ACA327BA4}" type="presOf" srcId="{93F34B8E-DE62-4E59-8476-FEA14DBFAF6C}" destId="{D9B716D6-11AF-4C81-A59E-FFE64A718B70}" srcOrd="1" destOrd="0" presId="urn:microsoft.com/office/officeart/2005/8/layout/orgChart1"/>
    <dgm:cxn modelId="{B3512396-3F81-4E22-B0EE-7893352BE4F7}" type="presOf" srcId="{E220C528-381E-4B87-B041-CA6B75339E46}" destId="{15716C7D-E5B3-4D79-8F85-B49888013266}" srcOrd="0" destOrd="0" presId="urn:microsoft.com/office/officeart/2005/8/layout/orgChart1"/>
    <dgm:cxn modelId="{A964B27C-1E2C-44EC-9F8A-21F494CEE771}" type="presOf" srcId="{15ED17C9-1653-4A2B-9BB7-0EC7FF2DB3A3}" destId="{6217E4C9-4611-490F-8D75-F7EB1316FA42}" srcOrd="1" destOrd="0" presId="urn:microsoft.com/office/officeart/2005/8/layout/orgChart1"/>
    <dgm:cxn modelId="{CC401641-A4E1-4F9D-BEB8-F8CB24153DE8}" type="presOf" srcId="{C30EF7F6-22D5-46A4-B80E-D5D6E66D9515}" destId="{5BC2BBA9-879C-40D7-B7BE-0AAB4D6C1E33}" srcOrd="1" destOrd="0" presId="urn:microsoft.com/office/officeart/2005/8/layout/orgChart1"/>
    <dgm:cxn modelId="{57268F60-02BC-4AFF-9481-900980A04C4D}" type="presOf" srcId="{EE80961A-9BDF-4A46-B087-8A921CC8CE77}" destId="{6341A765-86FD-4B87-A345-EC1BCC97DFD6}" srcOrd="1" destOrd="0" presId="urn:microsoft.com/office/officeart/2005/8/layout/orgChart1"/>
    <dgm:cxn modelId="{DE8AAC2C-927B-4D32-B929-760AD8AAE94B}" type="presOf" srcId="{0CACF7F3-6990-4975-97ED-D010F0F00C0A}" destId="{E66AE1B1-CA42-4F09-8A01-2515DD8D3545}" srcOrd="0" destOrd="0" presId="urn:microsoft.com/office/officeart/2005/8/layout/orgChart1"/>
    <dgm:cxn modelId="{AD35D4F1-5FF2-4A08-8CBA-F6E568963AD0}" type="presOf" srcId="{E1E525B2-F75C-4C1D-97B3-A90DCE6D71CE}" destId="{1696DEE2-B734-47C4-8903-D1C0A1E4DCAE}" srcOrd="0" destOrd="0" presId="urn:microsoft.com/office/officeart/2005/8/layout/orgChart1"/>
    <dgm:cxn modelId="{86CC8060-7D00-4998-AD96-7B0AB95BE7D6}" type="presOf" srcId="{C45E0701-7A70-4644-9ADC-E8C92DC768AC}" destId="{EB47208C-700A-4658-B133-7EB30D446E89}" srcOrd="0" destOrd="0" presId="urn:microsoft.com/office/officeart/2005/8/layout/orgChart1"/>
    <dgm:cxn modelId="{CA4F974E-E793-4899-8ABB-0AB560BCF89C}" srcId="{AC0E3F4A-D1FE-4437-8042-FA8F6BEF05EE}" destId="{C30EF7F6-22D5-46A4-B80E-D5D6E66D9515}" srcOrd="0" destOrd="0" parTransId="{E9229950-C9B5-4529-A6E7-7C3C0014863F}" sibTransId="{2311C2E0-54EB-4C5F-A962-DF4AFD99334E}"/>
    <dgm:cxn modelId="{E0D5F0B0-C7B0-41EA-8684-2E9A578E9508}" type="presOf" srcId="{93F34B8E-DE62-4E59-8476-FEA14DBFAF6C}" destId="{A5A4262A-C12A-48A7-88B1-9CC30DD4AEE6}" srcOrd="0" destOrd="0" presId="urn:microsoft.com/office/officeart/2005/8/layout/orgChart1"/>
    <dgm:cxn modelId="{92096CBA-55CD-422B-B426-4EB7CF5237B1}" type="presOf" srcId="{E220C528-381E-4B87-B041-CA6B75339E46}" destId="{52B7E788-55FD-4DE0-899D-5D01C05FF5B2}" srcOrd="1" destOrd="0" presId="urn:microsoft.com/office/officeart/2005/8/layout/orgChart1"/>
    <dgm:cxn modelId="{92CC3AAC-F1A6-47B0-8022-CFE7EB58CD83}" type="presOf" srcId="{C30EF7F6-22D5-46A4-B80E-D5D6E66D9515}" destId="{31A23457-F322-4569-BAB6-430B2EE73C58}" srcOrd="0" destOrd="0" presId="urn:microsoft.com/office/officeart/2005/8/layout/orgChart1"/>
    <dgm:cxn modelId="{2D181FF1-5008-48A1-B3C9-A4AAA406051A}" type="presOf" srcId="{0D5117FB-AD0C-4343-9ACF-3E5CE737E387}" destId="{81C169F8-5ECE-473E-A18F-74866AE0B85C}" srcOrd="1" destOrd="0" presId="urn:microsoft.com/office/officeart/2005/8/layout/orgChart1"/>
    <dgm:cxn modelId="{E554C8E1-CF34-47B7-A734-73B7780F157C}" srcId="{C30EF7F6-22D5-46A4-B80E-D5D6E66D9515}" destId="{15ED17C9-1653-4A2B-9BB7-0EC7FF2DB3A3}" srcOrd="0" destOrd="0" parTransId="{C45E0701-7A70-4644-9ADC-E8C92DC768AC}" sibTransId="{14C5FC23-9C39-456F-B4D5-70742D879F1C}"/>
    <dgm:cxn modelId="{E8D0E811-3C4B-465B-8B10-87A52FB81C0E}" srcId="{C30EF7F6-22D5-46A4-B80E-D5D6E66D9515}" destId="{0D5117FB-AD0C-4343-9ACF-3E5CE737E387}" srcOrd="4" destOrd="0" parTransId="{591FE211-1562-49EA-9DF5-F9DB6AF0913C}" sibTransId="{CC069B81-77F9-4398-A3DF-8277C7492306}"/>
    <dgm:cxn modelId="{C428D649-B02D-499A-846A-6334B5BC25DA}" type="presOf" srcId="{7010B456-1AAD-48CA-9E54-DFBFF2BA008A}" destId="{C14366FC-2DFF-4B00-8AE3-2CC4F2DA49D9}" srcOrd="0" destOrd="0" presId="urn:microsoft.com/office/officeart/2005/8/layout/orgChart1"/>
    <dgm:cxn modelId="{6D21EF73-47FE-40FD-87D8-E8A3379A43DA}" type="presOf" srcId="{AC0E3F4A-D1FE-4437-8042-FA8F6BEF05EE}" destId="{ECF299D2-38B0-4BDB-8A8B-65E6E3F3F855}" srcOrd="0" destOrd="0" presId="urn:microsoft.com/office/officeart/2005/8/layout/orgChart1"/>
    <dgm:cxn modelId="{C04935A3-3CA0-484F-8C42-496DCE3D9FB5}" srcId="{C30EF7F6-22D5-46A4-B80E-D5D6E66D9515}" destId="{E220C528-381E-4B87-B041-CA6B75339E46}" srcOrd="1" destOrd="0" parTransId="{7010B456-1AAD-48CA-9E54-DFBFF2BA008A}" sibTransId="{F7BA9871-E678-4BC3-AB06-EFE2EEED0BA7}"/>
    <dgm:cxn modelId="{75D649D7-0A98-468B-AE75-4453A5AB8752}" type="presOf" srcId="{15ED17C9-1653-4A2B-9BB7-0EC7FF2DB3A3}" destId="{B6745179-612E-43AA-8B2A-B3D04BE9A919}" srcOrd="0" destOrd="0" presId="urn:microsoft.com/office/officeart/2005/8/layout/orgChart1"/>
    <dgm:cxn modelId="{CC797F87-DB01-4247-8C0F-DD24E204154E}" type="presOf" srcId="{0D5117FB-AD0C-4343-9ACF-3E5CE737E387}" destId="{4BB16630-8EA1-4DCC-A8E2-DF5597456E9B}" srcOrd="0" destOrd="0" presId="urn:microsoft.com/office/officeart/2005/8/layout/orgChart1"/>
    <dgm:cxn modelId="{20857222-9571-424A-8EA5-27B89DEA457C}" srcId="{C30EF7F6-22D5-46A4-B80E-D5D6E66D9515}" destId="{EE80961A-9BDF-4A46-B087-8A921CC8CE77}" srcOrd="2" destOrd="0" parTransId="{E1E525B2-F75C-4C1D-97B3-A90DCE6D71CE}" sibTransId="{1457C898-3924-4506-9649-F4F52FCBC392}"/>
    <dgm:cxn modelId="{BD02A1DE-7A15-4C1D-B457-9FCF7002B612}" srcId="{C30EF7F6-22D5-46A4-B80E-D5D6E66D9515}" destId="{93F34B8E-DE62-4E59-8476-FEA14DBFAF6C}" srcOrd="3" destOrd="0" parTransId="{0CACF7F3-6990-4975-97ED-D010F0F00C0A}" sibTransId="{85850083-A31F-41EB-9410-11560C03CF68}"/>
    <dgm:cxn modelId="{399C4D36-8B05-4A80-98FF-45A512440A87}" type="presOf" srcId="{EE80961A-9BDF-4A46-B087-8A921CC8CE77}" destId="{E2D82103-27FC-4D1B-BF36-9C57BCEC5FAD}" srcOrd="0" destOrd="0" presId="urn:microsoft.com/office/officeart/2005/8/layout/orgChart1"/>
    <dgm:cxn modelId="{E42C182F-3F7F-4367-B937-273BBD840DD7}" type="presParOf" srcId="{ECF299D2-38B0-4BDB-8A8B-65E6E3F3F855}" destId="{1C212475-A9AB-4616-B1B5-56A49AA89441}" srcOrd="0" destOrd="0" presId="urn:microsoft.com/office/officeart/2005/8/layout/orgChart1"/>
    <dgm:cxn modelId="{B1444951-DB33-48F1-BFBE-5D8A4414C323}" type="presParOf" srcId="{1C212475-A9AB-4616-B1B5-56A49AA89441}" destId="{ECF7247C-AB1D-4041-AEDE-425C33F65DF5}" srcOrd="0" destOrd="0" presId="urn:microsoft.com/office/officeart/2005/8/layout/orgChart1"/>
    <dgm:cxn modelId="{3DDDF022-8120-43E6-B437-A3F8800C02F0}" type="presParOf" srcId="{ECF7247C-AB1D-4041-AEDE-425C33F65DF5}" destId="{31A23457-F322-4569-BAB6-430B2EE73C58}" srcOrd="0" destOrd="0" presId="urn:microsoft.com/office/officeart/2005/8/layout/orgChart1"/>
    <dgm:cxn modelId="{56259235-3974-42D0-A699-F2941060A6AC}" type="presParOf" srcId="{ECF7247C-AB1D-4041-AEDE-425C33F65DF5}" destId="{5BC2BBA9-879C-40D7-B7BE-0AAB4D6C1E33}" srcOrd="1" destOrd="0" presId="urn:microsoft.com/office/officeart/2005/8/layout/orgChart1"/>
    <dgm:cxn modelId="{91DA1325-637C-400B-AF9D-5C7A479D71C3}" type="presParOf" srcId="{1C212475-A9AB-4616-B1B5-56A49AA89441}" destId="{A83FF62B-9576-4BB4-B97F-300D543619B2}" srcOrd="1" destOrd="0" presId="urn:microsoft.com/office/officeart/2005/8/layout/orgChart1"/>
    <dgm:cxn modelId="{8E0CE8CE-A49A-4965-997E-9AF74FFB6576}" type="presParOf" srcId="{A83FF62B-9576-4BB4-B97F-300D543619B2}" destId="{EB47208C-700A-4658-B133-7EB30D446E89}" srcOrd="0" destOrd="0" presId="urn:microsoft.com/office/officeart/2005/8/layout/orgChart1"/>
    <dgm:cxn modelId="{A2B809FA-516A-4EC1-9CD6-2E1798980BE2}" type="presParOf" srcId="{A83FF62B-9576-4BB4-B97F-300D543619B2}" destId="{0D79654F-2D94-415F-B560-51989E575D37}" srcOrd="1" destOrd="0" presId="urn:microsoft.com/office/officeart/2005/8/layout/orgChart1"/>
    <dgm:cxn modelId="{1BAB7706-DD4E-4024-A2F8-9C1AF6CB36F4}" type="presParOf" srcId="{0D79654F-2D94-415F-B560-51989E575D37}" destId="{B2038533-D3C8-46BC-97B2-F4A3D1C903D1}" srcOrd="0" destOrd="0" presId="urn:microsoft.com/office/officeart/2005/8/layout/orgChart1"/>
    <dgm:cxn modelId="{7284D45C-620E-4BD4-AE28-015C34177625}" type="presParOf" srcId="{B2038533-D3C8-46BC-97B2-F4A3D1C903D1}" destId="{B6745179-612E-43AA-8B2A-B3D04BE9A919}" srcOrd="0" destOrd="0" presId="urn:microsoft.com/office/officeart/2005/8/layout/orgChart1"/>
    <dgm:cxn modelId="{84545AF6-E362-4C28-9D9B-16E9164EAE2E}" type="presParOf" srcId="{B2038533-D3C8-46BC-97B2-F4A3D1C903D1}" destId="{6217E4C9-4611-490F-8D75-F7EB1316FA42}" srcOrd="1" destOrd="0" presId="urn:microsoft.com/office/officeart/2005/8/layout/orgChart1"/>
    <dgm:cxn modelId="{6E4AA46A-F38C-4D60-AA5F-ACC064211C25}" type="presParOf" srcId="{0D79654F-2D94-415F-B560-51989E575D37}" destId="{5AAE8E63-CC89-4B29-BBE7-4FAC3187CA88}" srcOrd="1" destOrd="0" presId="urn:microsoft.com/office/officeart/2005/8/layout/orgChart1"/>
    <dgm:cxn modelId="{D9E5DC19-8CF2-4671-A159-44EB48D48760}" type="presParOf" srcId="{0D79654F-2D94-415F-B560-51989E575D37}" destId="{5A5FB690-6FCF-4691-B209-CF53C161CF5F}" srcOrd="2" destOrd="0" presId="urn:microsoft.com/office/officeart/2005/8/layout/orgChart1"/>
    <dgm:cxn modelId="{758D26F4-0B63-43FC-9ACC-10F691F3685E}" type="presParOf" srcId="{A83FF62B-9576-4BB4-B97F-300D543619B2}" destId="{C14366FC-2DFF-4B00-8AE3-2CC4F2DA49D9}" srcOrd="2" destOrd="0" presId="urn:microsoft.com/office/officeart/2005/8/layout/orgChart1"/>
    <dgm:cxn modelId="{344BDBBA-FB39-4B62-A4A6-E24E8E4B69E7}" type="presParOf" srcId="{A83FF62B-9576-4BB4-B97F-300D543619B2}" destId="{BA8A205A-660F-4F4E-BC4E-4A86A96A2E66}" srcOrd="3" destOrd="0" presId="urn:microsoft.com/office/officeart/2005/8/layout/orgChart1"/>
    <dgm:cxn modelId="{EC160C38-9303-40EF-A1EF-86CA970A20B0}" type="presParOf" srcId="{BA8A205A-660F-4F4E-BC4E-4A86A96A2E66}" destId="{05788669-F8D3-4D76-9654-2AC6EEC8D4C0}" srcOrd="0" destOrd="0" presId="urn:microsoft.com/office/officeart/2005/8/layout/orgChart1"/>
    <dgm:cxn modelId="{A3639F5D-CEDB-4CBC-AA7F-9791F34CAB68}" type="presParOf" srcId="{05788669-F8D3-4D76-9654-2AC6EEC8D4C0}" destId="{15716C7D-E5B3-4D79-8F85-B49888013266}" srcOrd="0" destOrd="0" presId="urn:microsoft.com/office/officeart/2005/8/layout/orgChart1"/>
    <dgm:cxn modelId="{E55C3A7B-E70D-4C5C-844E-E43047D01C62}" type="presParOf" srcId="{05788669-F8D3-4D76-9654-2AC6EEC8D4C0}" destId="{52B7E788-55FD-4DE0-899D-5D01C05FF5B2}" srcOrd="1" destOrd="0" presId="urn:microsoft.com/office/officeart/2005/8/layout/orgChart1"/>
    <dgm:cxn modelId="{15515A18-5629-4EAF-98FF-BD1DE8F78EA4}" type="presParOf" srcId="{BA8A205A-660F-4F4E-BC4E-4A86A96A2E66}" destId="{C55F2686-AD7A-4FA5-A640-64224EDCB252}" srcOrd="1" destOrd="0" presId="urn:microsoft.com/office/officeart/2005/8/layout/orgChart1"/>
    <dgm:cxn modelId="{CA1FE7F5-88DC-4C98-951F-5E5C34238CB1}" type="presParOf" srcId="{BA8A205A-660F-4F4E-BC4E-4A86A96A2E66}" destId="{745C15F0-43B8-455E-9BB6-62DB24233BDD}" srcOrd="2" destOrd="0" presId="urn:microsoft.com/office/officeart/2005/8/layout/orgChart1"/>
    <dgm:cxn modelId="{DE349D0F-FD9F-4988-9A8A-A724B7065060}" type="presParOf" srcId="{A83FF62B-9576-4BB4-B97F-300D543619B2}" destId="{1696DEE2-B734-47C4-8903-D1C0A1E4DCAE}" srcOrd="4" destOrd="0" presId="urn:microsoft.com/office/officeart/2005/8/layout/orgChart1"/>
    <dgm:cxn modelId="{5F0DAA4B-6A5E-4DC6-B5A1-025B6D5F4DE0}" type="presParOf" srcId="{A83FF62B-9576-4BB4-B97F-300D543619B2}" destId="{D3752A4F-D98F-4AFD-BDAD-FB3AE1DF25AF}" srcOrd="5" destOrd="0" presId="urn:microsoft.com/office/officeart/2005/8/layout/orgChart1"/>
    <dgm:cxn modelId="{7761EC35-D63C-4B02-BB84-2904F83D2E16}" type="presParOf" srcId="{D3752A4F-D98F-4AFD-BDAD-FB3AE1DF25AF}" destId="{5EE2D688-B4B7-4C2A-B06A-143AD5576D76}" srcOrd="0" destOrd="0" presId="urn:microsoft.com/office/officeart/2005/8/layout/orgChart1"/>
    <dgm:cxn modelId="{EF946315-CF3D-4AD3-8FDB-14AE5DEA8772}" type="presParOf" srcId="{5EE2D688-B4B7-4C2A-B06A-143AD5576D76}" destId="{E2D82103-27FC-4D1B-BF36-9C57BCEC5FAD}" srcOrd="0" destOrd="0" presId="urn:microsoft.com/office/officeart/2005/8/layout/orgChart1"/>
    <dgm:cxn modelId="{F47CC32B-9622-41F9-B947-FB0704565B76}" type="presParOf" srcId="{5EE2D688-B4B7-4C2A-B06A-143AD5576D76}" destId="{6341A765-86FD-4B87-A345-EC1BCC97DFD6}" srcOrd="1" destOrd="0" presId="urn:microsoft.com/office/officeart/2005/8/layout/orgChart1"/>
    <dgm:cxn modelId="{1BC09016-1967-4229-9B76-D86534830E3E}" type="presParOf" srcId="{D3752A4F-D98F-4AFD-BDAD-FB3AE1DF25AF}" destId="{BD19051F-4C36-432D-B582-1D8183ADFF73}" srcOrd="1" destOrd="0" presId="urn:microsoft.com/office/officeart/2005/8/layout/orgChart1"/>
    <dgm:cxn modelId="{8C7F7DC6-0E3F-41DC-A18D-0D8EBF542C96}" type="presParOf" srcId="{D3752A4F-D98F-4AFD-BDAD-FB3AE1DF25AF}" destId="{B1DD3AED-1255-4C89-B18E-C1703FE3D6B1}" srcOrd="2" destOrd="0" presId="urn:microsoft.com/office/officeart/2005/8/layout/orgChart1"/>
    <dgm:cxn modelId="{FC4A68D5-4FC9-402A-882B-848E1D38DF01}" type="presParOf" srcId="{A83FF62B-9576-4BB4-B97F-300D543619B2}" destId="{E66AE1B1-CA42-4F09-8A01-2515DD8D3545}" srcOrd="6" destOrd="0" presId="urn:microsoft.com/office/officeart/2005/8/layout/orgChart1"/>
    <dgm:cxn modelId="{E11DAA71-7DDF-4D1E-8AF5-4CA04485BA9E}" type="presParOf" srcId="{A83FF62B-9576-4BB4-B97F-300D543619B2}" destId="{BC8EAA1E-0E62-4D1D-B25D-07AB3E1656EB}" srcOrd="7" destOrd="0" presId="urn:microsoft.com/office/officeart/2005/8/layout/orgChart1"/>
    <dgm:cxn modelId="{0027525B-35C4-4B4C-BF19-B7F95C7771C9}" type="presParOf" srcId="{BC8EAA1E-0E62-4D1D-B25D-07AB3E1656EB}" destId="{853E1149-4D7C-44D0-AF99-02C79E42D251}" srcOrd="0" destOrd="0" presId="urn:microsoft.com/office/officeart/2005/8/layout/orgChart1"/>
    <dgm:cxn modelId="{D44F150F-6B6A-4073-B8CC-8579C2B4774F}" type="presParOf" srcId="{853E1149-4D7C-44D0-AF99-02C79E42D251}" destId="{A5A4262A-C12A-48A7-88B1-9CC30DD4AEE6}" srcOrd="0" destOrd="0" presId="urn:microsoft.com/office/officeart/2005/8/layout/orgChart1"/>
    <dgm:cxn modelId="{E6E068BC-D052-4352-8DC2-D1722958DD07}" type="presParOf" srcId="{853E1149-4D7C-44D0-AF99-02C79E42D251}" destId="{D9B716D6-11AF-4C81-A59E-FFE64A718B70}" srcOrd="1" destOrd="0" presId="urn:microsoft.com/office/officeart/2005/8/layout/orgChart1"/>
    <dgm:cxn modelId="{8BFE226B-F46A-4FFE-BE30-BD7C40AE3ACE}" type="presParOf" srcId="{BC8EAA1E-0E62-4D1D-B25D-07AB3E1656EB}" destId="{A7D44CEE-2285-497A-8210-144CF9167D78}" srcOrd="1" destOrd="0" presId="urn:microsoft.com/office/officeart/2005/8/layout/orgChart1"/>
    <dgm:cxn modelId="{11F1D3B3-3D55-4809-81CD-E043D359F7B4}" type="presParOf" srcId="{BC8EAA1E-0E62-4D1D-B25D-07AB3E1656EB}" destId="{6C71A57A-D227-4C21-BC1A-8667DDDD2A85}" srcOrd="2" destOrd="0" presId="urn:microsoft.com/office/officeart/2005/8/layout/orgChart1"/>
    <dgm:cxn modelId="{052026B3-BF2F-4C35-888E-72F99A0C1FF0}" type="presParOf" srcId="{A83FF62B-9576-4BB4-B97F-300D543619B2}" destId="{2DD57024-379D-4652-849D-0F4EFDA2CC20}" srcOrd="8" destOrd="0" presId="urn:microsoft.com/office/officeart/2005/8/layout/orgChart1"/>
    <dgm:cxn modelId="{4E1BC77B-2274-4EB1-A0E3-47F378228CD5}" type="presParOf" srcId="{A83FF62B-9576-4BB4-B97F-300D543619B2}" destId="{34E7768E-E965-4EFC-B640-6045DA8E71E8}" srcOrd="9" destOrd="0" presId="urn:microsoft.com/office/officeart/2005/8/layout/orgChart1"/>
    <dgm:cxn modelId="{E6F6B0B5-AE00-412D-BCA2-EE6CA74FDB91}" type="presParOf" srcId="{34E7768E-E965-4EFC-B640-6045DA8E71E8}" destId="{CC086187-3312-4739-ABEB-6B707918280C}" srcOrd="0" destOrd="0" presId="urn:microsoft.com/office/officeart/2005/8/layout/orgChart1"/>
    <dgm:cxn modelId="{69D7B6A2-AF6C-48BB-AD35-635E6A99B31F}" type="presParOf" srcId="{CC086187-3312-4739-ABEB-6B707918280C}" destId="{4BB16630-8EA1-4DCC-A8E2-DF5597456E9B}" srcOrd="0" destOrd="0" presId="urn:microsoft.com/office/officeart/2005/8/layout/orgChart1"/>
    <dgm:cxn modelId="{B21FF550-F029-4BDF-BC77-C075CADA812C}" type="presParOf" srcId="{CC086187-3312-4739-ABEB-6B707918280C}" destId="{81C169F8-5ECE-473E-A18F-74866AE0B85C}" srcOrd="1" destOrd="0" presId="urn:microsoft.com/office/officeart/2005/8/layout/orgChart1"/>
    <dgm:cxn modelId="{DC985E05-EF7B-4766-8FD6-313CF38D17A9}" type="presParOf" srcId="{34E7768E-E965-4EFC-B640-6045DA8E71E8}" destId="{76D51D83-0E86-4C34-A081-C954D87A4D48}" srcOrd="1" destOrd="0" presId="urn:microsoft.com/office/officeart/2005/8/layout/orgChart1"/>
    <dgm:cxn modelId="{75189228-6D67-4633-92BE-37E1529C8D50}" type="presParOf" srcId="{34E7768E-E965-4EFC-B640-6045DA8E71E8}" destId="{824616A5-B224-4287-B97B-A889AF2ABC26}" srcOrd="2" destOrd="0" presId="urn:microsoft.com/office/officeart/2005/8/layout/orgChart1"/>
    <dgm:cxn modelId="{5EF56D6A-47AD-42D7-9FE1-1EF7457C2E09}" type="presParOf" srcId="{1C212475-A9AB-4616-B1B5-56A49AA89441}" destId="{4B135390-3B39-48E3-9876-D6324975B7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7DA6B0A-1405-4A5B-BE41-97C98B882289}" type="doc">
      <dgm:prSet loTypeId="urn:microsoft.com/office/officeart/2005/8/layout/orgChart1" loCatId="hierarchy" qsTypeId="urn:microsoft.com/office/officeart/2005/8/quickstyle/simple1" qsCatId="simple" csTypeId="urn:microsoft.com/office/officeart/2005/8/colors/accent1_2" csCatId="accent1"/>
      <dgm:spPr/>
    </dgm:pt>
    <dgm:pt modelId="{6B596B36-53B1-44C5-AF04-CAE15C751E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Kanıtlayıcı anlatımın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15A8C456-A38A-4628-AEC7-51D42BBDA21D}" type="parTrans" cxnId="{8FB2743C-1723-45BF-A1E3-508335514C01}">
      <dgm:prSet/>
      <dgm:spPr/>
    </dgm:pt>
    <dgm:pt modelId="{E5E732FB-A4BA-4E1E-A58F-63030D161583}" type="sibTrans" cxnId="{8FB2743C-1723-45BF-A1E3-508335514C01}">
      <dgm:prSet/>
      <dgm:spPr/>
    </dgm:pt>
    <dgm:pt modelId="{A1877C6F-EC43-43B6-BCAA-566E3C65E7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İnandırma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Aydınlatma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Kendi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Görüşünü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Kabul Ettirme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Amacı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Edinilir.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826C1851-BF72-4B61-8EE3-53068F563240}" type="parTrans" cxnId="{B4FD8D8F-0FC5-40F4-8BC2-93EA85E37CE0}">
      <dgm:prSet/>
      <dgm:spPr/>
    </dgm:pt>
    <dgm:pt modelId="{A11B292F-C964-46FC-AA12-3F674B00B715}" type="sibTrans" cxnId="{B4FD8D8F-0FC5-40F4-8BC2-93EA85E37CE0}">
      <dgm:prSet/>
      <dgm:spPr/>
    </dgm:pt>
    <dgm:pt modelId="{FDD3DAA6-1983-42F3-827D-3AE6C707CE8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Tanımlama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Açıklama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Önemlidir.</a:t>
          </a:r>
          <a:endParaRPr kumimoji="0" lang="tr-TR" altLang="tr-TR" b="0" i="0" u="none" strike="noStrike" cap="none" normalizeH="0" baseline="0" smtClean="0">
            <a:ln>
              <a:noFill/>
            </a:ln>
            <a:solidFill>
              <a:schemeClr val="tx1"/>
            </a:solidFill>
            <a:effectLst/>
            <a:latin typeface="Times New Roman" pitchFamily="18" charset="0"/>
          </a:endParaRPr>
        </a:p>
      </dgm:t>
    </dgm:pt>
    <dgm:pt modelId="{51D10985-D444-4D84-AAAB-B4B5C6389C03}" type="parTrans" cxnId="{F4A48133-B56C-46F0-8BED-EE9BEF104924}">
      <dgm:prSet/>
      <dgm:spPr/>
    </dgm:pt>
    <dgm:pt modelId="{164823A5-3053-4124-AE85-23BC106AC94B}" type="sibTrans" cxnId="{F4A48133-B56C-46F0-8BED-EE9BEF104924}">
      <dgm:prSet/>
      <dgm:spPr/>
    </dgm:pt>
    <dgm:pt modelId="{6ACC8505-62B1-4B6F-A6BB-406668DDBCD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 grupları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Gerçek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Anlamalarında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86A3AD4D-4C0F-4FCB-AD60-B3FB482F2D41}" type="parTrans" cxnId="{66255F01-DD6D-4A83-B6EF-DC6E22C295B2}">
      <dgm:prSet/>
      <dgm:spPr/>
    </dgm:pt>
    <dgm:pt modelId="{0E42A1C8-C192-478F-BBC0-49EEED7C7EC7}" type="sibTrans" cxnId="{66255F01-DD6D-4A83-B6EF-DC6E22C295B2}">
      <dgm:prSet/>
      <dgm:spPr/>
    </dgm:pt>
    <dgm:pt modelId="{2061F922-ED73-4FAA-BB07-35E0F0E9906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Dil Göndergesel İşlevde 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40C01475-4CFC-4131-ACF7-DC58DE101DE2}" type="parTrans" cxnId="{BA8750E7-1639-4BA2-8C78-A6AF5C9B9F09}">
      <dgm:prSet/>
      <dgm:spPr/>
    </dgm:pt>
    <dgm:pt modelId="{9E4505F6-BDBD-4BA4-9E0E-888EB2775898}" type="sibTrans" cxnId="{BA8750E7-1639-4BA2-8C78-A6AF5C9B9F09}">
      <dgm:prSet/>
      <dgm:spPr/>
    </dgm:pt>
    <dgm:pt modelId="{2FB0EBE2-1E21-405A-9822-263BC25CA66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Örneklere 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Farklı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Düşüncelere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Sayısal verilere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Tanık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Göstermeye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Başvurulur.</a:t>
          </a:r>
          <a:endParaRPr kumimoji="0" lang="tr-TR" altLang="tr-TR" b="0" i="0" u="none" strike="noStrike" cap="none" normalizeH="0" baseline="0" smtClean="0">
            <a:ln>
              <a:noFill/>
            </a:ln>
            <a:solidFill>
              <a:schemeClr val="tx1"/>
            </a:solidFill>
            <a:effectLst/>
            <a:latin typeface="Times New Roman" pitchFamily="18" charset="0"/>
          </a:endParaRPr>
        </a:p>
      </dgm:t>
    </dgm:pt>
    <dgm:pt modelId="{BF95A294-679D-44D8-AB76-0732E4CAF332}" type="parTrans" cxnId="{B625D59E-6250-43BF-A3FC-92F1E6914919}">
      <dgm:prSet/>
      <dgm:spPr/>
    </dgm:pt>
    <dgm:pt modelId="{6AF6B860-E3CD-4A52-9E99-C34F3A32F590}" type="sibTrans" cxnId="{B625D59E-6250-43BF-A3FC-92F1E6914919}">
      <dgm:prSet/>
      <dgm:spPr/>
    </dgm:pt>
    <dgm:pt modelId="{E1E23CB0-9DBE-422B-8498-D44CCBE885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Bazı sözcükler,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 grupları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 cümleler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Konudan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Koparmamak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İçin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Tekrar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Edilir.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CF98BA1F-76D1-4E9C-A828-F49A0433B928}" type="parTrans" cxnId="{007303C4-AFD9-484A-8315-21FC486D1949}">
      <dgm:prSet/>
      <dgm:spPr/>
    </dgm:pt>
    <dgm:pt modelId="{6E5CBDE5-67F9-4904-970C-A0757DE7EDBD}" type="sibTrans" cxnId="{007303C4-AFD9-484A-8315-21FC486D1949}">
      <dgm:prSet/>
      <dgm:spPr/>
    </dgm:pt>
    <dgm:pt modelId="{0BF988BF-87C4-454D-B319-02EE7F864695}" type="pres">
      <dgm:prSet presAssocID="{87DA6B0A-1405-4A5B-BE41-97C98B882289}" presName="hierChild1" presStyleCnt="0">
        <dgm:presLayoutVars>
          <dgm:orgChart val="1"/>
          <dgm:chPref val="1"/>
          <dgm:dir/>
          <dgm:animOne val="branch"/>
          <dgm:animLvl val="lvl"/>
          <dgm:resizeHandles/>
        </dgm:presLayoutVars>
      </dgm:prSet>
      <dgm:spPr/>
    </dgm:pt>
    <dgm:pt modelId="{58869176-6243-4258-AECC-80C9B363C427}" type="pres">
      <dgm:prSet presAssocID="{6B596B36-53B1-44C5-AF04-CAE15C751E92}" presName="hierRoot1" presStyleCnt="0">
        <dgm:presLayoutVars>
          <dgm:hierBranch/>
        </dgm:presLayoutVars>
      </dgm:prSet>
      <dgm:spPr/>
    </dgm:pt>
    <dgm:pt modelId="{8F0E8811-4C5A-44E4-9B11-FEE901A032EF}" type="pres">
      <dgm:prSet presAssocID="{6B596B36-53B1-44C5-AF04-CAE15C751E92}" presName="rootComposite1" presStyleCnt="0"/>
      <dgm:spPr/>
    </dgm:pt>
    <dgm:pt modelId="{E7F0111C-E6CF-4CFF-B075-9F9FE8ED846E}" type="pres">
      <dgm:prSet presAssocID="{6B596B36-53B1-44C5-AF04-CAE15C751E92}" presName="rootText1" presStyleLbl="node0" presStyleIdx="0" presStyleCnt="1">
        <dgm:presLayoutVars>
          <dgm:chPref val="3"/>
        </dgm:presLayoutVars>
      </dgm:prSet>
      <dgm:spPr/>
    </dgm:pt>
    <dgm:pt modelId="{B388CDFC-9D96-47DC-A80F-8BD122445E3E}" type="pres">
      <dgm:prSet presAssocID="{6B596B36-53B1-44C5-AF04-CAE15C751E92}" presName="rootConnector1" presStyleLbl="node1" presStyleIdx="0" presStyleCnt="0"/>
      <dgm:spPr/>
    </dgm:pt>
    <dgm:pt modelId="{840A7116-FF91-4106-8F30-E36C1F08FDC5}" type="pres">
      <dgm:prSet presAssocID="{6B596B36-53B1-44C5-AF04-CAE15C751E92}" presName="hierChild2" presStyleCnt="0"/>
      <dgm:spPr/>
    </dgm:pt>
    <dgm:pt modelId="{DA1FE2FA-D737-401E-9B49-7872B69C83E5}" type="pres">
      <dgm:prSet presAssocID="{826C1851-BF72-4B61-8EE3-53068F563240}" presName="Name35" presStyleLbl="parChTrans1D2" presStyleIdx="0" presStyleCnt="5"/>
      <dgm:spPr/>
    </dgm:pt>
    <dgm:pt modelId="{19E1881E-BAA1-4E29-A21A-08A9D66F32BE}" type="pres">
      <dgm:prSet presAssocID="{A1877C6F-EC43-43B6-BCAA-566E3C65E7F3}" presName="hierRoot2" presStyleCnt="0">
        <dgm:presLayoutVars>
          <dgm:hierBranch/>
        </dgm:presLayoutVars>
      </dgm:prSet>
      <dgm:spPr/>
    </dgm:pt>
    <dgm:pt modelId="{8872F93F-1397-4224-9AF5-B18CDB9869F6}" type="pres">
      <dgm:prSet presAssocID="{A1877C6F-EC43-43B6-BCAA-566E3C65E7F3}" presName="rootComposite" presStyleCnt="0"/>
      <dgm:spPr/>
    </dgm:pt>
    <dgm:pt modelId="{C811B8D8-DC47-46E2-8F1D-475F0529848E}" type="pres">
      <dgm:prSet presAssocID="{A1877C6F-EC43-43B6-BCAA-566E3C65E7F3}" presName="rootText" presStyleLbl="node2" presStyleIdx="0" presStyleCnt="5">
        <dgm:presLayoutVars>
          <dgm:chPref val="3"/>
        </dgm:presLayoutVars>
      </dgm:prSet>
      <dgm:spPr/>
    </dgm:pt>
    <dgm:pt modelId="{BE43FFE4-7E8F-40AA-9965-3CF5A99EC676}" type="pres">
      <dgm:prSet presAssocID="{A1877C6F-EC43-43B6-BCAA-566E3C65E7F3}" presName="rootConnector" presStyleLbl="node2" presStyleIdx="0" presStyleCnt="5"/>
      <dgm:spPr/>
    </dgm:pt>
    <dgm:pt modelId="{BF184819-019A-459A-BBCB-CA58F1B28357}" type="pres">
      <dgm:prSet presAssocID="{A1877C6F-EC43-43B6-BCAA-566E3C65E7F3}" presName="hierChild4" presStyleCnt="0"/>
      <dgm:spPr/>
    </dgm:pt>
    <dgm:pt modelId="{BC2685E7-AEF4-4626-B8BF-F8BBBCA84A33}" type="pres">
      <dgm:prSet presAssocID="{A1877C6F-EC43-43B6-BCAA-566E3C65E7F3}" presName="hierChild5" presStyleCnt="0"/>
      <dgm:spPr/>
    </dgm:pt>
    <dgm:pt modelId="{8B7BE73F-B1C9-431A-AAE9-978E5A6CA156}" type="pres">
      <dgm:prSet presAssocID="{51D10985-D444-4D84-AAAB-B4B5C6389C03}" presName="Name35" presStyleLbl="parChTrans1D2" presStyleIdx="1" presStyleCnt="5"/>
      <dgm:spPr/>
    </dgm:pt>
    <dgm:pt modelId="{3B97026B-C933-40BE-8200-6BBE8ED68F42}" type="pres">
      <dgm:prSet presAssocID="{FDD3DAA6-1983-42F3-827D-3AE6C707CE88}" presName="hierRoot2" presStyleCnt="0">
        <dgm:presLayoutVars>
          <dgm:hierBranch/>
        </dgm:presLayoutVars>
      </dgm:prSet>
      <dgm:spPr/>
    </dgm:pt>
    <dgm:pt modelId="{E3291935-EF0C-46EE-BCAA-5905DC180521}" type="pres">
      <dgm:prSet presAssocID="{FDD3DAA6-1983-42F3-827D-3AE6C707CE88}" presName="rootComposite" presStyleCnt="0"/>
      <dgm:spPr/>
    </dgm:pt>
    <dgm:pt modelId="{E6763568-E234-4202-896C-434639880117}" type="pres">
      <dgm:prSet presAssocID="{FDD3DAA6-1983-42F3-827D-3AE6C707CE88}" presName="rootText" presStyleLbl="node2" presStyleIdx="1" presStyleCnt="5">
        <dgm:presLayoutVars>
          <dgm:chPref val="3"/>
        </dgm:presLayoutVars>
      </dgm:prSet>
      <dgm:spPr/>
    </dgm:pt>
    <dgm:pt modelId="{A130D6E1-E9ED-4EC1-92CD-5D50DAEC0C41}" type="pres">
      <dgm:prSet presAssocID="{FDD3DAA6-1983-42F3-827D-3AE6C707CE88}" presName="rootConnector" presStyleLbl="node2" presStyleIdx="1" presStyleCnt="5"/>
      <dgm:spPr/>
    </dgm:pt>
    <dgm:pt modelId="{007145DE-D096-447D-A024-ECD5A1794DBC}" type="pres">
      <dgm:prSet presAssocID="{FDD3DAA6-1983-42F3-827D-3AE6C707CE88}" presName="hierChild4" presStyleCnt="0"/>
      <dgm:spPr/>
    </dgm:pt>
    <dgm:pt modelId="{A395D64C-9303-4EBF-B8D4-7C55B97EFBE7}" type="pres">
      <dgm:prSet presAssocID="{FDD3DAA6-1983-42F3-827D-3AE6C707CE88}" presName="hierChild5" presStyleCnt="0"/>
      <dgm:spPr/>
    </dgm:pt>
    <dgm:pt modelId="{A4023CD9-B82C-4ADB-A871-0782054FA1B9}" type="pres">
      <dgm:prSet presAssocID="{86A3AD4D-4C0F-4FCB-AD60-B3FB482F2D41}" presName="Name35" presStyleLbl="parChTrans1D2" presStyleIdx="2" presStyleCnt="5"/>
      <dgm:spPr/>
    </dgm:pt>
    <dgm:pt modelId="{48F4778E-5DDF-43B7-A91E-49595D2E579C}" type="pres">
      <dgm:prSet presAssocID="{6ACC8505-62B1-4B6F-A6BB-406668DDBCDE}" presName="hierRoot2" presStyleCnt="0">
        <dgm:presLayoutVars>
          <dgm:hierBranch/>
        </dgm:presLayoutVars>
      </dgm:prSet>
      <dgm:spPr/>
    </dgm:pt>
    <dgm:pt modelId="{8FDB4618-5100-43EE-8ADA-1B7503BEDD23}" type="pres">
      <dgm:prSet presAssocID="{6ACC8505-62B1-4B6F-A6BB-406668DDBCDE}" presName="rootComposite" presStyleCnt="0"/>
      <dgm:spPr/>
    </dgm:pt>
    <dgm:pt modelId="{C749A0A1-EFCF-4506-9F5C-FB0002207034}" type="pres">
      <dgm:prSet presAssocID="{6ACC8505-62B1-4B6F-A6BB-406668DDBCDE}" presName="rootText" presStyleLbl="node2" presStyleIdx="2" presStyleCnt="5">
        <dgm:presLayoutVars>
          <dgm:chPref val="3"/>
        </dgm:presLayoutVars>
      </dgm:prSet>
      <dgm:spPr/>
    </dgm:pt>
    <dgm:pt modelId="{3D461662-F3B2-4859-8EDF-27EA945EF02B}" type="pres">
      <dgm:prSet presAssocID="{6ACC8505-62B1-4B6F-A6BB-406668DDBCDE}" presName="rootConnector" presStyleLbl="node2" presStyleIdx="2" presStyleCnt="5"/>
      <dgm:spPr/>
    </dgm:pt>
    <dgm:pt modelId="{1A8F76B1-468C-42EB-BC57-5BEB27EBB53B}" type="pres">
      <dgm:prSet presAssocID="{6ACC8505-62B1-4B6F-A6BB-406668DDBCDE}" presName="hierChild4" presStyleCnt="0"/>
      <dgm:spPr/>
    </dgm:pt>
    <dgm:pt modelId="{E0DB6DE1-356C-496F-AF2F-E9E195A59417}" type="pres">
      <dgm:prSet presAssocID="{40C01475-4CFC-4131-ACF7-DC58DE101DE2}" presName="Name35" presStyleLbl="parChTrans1D3" presStyleIdx="0" presStyleCnt="1"/>
      <dgm:spPr/>
    </dgm:pt>
    <dgm:pt modelId="{466F2D74-9ECC-4F04-B325-6E7F280CAA64}" type="pres">
      <dgm:prSet presAssocID="{2061F922-ED73-4FAA-BB07-35E0F0E9906D}" presName="hierRoot2" presStyleCnt="0">
        <dgm:presLayoutVars>
          <dgm:hierBranch val="r"/>
        </dgm:presLayoutVars>
      </dgm:prSet>
      <dgm:spPr/>
    </dgm:pt>
    <dgm:pt modelId="{9C6AF181-4D4C-4CBA-B6CB-21FC26AC82E7}" type="pres">
      <dgm:prSet presAssocID="{2061F922-ED73-4FAA-BB07-35E0F0E9906D}" presName="rootComposite" presStyleCnt="0"/>
      <dgm:spPr/>
    </dgm:pt>
    <dgm:pt modelId="{D7BE0805-5F05-4F9F-B939-64524A1249C8}" type="pres">
      <dgm:prSet presAssocID="{2061F922-ED73-4FAA-BB07-35E0F0E9906D}" presName="rootText" presStyleLbl="node3" presStyleIdx="0" presStyleCnt="1">
        <dgm:presLayoutVars>
          <dgm:chPref val="3"/>
        </dgm:presLayoutVars>
      </dgm:prSet>
      <dgm:spPr/>
    </dgm:pt>
    <dgm:pt modelId="{0050B19B-528E-4183-A873-E963A5C2F20E}" type="pres">
      <dgm:prSet presAssocID="{2061F922-ED73-4FAA-BB07-35E0F0E9906D}" presName="rootConnector" presStyleLbl="node3" presStyleIdx="0" presStyleCnt="1"/>
      <dgm:spPr/>
    </dgm:pt>
    <dgm:pt modelId="{49B1A0FF-3F02-429E-A76D-001795E7206E}" type="pres">
      <dgm:prSet presAssocID="{2061F922-ED73-4FAA-BB07-35E0F0E9906D}" presName="hierChild4" presStyleCnt="0"/>
      <dgm:spPr/>
    </dgm:pt>
    <dgm:pt modelId="{3950E40F-DC19-4E50-9966-CD49C3D29A68}" type="pres">
      <dgm:prSet presAssocID="{2061F922-ED73-4FAA-BB07-35E0F0E9906D}" presName="hierChild5" presStyleCnt="0"/>
      <dgm:spPr/>
    </dgm:pt>
    <dgm:pt modelId="{C492FEEB-D637-4046-BF99-AE8F5BCC1484}" type="pres">
      <dgm:prSet presAssocID="{6ACC8505-62B1-4B6F-A6BB-406668DDBCDE}" presName="hierChild5" presStyleCnt="0"/>
      <dgm:spPr/>
    </dgm:pt>
    <dgm:pt modelId="{B5AFE955-A467-4C8B-B957-1330D695F679}" type="pres">
      <dgm:prSet presAssocID="{BF95A294-679D-44D8-AB76-0732E4CAF332}" presName="Name35" presStyleLbl="parChTrans1D2" presStyleIdx="3" presStyleCnt="5"/>
      <dgm:spPr/>
    </dgm:pt>
    <dgm:pt modelId="{7DEC9E85-E150-4CE4-8FD0-5860213A14B1}" type="pres">
      <dgm:prSet presAssocID="{2FB0EBE2-1E21-405A-9822-263BC25CA665}" presName="hierRoot2" presStyleCnt="0">
        <dgm:presLayoutVars>
          <dgm:hierBranch/>
        </dgm:presLayoutVars>
      </dgm:prSet>
      <dgm:spPr/>
    </dgm:pt>
    <dgm:pt modelId="{5BFC2408-197E-445E-A59B-F6BEA587ADE0}" type="pres">
      <dgm:prSet presAssocID="{2FB0EBE2-1E21-405A-9822-263BC25CA665}" presName="rootComposite" presStyleCnt="0"/>
      <dgm:spPr/>
    </dgm:pt>
    <dgm:pt modelId="{12DBAEF0-9E97-4A74-9C8E-24217B539112}" type="pres">
      <dgm:prSet presAssocID="{2FB0EBE2-1E21-405A-9822-263BC25CA665}" presName="rootText" presStyleLbl="node2" presStyleIdx="3" presStyleCnt="5">
        <dgm:presLayoutVars>
          <dgm:chPref val="3"/>
        </dgm:presLayoutVars>
      </dgm:prSet>
      <dgm:spPr/>
    </dgm:pt>
    <dgm:pt modelId="{81271B97-2E87-4CBC-A446-8951A5A2B49B}" type="pres">
      <dgm:prSet presAssocID="{2FB0EBE2-1E21-405A-9822-263BC25CA665}" presName="rootConnector" presStyleLbl="node2" presStyleIdx="3" presStyleCnt="5"/>
      <dgm:spPr/>
    </dgm:pt>
    <dgm:pt modelId="{9E5AA9BD-1D13-47E5-A101-9CDAA1C00699}" type="pres">
      <dgm:prSet presAssocID="{2FB0EBE2-1E21-405A-9822-263BC25CA665}" presName="hierChild4" presStyleCnt="0"/>
      <dgm:spPr/>
    </dgm:pt>
    <dgm:pt modelId="{20C863A6-21C2-476F-9DD6-3DC68F518C25}" type="pres">
      <dgm:prSet presAssocID="{2FB0EBE2-1E21-405A-9822-263BC25CA665}" presName="hierChild5" presStyleCnt="0"/>
      <dgm:spPr/>
    </dgm:pt>
    <dgm:pt modelId="{CD35B04B-AA8D-40E1-B504-510675B48AC8}" type="pres">
      <dgm:prSet presAssocID="{CF98BA1F-76D1-4E9C-A828-F49A0433B928}" presName="Name35" presStyleLbl="parChTrans1D2" presStyleIdx="4" presStyleCnt="5"/>
      <dgm:spPr/>
    </dgm:pt>
    <dgm:pt modelId="{8CA87FE3-4586-4205-817B-64919C26127C}" type="pres">
      <dgm:prSet presAssocID="{E1E23CB0-9DBE-422B-8498-D44CCBE8850D}" presName="hierRoot2" presStyleCnt="0">
        <dgm:presLayoutVars>
          <dgm:hierBranch/>
        </dgm:presLayoutVars>
      </dgm:prSet>
      <dgm:spPr/>
    </dgm:pt>
    <dgm:pt modelId="{AD29310C-3042-448E-8BB0-126AAA94B73F}" type="pres">
      <dgm:prSet presAssocID="{E1E23CB0-9DBE-422B-8498-D44CCBE8850D}" presName="rootComposite" presStyleCnt="0"/>
      <dgm:spPr/>
    </dgm:pt>
    <dgm:pt modelId="{F3489F79-9E00-448E-81D2-E7C0F57CBAC8}" type="pres">
      <dgm:prSet presAssocID="{E1E23CB0-9DBE-422B-8498-D44CCBE8850D}" presName="rootText" presStyleLbl="node2" presStyleIdx="4" presStyleCnt="5">
        <dgm:presLayoutVars>
          <dgm:chPref val="3"/>
        </dgm:presLayoutVars>
      </dgm:prSet>
      <dgm:spPr/>
    </dgm:pt>
    <dgm:pt modelId="{326AEE58-5888-445B-89AD-AB4220D4B77B}" type="pres">
      <dgm:prSet presAssocID="{E1E23CB0-9DBE-422B-8498-D44CCBE8850D}" presName="rootConnector" presStyleLbl="node2" presStyleIdx="4" presStyleCnt="5"/>
      <dgm:spPr/>
    </dgm:pt>
    <dgm:pt modelId="{AE365AE2-0475-4D8B-A344-B3601A85CF58}" type="pres">
      <dgm:prSet presAssocID="{E1E23CB0-9DBE-422B-8498-D44CCBE8850D}" presName="hierChild4" presStyleCnt="0"/>
      <dgm:spPr/>
    </dgm:pt>
    <dgm:pt modelId="{D49E4121-C44A-40A3-BD87-06D5C0F45A96}" type="pres">
      <dgm:prSet presAssocID="{E1E23CB0-9DBE-422B-8498-D44CCBE8850D}" presName="hierChild5" presStyleCnt="0"/>
      <dgm:spPr/>
    </dgm:pt>
    <dgm:pt modelId="{1932C18F-0331-4703-95F2-681BC7A95AE1}" type="pres">
      <dgm:prSet presAssocID="{6B596B36-53B1-44C5-AF04-CAE15C751E92}" presName="hierChild3" presStyleCnt="0"/>
      <dgm:spPr/>
    </dgm:pt>
  </dgm:ptLst>
  <dgm:cxnLst>
    <dgm:cxn modelId="{1CBEF6AA-CDF4-4697-91F1-5ACBA6F087C3}" type="presOf" srcId="{E1E23CB0-9DBE-422B-8498-D44CCBE8850D}" destId="{F3489F79-9E00-448E-81D2-E7C0F57CBAC8}" srcOrd="0" destOrd="0" presId="urn:microsoft.com/office/officeart/2005/8/layout/orgChart1"/>
    <dgm:cxn modelId="{6AFF92EA-8435-4992-AB49-5BC0615A031E}" type="presOf" srcId="{86A3AD4D-4C0F-4FCB-AD60-B3FB482F2D41}" destId="{A4023CD9-B82C-4ADB-A871-0782054FA1B9}" srcOrd="0" destOrd="0" presId="urn:microsoft.com/office/officeart/2005/8/layout/orgChart1"/>
    <dgm:cxn modelId="{E1B87D04-C009-4FB8-A3E6-AFE1AC124520}" type="presOf" srcId="{2FB0EBE2-1E21-405A-9822-263BC25CA665}" destId="{12DBAEF0-9E97-4A74-9C8E-24217B539112}" srcOrd="0" destOrd="0" presId="urn:microsoft.com/office/officeart/2005/8/layout/orgChart1"/>
    <dgm:cxn modelId="{086E65B3-05A3-434F-AD38-314291E5849D}" type="presOf" srcId="{40C01475-4CFC-4131-ACF7-DC58DE101DE2}" destId="{E0DB6DE1-356C-496F-AF2F-E9E195A59417}" srcOrd="0" destOrd="0" presId="urn:microsoft.com/office/officeart/2005/8/layout/orgChart1"/>
    <dgm:cxn modelId="{9FFA10CD-3BD2-4AD9-96B9-C902FA8CA3D5}" type="presOf" srcId="{FDD3DAA6-1983-42F3-827D-3AE6C707CE88}" destId="{E6763568-E234-4202-896C-434639880117}" srcOrd="0" destOrd="0" presId="urn:microsoft.com/office/officeart/2005/8/layout/orgChart1"/>
    <dgm:cxn modelId="{C40160F8-CF6B-4E70-B6C3-23184B1AA2D2}" type="presOf" srcId="{A1877C6F-EC43-43B6-BCAA-566E3C65E7F3}" destId="{C811B8D8-DC47-46E2-8F1D-475F0529848E}" srcOrd="0" destOrd="0" presId="urn:microsoft.com/office/officeart/2005/8/layout/orgChart1"/>
    <dgm:cxn modelId="{64F308BC-029E-4D61-8B70-14519E469127}" type="presOf" srcId="{2061F922-ED73-4FAA-BB07-35E0F0E9906D}" destId="{0050B19B-528E-4183-A873-E963A5C2F20E}" srcOrd="1" destOrd="0" presId="urn:microsoft.com/office/officeart/2005/8/layout/orgChart1"/>
    <dgm:cxn modelId="{6DCC4C8D-216B-42B9-BC7A-C40FA9BE90CE}" type="presOf" srcId="{CF98BA1F-76D1-4E9C-A828-F49A0433B928}" destId="{CD35B04B-AA8D-40E1-B504-510675B48AC8}" srcOrd="0" destOrd="0" presId="urn:microsoft.com/office/officeart/2005/8/layout/orgChart1"/>
    <dgm:cxn modelId="{F4A48133-B56C-46F0-8BED-EE9BEF104924}" srcId="{6B596B36-53B1-44C5-AF04-CAE15C751E92}" destId="{FDD3DAA6-1983-42F3-827D-3AE6C707CE88}" srcOrd="1" destOrd="0" parTransId="{51D10985-D444-4D84-AAAB-B4B5C6389C03}" sibTransId="{164823A5-3053-4124-AE85-23BC106AC94B}"/>
    <dgm:cxn modelId="{8C33719A-85E7-4BBB-B6DB-451205527B27}" type="presOf" srcId="{87DA6B0A-1405-4A5B-BE41-97C98B882289}" destId="{0BF988BF-87C4-454D-B319-02EE7F864695}" srcOrd="0" destOrd="0" presId="urn:microsoft.com/office/officeart/2005/8/layout/orgChart1"/>
    <dgm:cxn modelId="{2C15B480-62E7-483B-8323-97802E19946E}" type="presOf" srcId="{6ACC8505-62B1-4B6F-A6BB-406668DDBCDE}" destId="{C749A0A1-EFCF-4506-9F5C-FB0002207034}" srcOrd="0" destOrd="0" presId="urn:microsoft.com/office/officeart/2005/8/layout/orgChart1"/>
    <dgm:cxn modelId="{E6CDE49C-1E4A-4F56-8022-A57190271F12}" type="presOf" srcId="{51D10985-D444-4D84-AAAB-B4B5C6389C03}" destId="{8B7BE73F-B1C9-431A-AAE9-978E5A6CA156}" srcOrd="0" destOrd="0" presId="urn:microsoft.com/office/officeart/2005/8/layout/orgChart1"/>
    <dgm:cxn modelId="{66255F01-DD6D-4A83-B6EF-DC6E22C295B2}" srcId="{6B596B36-53B1-44C5-AF04-CAE15C751E92}" destId="{6ACC8505-62B1-4B6F-A6BB-406668DDBCDE}" srcOrd="2" destOrd="0" parTransId="{86A3AD4D-4C0F-4FCB-AD60-B3FB482F2D41}" sibTransId="{0E42A1C8-C192-478F-BBC0-49EEED7C7EC7}"/>
    <dgm:cxn modelId="{043E2568-92AA-41AA-BB47-DABAAAA9F3C1}" type="presOf" srcId="{6B596B36-53B1-44C5-AF04-CAE15C751E92}" destId="{E7F0111C-E6CF-4CFF-B075-9F9FE8ED846E}" srcOrd="0" destOrd="0" presId="urn:microsoft.com/office/officeart/2005/8/layout/orgChart1"/>
    <dgm:cxn modelId="{8FB2743C-1723-45BF-A1E3-508335514C01}" srcId="{87DA6B0A-1405-4A5B-BE41-97C98B882289}" destId="{6B596B36-53B1-44C5-AF04-CAE15C751E92}" srcOrd="0" destOrd="0" parTransId="{15A8C456-A38A-4628-AEC7-51D42BBDA21D}" sibTransId="{E5E732FB-A4BA-4E1E-A58F-63030D161583}"/>
    <dgm:cxn modelId="{989EC5C6-2809-4000-9D98-9625D0567981}" type="presOf" srcId="{FDD3DAA6-1983-42F3-827D-3AE6C707CE88}" destId="{A130D6E1-E9ED-4EC1-92CD-5D50DAEC0C41}" srcOrd="1" destOrd="0" presId="urn:microsoft.com/office/officeart/2005/8/layout/orgChart1"/>
    <dgm:cxn modelId="{2D6C0463-EC74-48D4-8D1E-4A4C9978F7F6}" type="presOf" srcId="{BF95A294-679D-44D8-AB76-0732E4CAF332}" destId="{B5AFE955-A467-4C8B-B957-1330D695F679}" srcOrd="0" destOrd="0" presId="urn:microsoft.com/office/officeart/2005/8/layout/orgChart1"/>
    <dgm:cxn modelId="{28F6AE19-D748-4143-A9B0-8B29B6CF26A8}" type="presOf" srcId="{2FB0EBE2-1E21-405A-9822-263BC25CA665}" destId="{81271B97-2E87-4CBC-A446-8951A5A2B49B}" srcOrd="1" destOrd="0" presId="urn:microsoft.com/office/officeart/2005/8/layout/orgChart1"/>
    <dgm:cxn modelId="{4AC0B9EC-2E03-43C2-BFDE-8703249D0913}" type="presOf" srcId="{826C1851-BF72-4B61-8EE3-53068F563240}" destId="{DA1FE2FA-D737-401E-9B49-7872B69C83E5}" srcOrd="0" destOrd="0" presId="urn:microsoft.com/office/officeart/2005/8/layout/orgChart1"/>
    <dgm:cxn modelId="{B4FD8D8F-0FC5-40F4-8BC2-93EA85E37CE0}" srcId="{6B596B36-53B1-44C5-AF04-CAE15C751E92}" destId="{A1877C6F-EC43-43B6-BCAA-566E3C65E7F3}" srcOrd="0" destOrd="0" parTransId="{826C1851-BF72-4B61-8EE3-53068F563240}" sibTransId="{A11B292F-C964-46FC-AA12-3F674B00B715}"/>
    <dgm:cxn modelId="{BA8750E7-1639-4BA2-8C78-A6AF5C9B9F09}" srcId="{6ACC8505-62B1-4B6F-A6BB-406668DDBCDE}" destId="{2061F922-ED73-4FAA-BB07-35E0F0E9906D}" srcOrd="0" destOrd="0" parTransId="{40C01475-4CFC-4131-ACF7-DC58DE101DE2}" sibTransId="{9E4505F6-BDBD-4BA4-9E0E-888EB2775898}"/>
    <dgm:cxn modelId="{F2AFF92B-06FC-42F7-BA7F-399B6640BFA4}" type="presOf" srcId="{6ACC8505-62B1-4B6F-A6BB-406668DDBCDE}" destId="{3D461662-F3B2-4859-8EDF-27EA945EF02B}" srcOrd="1" destOrd="0" presId="urn:microsoft.com/office/officeart/2005/8/layout/orgChart1"/>
    <dgm:cxn modelId="{55D35563-0DCF-4753-8580-688F39F21CDE}" type="presOf" srcId="{2061F922-ED73-4FAA-BB07-35E0F0E9906D}" destId="{D7BE0805-5F05-4F9F-B939-64524A1249C8}" srcOrd="0" destOrd="0" presId="urn:microsoft.com/office/officeart/2005/8/layout/orgChart1"/>
    <dgm:cxn modelId="{18AEE891-C13C-42BA-9F17-9D58798E12A6}" type="presOf" srcId="{A1877C6F-EC43-43B6-BCAA-566E3C65E7F3}" destId="{BE43FFE4-7E8F-40AA-9965-3CF5A99EC676}" srcOrd="1" destOrd="0" presId="urn:microsoft.com/office/officeart/2005/8/layout/orgChart1"/>
    <dgm:cxn modelId="{650615EA-9BE5-4924-B0D0-BE47A5527ED1}" type="presOf" srcId="{6B596B36-53B1-44C5-AF04-CAE15C751E92}" destId="{B388CDFC-9D96-47DC-A80F-8BD122445E3E}" srcOrd="1" destOrd="0" presId="urn:microsoft.com/office/officeart/2005/8/layout/orgChart1"/>
    <dgm:cxn modelId="{007303C4-AFD9-484A-8315-21FC486D1949}" srcId="{6B596B36-53B1-44C5-AF04-CAE15C751E92}" destId="{E1E23CB0-9DBE-422B-8498-D44CCBE8850D}" srcOrd="4" destOrd="0" parTransId="{CF98BA1F-76D1-4E9C-A828-F49A0433B928}" sibTransId="{6E5CBDE5-67F9-4904-970C-A0757DE7EDBD}"/>
    <dgm:cxn modelId="{B625D59E-6250-43BF-A3FC-92F1E6914919}" srcId="{6B596B36-53B1-44C5-AF04-CAE15C751E92}" destId="{2FB0EBE2-1E21-405A-9822-263BC25CA665}" srcOrd="3" destOrd="0" parTransId="{BF95A294-679D-44D8-AB76-0732E4CAF332}" sibTransId="{6AF6B860-E3CD-4A52-9E99-C34F3A32F590}"/>
    <dgm:cxn modelId="{2A86579B-0E96-4779-ADE9-91240234DB3B}" type="presOf" srcId="{E1E23CB0-9DBE-422B-8498-D44CCBE8850D}" destId="{326AEE58-5888-445B-89AD-AB4220D4B77B}" srcOrd="1" destOrd="0" presId="urn:microsoft.com/office/officeart/2005/8/layout/orgChart1"/>
    <dgm:cxn modelId="{74447F6C-7EC2-424E-BAA6-E4C5B2397BBD}" type="presParOf" srcId="{0BF988BF-87C4-454D-B319-02EE7F864695}" destId="{58869176-6243-4258-AECC-80C9B363C427}" srcOrd="0" destOrd="0" presId="urn:microsoft.com/office/officeart/2005/8/layout/orgChart1"/>
    <dgm:cxn modelId="{7D005231-B440-4ECB-B1A8-DC61F01CA718}" type="presParOf" srcId="{58869176-6243-4258-AECC-80C9B363C427}" destId="{8F0E8811-4C5A-44E4-9B11-FEE901A032EF}" srcOrd="0" destOrd="0" presId="urn:microsoft.com/office/officeart/2005/8/layout/orgChart1"/>
    <dgm:cxn modelId="{C7DD5730-2F40-42F9-BB9D-56A3FAAC826E}" type="presParOf" srcId="{8F0E8811-4C5A-44E4-9B11-FEE901A032EF}" destId="{E7F0111C-E6CF-4CFF-B075-9F9FE8ED846E}" srcOrd="0" destOrd="0" presId="urn:microsoft.com/office/officeart/2005/8/layout/orgChart1"/>
    <dgm:cxn modelId="{7EC5BCE6-769B-44AA-B304-FCDCEEC75951}" type="presParOf" srcId="{8F0E8811-4C5A-44E4-9B11-FEE901A032EF}" destId="{B388CDFC-9D96-47DC-A80F-8BD122445E3E}" srcOrd="1" destOrd="0" presId="urn:microsoft.com/office/officeart/2005/8/layout/orgChart1"/>
    <dgm:cxn modelId="{8C4F13F8-DF04-4861-ACBE-B07746A99F75}" type="presParOf" srcId="{58869176-6243-4258-AECC-80C9B363C427}" destId="{840A7116-FF91-4106-8F30-E36C1F08FDC5}" srcOrd="1" destOrd="0" presId="urn:microsoft.com/office/officeart/2005/8/layout/orgChart1"/>
    <dgm:cxn modelId="{CD4553D9-D1E4-43AE-B822-21D817DB69CA}" type="presParOf" srcId="{840A7116-FF91-4106-8F30-E36C1F08FDC5}" destId="{DA1FE2FA-D737-401E-9B49-7872B69C83E5}" srcOrd="0" destOrd="0" presId="urn:microsoft.com/office/officeart/2005/8/layout/orgChart1"/>
    <dgm:cxn modelId="{6775877E-E895-48B2-8697-BCC01BD8BC00}" type="presParOf" srcId="{840A7116-FF91-4106-8F30-E36C1F08FDC5}" destId="{19E1881E-BAA1-4E29-A21A-08A9D66F32BE}" srcOrd="1" destOrd="0" presId="urn:microsoft.com/office/officeart/2005/8/layout/orgChart1"/>
    <dgm:cxn modelId="{298D0E8D-57E6-49CA-B35D-F918BBCF9D32}" type="presParOf" srcId="{19E1881E-BAA1-4E29-A21A-08A9D66F32BE}" destId="{8872F93F-1397-4224-9AF5-B18CDB9869F6}" srcOrd="0" destOrd="0" presId="urn:microsoft.com/office/officeart/2005/8/layout/orgChart1"/>
    <dgm:cxn modelId="{87C8DC6A-F798-45A5-91F9-FDEF9CCB63B6}" type="presParOf" srcId="{8872F93F-1397-4224-9AF5-B18CDB9869F6}" destId="{C811B8D8-DC47-46E2-8F1D-475F0529848E}" srcOrd="0" destOrd="0" presId="urn:microsoft.com/office/officeart/2005/8/layout/orgChart1"/>
    <dgm:cxn modelId="{DC592C69-3229-4716-857F-10D2FA674735}" type="presParOf" srcId="{8872F93F-1397-4224-9AF5-B18CDB9869F6}" destId="{BE43FFE4-7E8F-40AA-9965-3CF5A99EC676}" srcOrd="1" destOrd="0" presId="urn:microsoft.com/office/officeart/2005/8/layout/orgChart1"/>
    <dgm:cxn modelId="{81F52AC8-C189-46DF-90ED-7CAC21AB62CA}" type="presParOf" srcId="{19E1881E-BAA1-4E29-A21A-08A9D66F32BE}" destId="{BF184819-019A-459A-BBCB-CA58F1B28357}" srcOrd="1" destOrd="0" presId="urn:microsoft.com/office/officeart/2005/8/layout/orgChart1"/>
    <dgm:cxn modelId="{FF15E1CC-1A82-44BB-B24B-929C5D62A63C}" type="presParOf" srcId="{19E1881E-BAA1-4E29-A21A-08A9D66F32BE}" destId="{BC2685E7-AEF4-4626-B8BF-F8BBBCA84A33}" srcOrd="2" destOrd="0" presId="urn:microsoft.com/office/officeart/2005/8/layout/orgChart1"/>
    <dgm:cxn modelId="{CFE82522-7176-4A29-9839-8635B47B05E7}" type="presParOf" srcId="{840A7116-FF91-4106-8F30-E36C1F08FDC5}" destId="{8B7BE73F-B1C9-431A-AAE9-978E5A6CA156}" srcOrd="2" destOrd="0" presId="urn:microsoft.com/office/officeart/2005/8/layout/orgChart1"/>
    <dgm:cxn modelId="{660A97E1-C197-44C7-8DE2-D480647551F7}" type="presParOf" srcId="{840A7116-FF91-4106-8F30-E36C1F08FDC5}" destId="{3B97026B-C933-40BE-8200-6BBE8ED68F42}" srcOrd="3" destOrd="0" presId="urn:microsoft.com/office/officeart/2005/8/layout/orgChart1"/>
    <dgm:cxn modelId="{199F4E2E-75C7-4A93-A537-B4959975E5D7}" type="presParOf" srcId="{3B97026B-C933-40BE-8200-6BBE8ED68F42}" destId="{E3291935-EF0C-46EE-BCAA-5905DC180521}" srcOrd="0" destOrd="0" presId="urn:microsoft.com/office/officeart/2005/8/layout/orgChart1"/>
    <dgm:cxn modelId="{37E291D3-FC10-4981-9676-AA5DA7FBB4AD}" type="presParOf" srcId="{E3291935-EF0C-46EE-BCAA-5905DC180521}" destId="{E6763568-E234-4202-896C-434639880117}" srcOrd="0" destOrd="0" presId="urn:microsoft.com/office/officeart/2005/8/layout/orgChart1"/>
    <dgm:cxn modelId="{56FF8BE1-6FF2-4C7D-9D69-06D261A674F0}" type="presParOf" srcId="{E3291935-EF0C-46EE-BCAA-5905DC180521}" destId="{A130D6E1-E9ED-4EC1-92CD-5D50DAEC0C41}" srcOrd="1" destOrd="0" presId="urn:microsoft.com/office/officeart/2005/8/layout/orgChart1"/>
    <dgm:cxn modelId="{7D84F68D-6AED-4A91-B5D2-2055962D9F74}" type="presParOf" srcId="{3B97026B-C933-40BE-8200-6BBE8ED68F42}" destId="{007145DE-D096-447D-A024-ECD5A1794DBC}" srcOrd="1" destOrd="0" presId="urn:microsoft.com/office/officeart/2005/8/layout/orgChart1"/>
    <dgm:cxn modelId="{7450ABAA-675B-471C-92C4-BBF89CB336DD}" type="presParOf" srcId="{3B97026B-C933-40BE-8200-6BBE8ED68F42}" destId="{A395D64C-9303-4EBF-B8D4-7C55B97EFBE7}" srcOrd="2" destOrd="0" presId="urn:microsoft.com/office/officeart/2005/8/layout/orgChart1"/>
    <dgm:cxn modelId="{97BE129D-B120-47E9-9B3A-A9EC87CF76A0}" type="presParOf" srcId="{840A7116-FF91-4106-8F30-E36C1F08FDC5}" destId="{A4023CD9-B82C-4ADB-A871-0782054FA1B9}" srcOrd="4" destOrd="0" presId="urn:microsoft.com/office/officeart/2005/8/layout/orgChart1"/>
    <dgm:cxn modelId="{949EE8D2-7217-49A1-8341-1D3C01278A31}" type="presParOf" srcId="{840A7116-FF91-4106-8F30-E36C1F08FDC5}" destId="{48F4778E-5DDF-43B7-A91E-49595D2E579C}" srcOrd="5" destOrd="0" presId="urn:microsoft.com/office/officeart/2005/8/layout/orgChart1"/>
    <dgm:cxn modelId="{98F3A854-C8E8-4201-A471-254E3FB4D950}" type="presParOf" srcId="{48F4778E-5DDF-43B7-A91E-49595D2E579C}" destId="{8FDB4618-5100-43EE-8ADA-1B7503BEDD23}" srcOrd="0" destOrd="0" presId="urn:microsoft.com/office/officeart/2005/8/layout/orgChart1"/>
    <dgm:cxn modelId="{52EBBE8A-4AA2-4D37-AF28-EE54C68893B5}" type="presParOf" srcId="{8FDB4618-5100-43EE-8ADA-1B7503BEDD23}" destId="{C749A0A1-EFCF-4506-9F5C-FB0002207034}" srcOrd="0" destOrd="0" presId="urn:microsoft.com/office/officeart/2005/8/layout/orgChart1"/>
    <dgm:cxn modelId="{57E8404B-0B8F-41D1-A312-EEA23C35F247}" type="presParOf" srcId="{8FDB4618-5100-43EE-8ADA-1B7503BEDD23}" destId="{3D461662-F3B2-4859-8EDF-27EA945EF02B}" srcOrd="1" destOrd="0" presId="urn:microsoft.com/office/officeart/2005/8/layout/orgChart1"/>
    <dgm:cxn modelId="{F5835739-188D-4419-9C1D-C358A6859EC5}" type="presParOf" srcId="{48F4778E-5DDF-43B7-A91E-49595D2E579C}" destId="{1A8F76B1-468C-42EB-BC57-5BEB27EBB53B}" srcOrd="1" destOrd="0" presId="urn:microsoft.com/office/officeart/2005/8/layout/orgChart1"/>
    <dgm:cxn modelId="{48D084E3-8293-412B-B041-1F27B6566D1D}" type="presParOf" srcId="{1A8F76B1-468C-42EB-BC57-5BEB27EBB53B}" destId="{E0DB6DE1-356C-496F-AF2F-E9E195A59417}" srcOrd="0" destOrd="0" presId="urn:microsoft.com/office/officeart/2005/8/layout/orgChart1"/>
    <dgm:cxn modelId="{5FE28CEF-73A1-4BE8-AB65-72BC06A88751}" type="presParOf" srcId="{1A8F76B1-468C-42EB-BC57-5BEB27EBB53B}" destId="{466F2D74-9ECC-4F04-B325-6E7F280CAA64}" srcOrd="1" destOrd="0" presId="urn:microsoft.com/office/officeart/2005/8/layout/orgChart1"/>
    <dgm:cxn modelId="{74E94CF2-9215-4E1A-8D6A-257705399AF6}" type="presParOf" srcId="{466F2D74-9ECC-4F04-B325-6E7F280CAA64}" destId="{9C6AF181-4D4C-4CBA-B6CB-21FC26AC82E7}" srcOrd="0" destOrd="0" presId="urn:microsoft.com/office/officeart/2005/8/layout/orgChart1"/>
    <dgm:cxn modelId="{E78AA13B-5AAB-45C9-B90D-19CC2868C1B7}" type="presParOf" srcId="{9C6AF181-4D4C-4CBA-B6CB-21FC26AC82E7}" destId="{D7BE0805-5F05-4F9F-B939-64524A1249C8}" srcOrd="0" destOrd="0" presId="urn:microsoft.com/office/officeart/2005/8/layout/orgChart1"/>
    <dgm:cxn modelId="{79DB0513-1B4A-44F7-B1C8-D1EFB51AF8CB}" type="presParOf" srcId="{9C6AF181-4D4C-4CBA-B6CB-21FC26AC82E7}" destId="{0050B19B-528E-4183-A873-E963A5C2F20E}" srcOrd="1" destOrd="0" presId="urn:microsoft.com/office/officeart/2005/8/layout/orgChart1"/>
    <dgm:cxn modelId="{8E605106-0336-4F52-8EA8-C746BB461559}" type="presParOf" srcId="{466F2D74-9ECC-4F04-B325-6E7F280CAA64}" destId="{49B1A0FF-3F02-429E-A76D-001795E7206E}" srcOrd="1" destOrd="0" presId="urn:microsoft.com/office/officeart/2005/8/layout/orgChart1"/>
    <dgm:cxn modelId="{51C29CC5-E116-4F90-9C26-B4284AA6EE9E}" type="presParOf" srcId="{466F2D74-9ECC-4F04-B325-6E7F280CAA64}" destId="{3950E40F-DC19-4E50-9966-CD49C3D29A68}" srcOrd="2" destOrd="0" presId="urn:microsoft.com/office/officeart/2005/8/layout/orgChart1"/>
    <dgm:cxn modelId="{2D0B512F-EB3E-4D60-84A8-C191BB6AA540}" type="presParOf" srcId="{48F4778E-5DDF-43B7-A91E-49595D2E579C}" destId="{C492FEEB-D637-4046-BF99-AE8F5BCC1484}" srcOrd="2" destOrd="0" presId="urn:microsoft.com/office/officeart/2005/8/layout/orgChart1"/>
    <dgm:cxn modelId="{C89DF149-CDE2-4041-9F90-5BC694451C1A}" type="presParOf" srcId="{840A7116-FF91-4106-8F30-E36C1F08FDC5}" destId="{B5AFE955-A467-4C8B-B957-1330D695F679}" srcOrd="6" destOrd="0" presId="urn:microsoft.com/office/officeart/2005/8/layout/orgChart1"/>
    <dgm:cxn modelId="{EBEE31DD-E2F3-46A0-88E1-244DB3C0A45E}" type="presParOf" srcId="{840A7116-FF91-4106-8F30-E36C1F08FDC5}" destId="{7DEC9E85-E150-4CE4-8FD0-5860213A14B1}" srcOrd="7" destOrd="0" presId="urn:microsoft.com/office/officeart/2005/8/layout/orgChart1"/>
    <dgm:cxn modelId="{F2D44A88-BE44-40C8-8541-618D3E2464B0}" type="presParOf" srcId="{7DEC9E85-E150-4CE4-8FD0-5860213A14B1}" destId="{5BFC2408-197E-445E-A59B-F6BEA587ADE0}" srcOrd="0" destOrd="0" presId="urn:microsoft.com/office/officeart/2005/8/layout/orgChart1"/>
    <dgm:cxn modelId="{B251A736-D87E-4BDA-81A9-DEC18666F856}" type="presParOf" srcId="{5BFC2408-197E-445E-A59B-F6BEA587ADE0}" destId="{12DBAEF0-9E97-4A74-9C8E-24217B539112}" srcOrd="0" destOrd="0" presId="urn:microsoft.com/office/officeart/2005/8/layout/orgChart1"/>
    <dgm:cxn modelId="{014A56D0-3D83-49AA-9A9C-99A71BB73675}" type="presParOf" srcId="{5BFC2408-197E-445E-A59B-F6BEA587ADE0}" destId="{81271B97-2E87-4CBC-A446-8951A5A2B49B}" srcOrd="1" destOrd="0" presId="urn:microsoft.com/office/officeart/2005/8/layout/orgChart1"/>
    <dgm:cxn modelId="{46E440EA-5936-4912-AD08-FEC8BA805402}" type="presParOf" srcId="{7DEC9E85-E150-4CE4-8FD0-5860213A14B1}" destId="{9E5AA9BD-1D13-47E5-A101-9CDAA1C00699}" srcOrd="1" destOrd="0" presId="urn:microsoft.com/office/officeart/2005/8/layout/orgChart1"/>
    <dgm:cxn modelId="{5B5ABE82-618E-459F-82B6-ABC5B00210EF}" type="presParOf" srcId="{7DEC9E85-E150-4CE4-8FD0-5860213A14B1}" destId="{20C863A6-21C2-476F-9DD6-3DC68F518C25}" srcOrd="2" destOrd="0" presId="urn:microsoft.com/office/officeart/2005/8/layout/orgChart1"/>
    <dgm:cxn modelId="{8086C0C8-F2A7-4AB0-B7FA-3345C3177DB1}" type="presParOf" srcId="{840A7116-FF91-4106-8F30-E36C1F08FDC5}" destId="{CD35B04B-AA8D-40E1-B504-510675B48AC8}" srcOrd="8" destOrd="0" presId="urn:microsoft.com/office/officeart/2005/8/layout/orgChart1"/>
    <dgm:cxn modelId="{A2116AD0-B073-498B-8ECB-D707B8B3C798}" type="presParOf" srcId="{840A7116-FF91-4106-8F30-E36C1F08FDC5}" destId="{8CA87FE3-4586-4205-817B-64919C26127C}" srcOrd="9" destOrd="0" presId="urn:microsoft.com/office/officeart/2005/8/layout/orgChart1"/>
    <dgm:cxn modelId="{671BFB68-6581-40BA-8C35-3A45DCD69D2F}" type="presParOf" srcId="{8CA87FE3-4586-4205-817B-64919C26127C}" destId="{AD29310C-3042-448E-8BB0-126AAA94B73F}" srcOrd="0" destOrd="0" presId="urn:microsoft.com/office/officeart/2005/8/layout/orgChart1"/>
    <dgm:cxn modelId="{87B8A002-31B1-4DBF-96CE-5DD19DA9DD21}" type="presParOf" srcId="{AD29310C-3042-448E-8BB0-126AAA94B73F}" destId="{F3489F79-9E00-448E-81D2-E7C0F57CBAC8}" srcOrd="0" destOrd="0" presId="urn:microsoft.com/office/officeart/2005/8/layout/orgChart1"/>
    <dgm:cxn modelId="{02AAC236-C83F-4E70-B477-903427592365}" type="presParOf" srcId="{AD29310C-3042-448E-8BB0-126AAA94B73F}" destId="{326AEE58-5888-445B-89AD-AB4220D4B77B}" srcOrd="1" destOrd="0" presId="urn:microsoft.com/office/officeart/2005/8/layout/orgChart1"/>
    <dgm:cxn modelId="{DBF4730B-773A-4D7A-9FD5-B140A851D1F5}" type="presParOf" srcId="{8CA87FE3-4586-4205-817B-64919C26127C}" destId="{AE365AE2-0475-4D8B-A344-B3601A85CF58}" srcOrd="1" destOrd="0" presId="urn:microsoft.com/office/officeart/2005/8/layout/orgChart1"/>
    <dgm:cxn modelId="{83825A17-0621-4344-8662-38B927FF6DAA}" type="presParOf" srcId="{8CA87FE3-4586-4205-817B-64919C26127C}" destId="{D49E4121-C44A-40A3-BD87-06D5C0F45A96}" srcOrd="2" destOrd="0" presId="urn:microsoft.com/office/officeart/2005/8/layout/orgChart1"/>
    <dgm:cxn modelId="{6DD538FF-49AA-4D3F-8FAE-DEDF7D4CE351}" type="presParOf" srcId="{58869176-6243-4258-AECC-80C9B363C427}" destId="{1932C18F-0331-4703-95F2-681BC7A95AE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64CBBDE-0C20-4841-8A10-20C155B46A37}" type="doc">
      <dgm:prSet loTypeId="urn:microsoft.com/office/officeart/2005/8/layout/orgChart1" loCatId="hierarchy" qsTypeId="urn:microsoft.com/office/officeart/2005/8/quickstyle/simple1" qsCatId="simple" csTypeId="urn:microsoft.com/office/officeart/2005/8/colors/accent1_2" csCatId="accent1"/>
      <dgm:spPr/>
    </dgm:pt>
    <dgm:pt modelId="{343D6ADD-CE9C-4997-B703-3B2595540DF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Düşsel Metinlerin Ortak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7D515872-E11C-4F3E-982A-D5336AA18FAD}" type="parTrans" cxnId="{C322EEEE-D060-4674-AC69-49BB723CF5B1}">
      <dgm:prSet/>
      <dgm:spPr/>
    </dgm:pt>
    <dgm:pt modelId="{8E30C20D-FD18-4420-BC92-1E13890B11C4}" type="sibTrans" cxnId="{C322EEEE-D060-4674-AC69-49BB723CF5B1}">
      <dgm:prSet/>
      <dgm:spPr/>
    </dgm:pt>
    <dgm:pt modelId="{B44574E9-9EA2-42F4-8752-FEC6EDEA9EF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Örgüsü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Vardır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Olaylar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Belli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Zamana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bağlanamaz</a:t>
          </a:r>
          <a:endParaRPr kumimoji="0" lang="tr-TR" altLang="tr-TR" b="0" i="0" u="none" strike="noStrike" cap="none" normalizeH="0" baseline="0" smtClean="0">
            <a:ln>
              <a:noFill/>
            </a:ln>
            <a:solidFill>
              <a:schemeClr val="tx1"/>
            </a:solidFill>
            <a:effectLst/>
            <a:latin typeface="Times New Roman" pitchFamily="18" charset="0"/>
          </a:endParaRPr>
        </a:p>
      </dgm:t>
    </dgm:pt>
    <dgm:pt modelId="{ED257C89-079B-4B39-B85B-E90A774FC2E7}" type="parTrans" cxnId="{DE16519E-8A1A-4151-A08F-80C39BB1A6C1}">
      <dgm:prSet/>
      <dgm:spPr/>
    </dgm:pt>
    <dgm:pt modelId="{81C2AB8D-CBA0-46B0-8777-11F1E8C7CC08}" type="sibTrans" cxnId="{DE16519E-8A1A-4151-A08F-80C39BB1A6C1}">
      <dgm:prSet/>
      <dgm:spPr/>
    </dgm:pt>
    <dgm:pt modelId="{C740980E-AFBF-451D-BF4F-EBAD0622C0F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Varsayım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Abartma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Olağan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Üstülük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Hayal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0E5B6D4D-BC34-473C-894E-F8850B577D51}" type="parTrans" cxnId="{52567659-3F1B-4396-AEE8-211ACB6C6955}">
      <dgm:prSet/>
      <dgm:spPr/>
    </dgm:pt>
    <dgm:pt modelId="{EC31C676-B941-4E5E-B8C7-62FE9788F682}" type="sibTrans" cxnId="{52567659-3F1B-4396-AEE8-211ACB6C6955}">
      <dgm:prSet/>
      <dgm:spPr/>
    </dgm:pt>
    <dgm:pt modelId="{AB19AB7D-FF23-4BE0-BF93-6C2D861DE3B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Mekanlar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Bilinen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Mekanlar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değildir</a:t>
          </a:r>
          <a:endParaRPr kumimoji="0" lang="tr-TR" altLang="tr-TR" b="0" i="0" u="none" strike="noStrike" cap="none" normalizeH="0" baseline="0" smtClean="0">
            <a:ln>
              <a:noFill/>
            </a:ln>
            <a:solidFill>
              <a:schemeClr val="tx1"/>
            </a:solidFill>
            <a:effectLst/>
            <a:latin typeface="Times New Roman" pitchFamily="18" charset="0"/>
          </a:endParaRPr>
        </a:p>
      </dgm:t>
    </dgm:pt>
    <dgm:pt modelId="{EFD8ED08-B52F-4AC9-A4A3-B1B25EEC76B9}" type="parTrans" cxnId="{1D9F88A6-E571-47A4-86E3-B8A349FF1156}">
      <dgm:prSet/>
      <dgm:spPr/>
    </dgm:pt>
    <dgm:pt modelId="{7D63A233-453F-4101-BD9C-86AC00AB8093}" type="sibTrans" cxnId="{1D9F88A6-E571-47A4-86E3-B8A349FF1156}">
      <dgm:prSet/>
      <dgm:spPr/>
    </dgm:pt>
    <dgm:pt modelId="{1EAEDEF1-368B-4527-8EF1-A7C72C6BA8D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Varlıklar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kişileştirilir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A8F39CCC-CEDA-4866-98F4-60D8B1DAE27C}" type="parTrans" cxnId="{46CDF815-43C3-4365-BD4D-58786F941E1C}">
      <dgm:prSet/>
      <dgm:spPr/>
    </dgm:pt>
    <dgm:pt modelId="{80BAFBEE-3D28-4A47-ABB4-AF2B1ADC065D}" type="sibTrans" cxnId="{46CDF815-43C3-4365-BD4D-58786F941E1C}">
      <dgm:prSet/>
      <dgm:spPr/>
    </dgm:pt>
    <dgm:pt modelId="{8789D7D6-4B08-4EAC-B9B3-49E6066010E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Hayal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Gücünün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Sınırı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Yoktur</a:t>
          </a:r>
          <a:endParaRPr kumimoji="0" lang="tr-TR" altLang="tr-TR" b="0" i="0" u="none" strike="noStrike" cap="none" normalizeH="0" baseline="0" smtClean="0">
            <a:ln>
              <a:noFill/>
            </a:ln>
            <a:solidFill>
              <a:schemeClr val="tx1"/>
            </a:solidFill>
            <a:effectLst/>
            <a:latin typeface="Times New Roman" pitchFamily="18" charset="0"/>
          </a:endParaRPr>
        </a:p>
      </dgm:t>
    </dgm:pt>
    <dgm:pt modelId="{DB64BEFB-3E65-43A5-B514-B22B5E984926}" type="parTrans" cxnId="{9ABEABF4-0C74-474A-8CDE-D36EC202D98F}">
      <dgm:prSet/>
      <dgm:spPr/>
    </dgm:pt>
    <dgm:pt modelId="{D1EA7ACC-3B5B-4C95-8817-F7830CD17566}" type="sibTrans" cxnId="{9ABEABF4-0C74-474A-8CDE-D36EC202D98F}">
      <dgm:prSet/>
      <dgm:spPr/>
    </dgm:pt>
    <dgm:pt modelId="{51F02345-D98E-4F14-A68F-667D73547A4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Daha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Çok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Haber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Kipi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3574558F-7990-460E-9DBF-8C75120EE2DF}" type="parTrans" cxnId="{EA056C47-54A4-4284-9A5C-C4FBDF5C1291}">
      <dgm:prSet/>
      <dgm:spPr/>
    </dgm:pt>
    <dgm:pt modelId="{004B83BE-5F93-420E-A6DC-FC407770D0CD}" type="sibTrans" cxnId="{EA056C47-54A4-4284-9A5C-C4FBDF5C1291}">
      <dgm:prSet/>
      <dgm:spPr/>
    </dgm:pt>
    <dgm:pt modelId="{31CAD8B9-1F2A-42E8-B7AB-7CBC9B3EE7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Yapı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Unsurları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Arasındaki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İlişki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Değişmez</a:t>
          </a:r>
          <a:endParaRPr kumimoji="0" lang="tr-TR" altLang="tr-TR" b="0" i="0" u="none" strike="noStrike" cap="none" normalizeH="0" baseline="0" smtClean="0">
            <a:ln>
              <a:noFill/>
            </a:ln>
            <a:solidFill>
              <a:schemeClr val="tx1"/>
            </a:solidFill>
            <a:effectLst/>
            <a:latin typeface="Times New Roman" pitchFamily="18" charset="0"/>
          </a:endParaRPr>
        </a:p>
      </dgm:t>
    </dgm:pt>
    <dgm:pt modelId="{FD43E65C-A897-42ED-B72A-A05FDAA92489}" type="parTrans" cxnId="{E9398B34-7D4B-4E44-A3B6-85E08F5A3D6B}">
      <dgm:prSet/>
      <dgm:spPr/>
    </dgm:pt>
    <dgm:pt modelId="{DC059F14-B040-4377-A145-1A17EF16092A}" type="sibTrans" cxnId="{E9398B34-7D4B-4E44-A3B6-85E08F5A3D6B}">
      <dgm:prSet/>
      <dgm:spPr/>
    </dgm:pt>
    <dgm:pt modelId="{6ACAC90D-F7D0-4521-A627-3D139A97DD18}" type="pres">
      <dgm:prSet presAssocID="{864CBBDE-0C20-4841-8A10-20C155B46A37}" presName="hierChild1" presStyleCnt="0">
        <dgm:presLayoutVars>
          <dgm:orgChart val="1"/>
          <dgm:chPref val="1"/>
          <dgm:dir/>
          <dgm:animOne val="branch"/>
          <dgm:animLvl val="lvl"/>
          <dgm:resizeHandles/>
        </dgm:presLayoutVars>
      </dgm:prSet>
      <dgm:spPr/>
    </dgm:pt>
    <dgm:pt modelId="{C989FE4E-E342-44EA-A0D4-776EFA853B8F}" type="pres">
      <dgm:prSet presAssocID="{343D6ADD-CE9C-4997-B703-3B2595540DF2}" presName="hierRoot1" presStyleCnt="0">
        <dgm:presLayoutVars>
          <dgm:hierBranch/>
        </dgm:presLayoutVars>
      </dgm:prSet>
      <dgm:spPr/>
    </dgm:pt>
    <dgm:pt modelId="{4C8E395E-97E6-4538-84CF-31E4EC4936B2}" type="pres">
      <dgm:prSet presAssocID="{343D6ADD-CE9C-4997-B703-3B2595540DF2}" presName="rootComposite1" presStyleCnt="0"/>
      <dgm:spPr/>
    </dgm:pt>
    <dgm:pt modelId="{BA0EB3EB-1426-4D2A-8AC6-59CA9932BD20}" type="pres">
      <dgm:prSet presAssocID="{343D6ADD-CE9C-4997-B703-3B2595540DF2}" presName="rootText1" presStyleLbl="node0" presStyleIdx="0" presStyleCnt="1">
        <dgm:presLayoutVars>
          <dgm:chPref val="3"/>
        </dgm:presLayoutVars>
      </dgm:prSet>
      <dgm:spPr/>
    </dgm:pt>
    <dgm:pt modelId="{F882D47F-ED93-47AC-8330-AF0FEF60DF1F}" type="pres">
      <dgm:prSet presAssocID="{343D6ADD-CE9C-4997-B703-3B2595540DF2}" presName="rootConnector1" presStyleLbl="node1" presStyleIdx="0" presStyleCnt="0"/>
      <dgm:spPr/>
    </dgm:pt>
    <dgm:pt modelId="{5256AAD3-CC14-4AAB-A9BA-BF4017EE7326}" type="pres">
      <dgm:prSet presAssocID="{343D6ADD-CE9C-4997-B703-3B2595540DF2}" presName="hierChild2" presStyleCnt="0"/>
      <dgm:spPr/>
    </dgm:pt>
    <dgm:pt modelId="{0B1E258C-769F-411C-9706-6E950DCED886}" type="pres">
      <dgm:prSet presAssocID="{ED257C89-079B-4B39-B85B-E90A774FC2E7}" presName="Name35" presStyleLbl="parChTrans1D2" presStyleIdx="0" presStyleCnt="7"/>
      <dgm:spPr/>
    </dgm:pt>
    <dgm:pt modelId="{82954E2E-DFA4-4593-9724-B599AAAD49DF}" type="pres">
      <dgm:prSet presAssocID="{B44574E9-9EA2-42F4-8752-FEC6EDEA9EF7}" presName="hierRoot2" presStyleCnt="0">
        <dgm:presLayoutVars>
          <dgm:hierBranch/>
        </dgm:presLayoutVars>
      </dgm:prSet>
      <dgm:spPr/>
    </dgm:pt>
    <dgm:pt modelId="{C8D8585D-C52C-48AA-BC4E-0AE01B54BF13}" type="pres">
      <dgm:prSet presAssocID="{B44574E9-9EA2-42F4-8752-FEC6EDEA9EF7}" presName="rootComposite" presStyleCnt="0"/>
      <dgm:spPr/>
    </dgm:pt>
    <dgm:pt modelId="{27A0A35A-0E21-4F16-97BA-89B591FB467E}" type="pres">
      <dgm:prSet presAssocID="{B44574E9-9EA2-42F4-8752-FEC6EDEA9EF7}" presName="rootText" presStyleLbl="node2" presStyleIdx="0" presStyleCnt="7">
        <dgm:presLayoutVars>
          <dgm:chPref val="3"/>
        </dgm:presLayoutVars>
      </dgm:prSet>
      <dgm:spPr/>
    </dgm:pt>
    <dgm:pt modelId="{69D09E16-43B8-44D9-B51C-B14E545F71DE}" type="pres">
      <dgm:prSet presAssocID="{B44574E9-9EA2-42F4-8752-FEC6EDEA9EF7}" presName="rootConnector" presStyleLbl="node2" presStyleIdx="0" presStyleCnt="7"/>
      <dgm:spPr/>
    </dgm:pt>
    <dgm:pt modelId="{BD813433-00F8-42F4-B88D-2EC47C4B1E45}" type="pres">
      <dgm:prSet presAssocID="{B44574E9-9EA2-42F4-8752-FEC6EDEA9EF7}" presName="hierChild4" presStyleCnt="0"/>
      <dgm:spPr/>
    </dgm:pt>
    <dgm:pt modelId="{74463FA2-BBB2-45DB-8554-F46B086A09CB}" type="pres">
      <dgm:prSet presAssocID="{B44574E9-9EA2-42F4-8752-FEC6EDEA9EF7}" presName="hierChild5" presStyleCnt="0"/>
      <dgm:spPr/>
    </dgm:pt>
    <dgm:pt modelId="{E0AB0DBB-D397-49D7-A116-8B63A628FC0C}" type="pres">
      <dgm:prSet presAssocID="{0E5B6D4D-BC34-473C-894E-F8850B577D51}" presName="Name35" presStyleLbl="parChTrans1D2" presStyleIdx="1" presStyleCnt="7"/>
      <dgm:spPr/>
    </dgm:pt>
    <dgm:pt modelId="{3DC97E85-355C-4F2B-8A55-D649F6B17D68}" type="pres">
      <dgm:prSet presAssocID="{C740980E-AFBF-451D-BF4F-EBAD0622C0FD}" presName="hierRoot2" presStyleCnt="0">
        <dgm:presLayoutVars>
          <dgm:hierBranch/>
        </dgm:presLayoutVars>
      </dgm:prSet>
      <dgm:spPr/>
    </dgm:pt>
    <dgm:pt modelId="{FB1DA370-9247-4A8B-8670-7476A3C2E429}" type="pres">
      <dgm:prSet presAssocID="{C740980E-AFBF-451D-BF4F-EBAD0622C0FD}" presName="rootComposite" presStyleCnt="0"/>
      <dgm:spPr/>
    </dgm:pt>
    <dgm:pt modelId="{101E1031-2BE1-4FFD-89E0-A859E46B68C5}" type="pres">
      <dgm:prSet presAssocID="{C740980E-AFBF-451D-BF4F-EBAD0622C0FD}" presName="rootText" presStyleLbl="node2" presStyleIdx="1" presStyleCnt="7">
        <dgm:presLayoutVars>
          <dgm:chPref val="3"/>
        </dgm:presLayoutVars>
      </dgm:prSet>
      <dgm:spPr/>
    </dgm:pt>
    <dgm:pt modelId="{C4076DD9-22EE-4610-BA1D-56FE52BA72C0}" type="pres">
      <dgm:prSet presAssocID="{C740980E-AFBF-451D-BF4F-EBAD0622C0FD}" presName="rootConnector" presStyleLbl="node2" presStyleIdx="1" presStyleCnt="7"/>
      <dgm:spPr/>
    </dgm:pt>
    <dgm:pt modelId="{22E41F4E-E3A9-47EE-B871-6AE4E0D75B13}" type="pres">
      <dgm:prSet presAssocID="{C740980E-AFBF-451D-BF4F-EBAD0622C0FD}" presName="hierChild4" presStyleCnt="0"/>
      <dgm:spPr/>
    </dgm:pt>
    <dgm:pt modelId="{98604FC8-6382-48CD-B7DE-BAD305F5463F}" type="pres">
      <dgm:prSet presAssocID="{C740980E-AFBF-451D-BF4F-EBAD0622C0FD}" presName="hierChild5" presStyleCnt="0"/>
      <dgm:spPr/>
    </dgm:pt>
    <dgm:pt modelId="{93CD4AA2-0D57-415F-AD06-E76B50396A23}" type="pres">
      <dgm:prSet presAssocID="{EFD8ED08-B52F-4AC9-A4A3-B1B25EEC76B9}" presName="Name35" presStyleLbl="parChTrans1D2" presStyleIdx="2" presStyleCnt="7"/>
      <dgm:spPr/>
    </dgm:pt>
    <dgm:pt modelId="{6EE2D609-559E-4A7C-B6B8-01B3BDDB6E6C}" type="pres">
      <dgm:prSet presAssocID="{AB19AB7D-FF23-4BE0-BF93-6C2D861DE3B4}" presName="hierRoot2" presStyleCnt="0">
        <dgm:presLayoutVars>
          <dgm:hierBranch/>
        </dgm:presLayoutVars>
      </dgm:prSet>
      <dgm:spPr/>
    </dgm:pt>
    <dgm:pt modelId="{CFB9E98C-4126-4129-9416-00A8C4A6C632}" type="pres">
      <dgm:prSet presAssocID="{AB19AB7D-FF23-4BE0-BF93-6C2D861DE3B4}" presName="rootComposite" presStyleCnt="0"/>
      <dgm:spPr/>
    </dgm:pt>
    <dgm:pt modelId="{7269F847-4192-4237-81EB-7D26E5510760}" type="pres">
      <dgm:prSet presAssocID="{AB19AB7D-FF23-4BE0-BF93-6C2D861DE3B4}" presName="rootText" presStyleLbl="node2" presStyleIdx="2" presStyleCnt="7">
        <dgm:presLayoutVars>
          <dgm:chPref val="3"/>
        </dgm:presLayoutVars>
      </dgm:prSet>
      <dgm:spPr/>
    </dgm:pt>
    <dgm:pt modelId="{A07A4087-09D4-474C-89AF-362278C6ED8B}" type="pres">
      <dgm:prSet presAssocID="{AB19AB7D-FF23-4BE0-BF93-6C2D861DE3B4}" presName="rootConnector" presStyleLbl="node2" presStyleIdx="2" presStyleCnt="7"/>
      <dgm:spPr/>
    </dgm:pt>
    <dgm:pt modelId="{E2C402CA-F588-4EBE-A32A-9167D4161FB3}" type="pres">
      <dgm:prSet presAssocID="{AB19AB7D-FF23-4BE0-BF93-6C2D861DE3B4}" presName="hierChild4" presStyleCnt="0"/>
      <dgm:spPr/>
    </dgm:pt>
    <dgm:pt modelId="{D41B506E-6A3B-4CBE-95E1-91EB1237B14F}" type="pres">
      <dgm:prSet presAssocID="{AB19AB7D-FF23-4BE0-BF93-6C2D861DE3B4}" presName="hierChild5" presStyleCnt="0"/>
      <dgm:spPr/>
    </dgm:pt>
    <dgm:pt modelId="{6B48F968-0A51-400D-BCC5-B6EEB07CC17E}" type="pres">
      <dgm:prSet presAssocID="{A8F39CCC-CEDA-4866-98F4-60D8B1DAE27C}" presName="Name35" presStyleLbl="parChTrans1D2" presStyleIdx="3" presStyleCnt="7"/>
      <dgm:spPr/>
    </dgm:pt>
    <dgm:pt modelId="{E1EB0A97-2ACC-4AAE-BFD0-C77EB116E1AF}" type="pres">
      <dgm:prSet presAssocID="{1EAEDEF1-368B-4527-8EF1-A7C72C6BA8D9}" presName="hierRoot2" presStyleCnt="0">
        <dgm:presLayoutVars>
          <dgm:hierBranch/>
        </dgm:presLayoutVars>
      </dgm:prSet>
      <dgm:spPr/>
    </dgm:pt>
    <dgm:pt modelId="{0BCCC042-A3D7-44E5-A2CC-EDE1152E8C50}" type="pres">
      <dgm:prSet presAssocID="{1EAEDEF1-368B-4527-8EF1-A7C72C6BA8D9}" presName="rootComposite" presStyleCnt="0"/>
      <dgm:spPr/>
    </dgm:pt>
    <dgm:pt modelId="{EE7E7900-A6E9-47F8-8F0A-0B3C0960654F}" type="pres">
      <dgm:prSet presAssocID="{1EAEDEF1-368B-4527-8EF1-A7C72C6BA8D9}" presName="rootText" presStyleLbl="node2" presStyleIdx="3" presStyleCnt="7">
        <dgm:presLayoutVars>
          <dgm:chPref val="3"/>
        </dgm:presLayoutVars>
      </dgm:prSet>
      <dgm:spPr/>
    </dgm:pt>
    <dgm:pt modelId="{0197C385-5C31-405F-9058-8D8998236648}" type="pres">
      <dgm:prSet presAssocID="{1EAEDEF1-368B-4527-8EF1-A7C72C6BA8D9}" presName="rootConnector" presStyleLbl="node2" presStyleIdx="3" presStyleCnt="7"/>
      <dgm:spPr/>
    </dgm:pt>
    <dgm:pt modelId="{221DD641-BBD5-4F8D-B3C7-E1B2F857774C}" type="pres">
      <dgm:prSet presAssocID="{1EAEDEF1-368B-4527-8EF1-A7C72C6BA8D9}" presName="hierChild4" presStyleCnt="0"/>
      <dgm:spPr/>
    </dgm:pt>
    <dgm:pt modelId="{52898353-29A8-4199-AED3-EF79F4C5E748}" type="pres">
      <dgm:prSet presAssocID="{1EAEDEF1-368B-4527-8EF1-A7C72C6BA8D9}" presName="hierChild5" presStyleCnt="0"/>
      <dgm:spPr/>
    </dgm:pt>
    <dgm:pt modelId="{E373A225-820C-4057-A1AB-837DDB84A483}" type="pres">
      <dgm:prSet presAssocID="{DB64BEFB-3E65-43A5-B514-B22B5E984926}" presName="Name35" presStyleLbl="parChTrans1D2" presStyleIdx="4" presStyleCnt="7"/>
      <dgm:spPr/>
    </dgm:pt>
    <dgm:pt modelId="{228B6BB2-0607-4D9E-AA9C-3B0F659D73ED}" type="pres">
      <dgm:prSet presAssocID="{8789D7D6-4B08-4EAC-B9B3-49E6066010EF}" presName="hierRoot2" presStyleCnt="0">
        <dgm:presLayoutVars>
          <dgm:hierBranch/>
        </dgm:presLayoutVars>
      </dgm:prSet>
      <dgm:spPr/>
    </dgm:pt>
    <dgm:pt modelId="{F918E0F1-ED55-4AB7-A0BE-F09ECC6E07CE}" type="pres">
      <dgm:prSet presAssocID="{8789D7D6-4B08-4EAC-B9B3-49E6066010EF}" presName="rootComposite" presStyleCnt="0"/>
      <dgm:spPr/>
    </dgm:pt>
    <dgm:pt modelId="{B589E46B-269A-4455-9A31-B08D7AF8BD47}" type="pres">
      <dgm:prSet presAssocID="{8789D7D6-4B08-4EAC-B9B3-49E6066010EF}" presName="rootText" presStyleLbl="node2" presStyleIdx="4" presStyleCnt="7">
        <dgm:presLayoutVars>
          <dgm:chPref val="3"/>
        </dgm:presLayoutVars>
      </dgm:prSet>
      <dgm:spPr/>
    </dgm:pt>
    <dgm:pt modelId="{23F9ED11-441D-48CA-A62B-BD12DFF48BBE}" type="pres">
      <dgm:prSet presAssocID="{8789D7D6-4B08-4EAC-B9B3-49E6066010EF}" presName="rootConnector" presStyleLbl="node2" presStyleIdx="4" presStyleCnt="7"/>
      <dgm:spPr/>
    </dgm:pt>
    <dgm:pt modelId="{C11E8035-D236-4C51-80C8-31FA88BBAEB6}" type="pres">
      <dgm:prSet presAssocID="{8789D7D6-4B08-4EAC-B9B3-49E6066010EF}" presName="hierChild4" presStyleCnt="0"/>
      <dgm:spPr/>
    </dgm:pt>
    <dgm:pt modelId="{6E1F1234-99E7-46B7-AAA9-50E7F7E8143B}" type="pres">
      <dgm:prSet presAssocID="{8789D7D6-4B08-4EAC-B9B3-49E6066010EF}" presName="hierChild5" presStyleCnt="0"/>
      <dgm:spPr/>
    </dgm:pt>
    <dgm:pt modelId="{ED23C8D1-8AB3-4FD1-828C-5BA0DB6CCF99}" type="pres">
      <dgm:prSet presAssocID="{3574558F-7990-460E-9DBF-8C75120EE2DF}" presName="Name35" presStyleLbl="parChTrans1D2" presStyleIdx="5" presStyleCnt="7"/>
      <dgm:spPr/>
    </dgm:pt>
    <dgm:pt modelId="{744586DF-FB41-4B43-A700-6DC792E62650}" type="pres">
      <dgm:prSet presAssocID="{51F02345-D98E-4F14-A68F-667D73547A42}" presName="hierRoot2" presStyleCnt="0">
        <dgm:presLayoutVars>
          <dgm:hierBranch/>
        </dgm:presLayoutVars>
      </dgm:prSet>
      <dgm:spPr/>
    </dgm:pt>
    <dgm:pt modelId="{C97C37A7-F0C2-4509-855C-77F63E6247BB}" type="pres">
      <dgm:prSet presAssocID="{51F02345-D98E-4F14-A68F-667D73547A42}" presName="rootComposite" presStyleCnt="0"/>
      <dgm:spPr/>
    </dgm:pt>
    <dgm:pt modelId="{F2EE1C17-6966-4D4E-B877-62439EA4B791}" type="pres">
      <dgm:prSet presAssocID="{51F02345-D98E-4F14-A68F-667D73547A42}" presName="rootText" presStyleLbl="node2" presStyleIdx="5" presStyleCnt="7">
        <dgm:presLayoutVars>
          <dgm:chPref val="3"/>
        </dgm:presLayoutVars>
      </dgm:prSet>
      <dgm:spPr/>
    </dgm:pt>
    <dgm:pt modelId="{D8A90CC1-56BB-4F31-B12A-09D1067A622C}" type="pres">
      <dgm:prSet presAssocID="{51F02345-D98E-4F14-A68F-667D73547A42}" presName="rootConnector" presStyleLbl="node2" presStyleIdx="5" presStyleCnt="7"/>
      <dgm:spPr/>
    </dgm:pt>
    <dgm:pt modelId="{63CAF539-2DEE-4716-B7A9-2040C652EB37}" type="pres">
      <dgm:prSet presAssocID="{51F02345-D98E-4F14-A68F-667D73547A42}" presName="hierChild4" presStyleCnt="0"/>
      <dgm:spPr/>
    </dgm:pt>
    <dgm:pt modelId="{9035501F-2D69-4C2D-A819-C917D659F4E5}" type="pres">
      <dgm:prSet presAssocID="{51F02345-D98E-4F14-A68F-667D73547A42}" presName="hierChild5" presStyleCnt="0"/>
      <dgm:spPr/>
    </dgm:pt>
    <dgm:pt modelId="{D3EA283C-0731-46B0-823B-03A7AF3B33B7}" type="pres">
      <dgm:prSet presAssocID="{FD43E65C-A897-42ED-B72A-A05FDAA92489}" presName="Name35" presStyleLbl="parChTrans1D2" presStyleIdx="6" presStyleCnt="7"/>
      <dgm:spPr/>
    </dgm:pt>
    <dgm:pt modelId="{82232AFC-DE04-4412-BED6-DBC8D8DB9603}" type="pres">
      <dgm:prSet presAssocID="{31CAD8B9-1F2A-42E8-B7AB-7CBC9B3EE7BE}" presName="hierRoot2" presStyleCnt="0">
        <dgm:presLayoutVars>
          <dgm:hierBranch/>
        </dgm:presLayoutVars>
      </dgm:prSet>
      <dgm:spPr/>
    </dgm:pt>
    <dgm:pt modelId="{FDCAF559-C5E4-42CC-A59E-6843C8D35DFA}" type="pres">
      <dgm:prSet presAssocID="{31CAD8B9-1F2A-42E8-B7AB-7CBC9B3EE7BE}" presName="rootComposite" presStyleCnt="0"/>
      <dgm:spPr/>
    </dgm:pt>
    <dgm:pt modelId="{A9A20DBA-6D68-4A3F-8F60-7F12CA263E8B}" type="pres">
      <dgm:prSet presAssocID="{31CAD8B9-1F2A-42E8-B7AB-7CBC9B3EE7BE}" presName="rootText" presStyleLbl="node2" presStyleIdx="6" presStyleCnt="7">
        <dgm:presLayoutVars>
          <dgm:chPref val="3"/>
        </dgm:presLayoutVars>
      </dgm:prSet>
      <dgm:spPr/>
    </dgm:pt>
    <dgm:pt modelId="{6EF0B783-E774-4266-A8A7-A706E23A5EE0}" type="pres">
      <dgm:prSet presAssocID="{31CAD8B9-1F2A-42E8-B7AB-7CBC9B3EE7BE}" presName="rootConnector" presStyleLbl="node2" presStyleIdx="6" presStyleCnt="7"/>
      <dgm:spPr/>
    </dgm:pt>
    <dgm:pt modelId="{98F010EF-8516-4BB6-BDAA-CD7FD4F3E1BF}" type="pres">
      <dgm:prSet presAssocID="{31CAD8B9-1F2A-42E8-B7AB-7CBC9B3EE7BE}" presName="hierChild4" presStyleCnt="0"/>
      <dgm:spPr/>
    </dgm:pt>
    <dgm:pt modelId="{0E506200-C864-4875-815A-F2821B44241F}" type="pres">
      <dgm:prSet presAssocID="{31CAD8B9-1F2A-42E8-B7AB-7CBC9B3EE7BE}" presName="hierChild5" presStyleCnt="0"/>
      <dgm:spPr/>
    </dgm:pt>
    <dgm:pt modelId="{4A40BEEE-5DD6-4090-83FE-244CA52BD221}" type="pres">
      <dgm:prSet presAssocID="{343D6ADD-CE9C-4997-B703-3B2595540DF2}" presName="hierChild3" presStyleCnt="0"/>
      <dgm:spPr/>
    </dgm:pt>
  </dgm:ptLst>
  <dgm:cxnLst>
    <dgm:cxn modelId="{49B4BD8E-E6B2-4E7F-8CD8-B4D7DF902E4B}" type="presOf" srcId="{AB19AB7D-FF23-4BE0-BF93-6C2D861DE3B4}" destId="{A07A4087-09D4-474C-89AF-362278C6ED8B}" srcOrd="1" destOrd="0" presId="urn:microsoft.com/office/officeart/2005/8/layout/orgChart1"/>
    <dgm:cxn modelId="{9ABEABF4-0C74-474A-8CDE-D36EC202D98F}" srcId="{343D6ADD-CE9C-4997-B703-3B2595540DF2}" destId="{8789D7D6-4B08-4EAC-B9B3-49E6066010EF}" srcOrd="4" destOrd="0" parTransId="{DB64BEFB-3E65-43A5-B514-B22B5E984926}" sibTransId="{D1EA7ACC-3B5B-4C95-8817-F7830CD17566}"/>
    <dgm:cxn modelId="{1D9F88A6-E571-47A4-86E3-B8A349FF1156}" srcId="{343D6ADD-CE9C-4997-B703-3B2595540DF2}" destId="{AB19AB7D-FF23-4BE0-BF93-6C2D861DE3B4}" srcOrd="2" destOrd="0" parTransId="{EFD8ED08-B52F-4AC9-A4A3-B1B25EEC76B9}" sibTransId="{7D63A233-453F-4101-BD9C-86AC00AB8093}"/>
    <dgm:cxn modelId="{5E967CCF-338A-48DB-AA68-EC8AFEFB559F}" type="presOf" srcId="{3574558F-7990-460E-9DBF-8C75120EE2DF}" destId="{ED23C8D1-8AB3-4FD1-828C-5BA0DB6CCF99}" srcOrd="0" destOrd="0" presId="urn:microsoft.com/office/officeart/2005/8/layout/orgChart1"/>
    <dgm:cxn modelId="{ABD02874-244B-4F29-92CB-F4D5D7412808}" type="presOf" srcId="{51F02345-D98E-4F14-A68F-667D73547A42}" destId="{F2EE1C17-6966-4D4E-B877-62439EA4B791}" srcOrd="0" destOrd="0" presId="urn:microsoft.com/office/officeart/2005/8/layout/orgChart1"/>
    <dgm:cxn modelId="{FE6FD0E7-B364-4738-980B-2D8B1EE00936}" type="presOf" srcId="{AB19AB7D-FF23-4BE0-BF93-6C2D861DE3B4}" destId="{7269F847-4192-4237-81EB-7D26E5510760}" srcOrd="0" destOrd="0" presId="urn:microsoft.com/office/officeart/2005/8/layout/orgChart1"/>
    <dgm:cxn modelId="{41B32E9A-B168-4F88-8E5B-020C421C4C87}" type="presOf" srcId="{864CBBDE-0C20-4841-8A10-20C155B46A37}" destId="{6ACAC90D-F7D0-4521-A627-3D139A97DD18}" srcOrd="0" destOrd="0" presId="urn:microsoft.com/office/officeart/2005/8/layout/orgChart1"/>
    <dgm:cxn modelId="{DE16519E-8A1A-4151-A08F-80C39BB1A6C1}" srcId="{343D6ADD-CE9C-4997-B703-3B2595540DF2}" destId="{B44574E9-9EA2-42F4-8752-FEC6EDEA9EF7}" srcOrd="0" destOrd="0" parTransId="{ED257C89-079B-4B39-B85B-E90A774FC2E7}" sibTransId="{81C2AB8D-CBA0-46B0-8777-11F1E8C7CC08}"/>
    <dgm:cxn modelId="{80BEDCCF-8314-409F-9992-131A3BF9E3B4}" type="presOf" srcId="{ED257C89-079B-4B39-B85B-E90A774FC2E7}" destId="{0B1E258C-769F-411C-9706-6E950DCED886}" srcOrd="0" destOrd="0" presId="urn:microsoft.com/office/officeart/2005/8/layout/orgChart1"/>
    <dgm:cxn modelId="{FFF64341-689F-4BB2-899E-97963A45B487}" type="presOf" srcId="{1EAEDEF1-368B-4527-8EF1-A7C72C6BA8D9}" destId="{EE7E7900-A6E9-47F8-8F0A-0B3C0960654F}" srcOrd="0" destOrd="0" presId="urn:microsoft.com/office/officeart/2005/8/layout/orgChart1"/>
    <dgm:cxn modelId="{00BD1E4E-4D45-4DB6-AD5D-3F4BB2C7FF84}" type="presOf" srcId="{C740980E-AFBF-451D-BF4F-EBAD0622C0FD}" destId="{C4076DD9-22EE-4610-BA1D-56FE52BA72C0}" srcOrd="1" destOrd="0" presId="urn:microsoft.com/office/officeart/2005/8/layout/orgChart1"/>
    <dgm:cxn modelId="{C322EEEE-D060-4674-AC69-49BB723CF5B1}" srcId="{864CBBDE-0C20-4841-8A10-20C155B46A37}" destId="{343D6ADD-CE9C-4997-B703-3B2595540DF2}" srcOrd="0" destOrd="0" parTransId="{7D515872-E11C-4F3E-982A-D5336AA18FAD}" sibTransId="{8E30C20D-FD18-4420-BC92-1E13890B11C4}"/>
    <dgm:cxn modelId="{422228E2-3E20-4303-8FE6-503FBF293BE5}" type="presOf" srcId="{FD43E65C-A897-42ED-B72A-A05FDAA92489}" destId="{D3EA283C-0731-46B0-823B-03A7AF3B33B7}" srcOrd="0" destOrd="0" presId="urn:microsoft.com/office/officeart/2005/8/layout/orgChart1"/>
    <dgm:cxn modelId="{169A48FA-B8D1-4186-B34D-0870787E69E6}" type="presOf" srcId="{DB64BEFB-3E65-43A5-B514-B22B5E984926}" destId="{E373A225-820C-4057-A1AB-837DDB84A483}" srcOrd="0" destOrd="0" presId="urn:microsoft.com/office/officeart/2005/8/layout/orgChart1"/>
    <dgm:cxn modelId="{FC16A243-2BC7-4879-95FB-165BB26475C0}" type="presOf" srcId="{C740980E-AFBF-451D-BF4F-EBAD0622C0FD}" destId="{101E1031-2BE1-4FFD-89E0-A859E46B68C5}" srcOrd="0" destOrd="0" presId="urn:microsoft.com/office/officeart/2005/8/layout/orgChart1"/>
    <dgm:cxn modelId="{E6AEECBD-3C94-4345-A770-1601D432B20F}" type="presOf" srcId="{51F02345-D98E-4F14-A68F-667D73547A42}" destId="{D8A90CC1-56BB-4F31-B12A-09D1067A622C}" srcOrd="1" destOrd="0" presId="urn:microsoft.com/office/officeart/2005/8/layout/orgChart1"/>
    <dgm:cxn modelId="{E9398B34-7D4B-4E44-A3B6-85E08F5A3D6B}" srcId="{343D6ADD-CE9C-4997-B703-3B2595540DF2}" destId="{31CAD8B9-1F2A-42E8-B7AB-7CBC9B3EE7BE}" srcOrd="6" destOrd="0" parTransId="{FD43E65C-A897-42ED-B72A-A05FDAA92489}" sibTransId="{DC059F14-B040-4377-A145-1A17EF16092A}"/>
    <dgm:cxn modelId="{1CB92B87-FB2B-4F9C-B4C8-D9C095784AC2}" type="presOf" srcId="{31CAD8B9-1F2A-42E8-B7AB-7CBC9B3EE7BE}" destId="{A9A20DBA-6D68-4A3F-8F60-7F12CA263E8B}" srcOrd="0" destOrd="0" presId="urn:microsoft.com/office/officeart/2005/8/layout/orgChart1"/>
    <dgm:cxn modelId="{DE0B0063-BB6E-4FF0-B9E5-B00511D842EC}" type="presOf" srcId="{8789D7D6-4B08-4EAC-B9B3-49E6066010EF}" destId="{23F9ED11-441D-48CA-A62B-BD12DFF48BBE}" srcOrd="1" destOrd="0" presId="urn:microsoft.com/office/officeart/2005/8/layout/orgChart1"/>
    <dgm:cxn modelId="{48E5097E-8122-4F2C-9F7B-C24D6090AFCF}" type="presOf" srcId="{343D6ADD-CE9C-4997-B703-3B2595540DF2}" destId="{F882D47F-ED93-47AC-8330-AF0FEF60DF1F}" srcOrd="1" destOrd="0" presId="urn:microsoft.com/office/officeart/2005/8/layout/orgChart1"/>
    <dgm:cxn modelId="{CDA622F6-AA59-42C3-9B43-A591B070BFE5}" type="presOf" srcId="{8789D7D6-4B08-4EAC-B9B3-49E6066010EF}" destId="{B589E46B-269A-4455-9A31-B08D7AF8BD47}" srcOrd="0" destOrd="0" presId="urn:microsoft.com/office/officeart/2005/8/layout/orgChart1"/>
    <dgm:cxn modelId="{54E843DC-73E6-4CA0-83E2-2587B3D121C4}" type="presOf" srcId="{343D6ADD-CE9C-4997-B703-3B2595540DF2}" destId="{BA0EB3EB-1426-4D2A-8AC6-59CA9932BD20}" srcOrd="0" destOrd="0" presId="urn:microsoft.com/office/officeart/2005/8/layout/orgChart1"/>
    <dgm:cxn modelId="{D46D24FD-B15B-4154-B5BF-1144DF698ED2}" type="presOf" srcId="{A8F39CCC-CEDA-4866-98F4-60D8B1DAE27C}" destId="{6B48F968-0A51-400D-BCC5-B6EEB07CC17E}" srcOrd="0" destOrd="0" presId="urn:microsoft.com/office/officeart/2005/8/layout/orgChart1"/>
    <dgm:cxn modelId="{52567659-3F1B-4396-AEE8-211ACB6C6955}" srcId="{343D6ADD-CE9C-4997-B703-3B2595540DF2}" destId="{C740980E-AFBF-451D-BF4F-EBAD0622C0FD}" srcOrd="1" destOrd="0" parTransId="{0E5B6D4D-BC34-473C-894E-F8850B577D51}" sibTransId="{EC31C676-B941-4E5E-B8C7-62FE9788F682}"/>
    <dgm:cxn modelId="{B7D701A9-C9F0-4A8D-B5C0-E78056BCC4F6}" type="presOf" srcId="{EFD8ED08-B52F-4AC9-A4A3-B1B25EEC76B9}" destId="{93CD4AA2-0D57-415F-AD06-E76B50396A23}" srcOrd="0" destOrd="0" presId="urn:microsoft.com/office/officeart/2005/8/layout/orgChart1"/>
    <dgm:cxn modelId="{EA056C47-54A4-4284-9A5C-C4FBDF5C1291}" srcId="{343D6ADD-CE9C-4997-B703-3B2595540DF2}" destId="{51F02345-D98E-4F14-A68F-667D73547A42}" srcOrd="5" destOrd="0" parTransId="{3574558F-7990-460E-9DBF-8C75120EE2DF}" sibTransId="{004B83BE-5F93-420E-A6DC-FC407770D0CD}"/>
    <dgm:cxn modelId="{42CEBFA4-0ACC-4DF3-8590-08B43ABFD05F}" type="presOf" srcId="{31CAD8B9-1F2A-42E8-B7AB-7CBC9B3EE7BE}" destId="{6EF0B783-E774-4266-A8A7-A706E23A5EE0}" srcOrd="1" destOrd="0" presId="urn:microsoft.com/office/officeart/2005/8/layout/orgChart1"/>
    <dgm:cxn modelId="{F23A40CF-D83B-4B6D-A512-A3EFFA8FCE3A}" type="presOf" srcId="{B44574E9-9EA2-42F4-8752-FEC6EDEA9EF7}" destId="{27A0A35A-0E21-4F16-97BA-89B591FB467E}" srcOrd="0" destOrd="0" presId="urn:microsoft.com/office/officeart/2005/8/layout/orgChart1"/>
    <dgm:cxn modelId="{9BB02F70-07F4-4CA4-B2F3-04432730CB3A}" type="presOf" srcId="{1EAEDEF1-368B-4527-8EF1-A7C72C6BA8D9}" destId="{0197C385-5C31-405F-9058-8D8998236648}" srcOrd="1" destOrd="0" presId="urn:microsoft.com/office/officeart/2005/8/layout/orgChart1"/>
    <dgm:cxn modelId="{A4D4CCF0-9867-4D6C-B1E9-C8677BA05E88}" type="presOf" srcId="{0E5B6D4D-BC34-473C-894E-F8850B577D51}" destId="{E0AB0DBB-D397-49D7-A116-8B63A628FC0C}" srcOrd="0" destOrd="0" presId="urn:microsoft.com/office/officeart/2005/8/layout/orgChart1"/>
    <dgm:cxn modelId="{71416A8A-1583-4835-B01D-29321382011E}" type="presOf" srcId="{B44574E9-9EA2-42F4-8752-FEC6EDEA9EF7}" destId="{69D09E16-43B8-44D9-B51C-B14E545F71DE}" srcOrd="1" destOrd="0" presId="urn:microsoft.com/office/officeart/2005/8/layout/orgChart1"/>
    <dgm:cxn modelId="{46CDF815-43C3-4365-BD4D-58786F941E1C}" srcId="{343D6ADD-CE9C-4997-B703-3B2595540DF2}" destId="{1EAEDEF1-368B-4527-8EF1-A7C72C6BA8D9}" srcOrd="3" destOrd="0" parTransId="{A8F39CCC-CEDA-4866-98F4-60D8B1DAE27C}" sibTransId="{80BAFBEE-3D28-4A47-ABB4-AF2B1ADC065D}"/>
    <dgm:cxn modelId="{ABB470F7-765C-44A8-8C2F-8C2CD5346248}" type="presParOf" srcId="{6ACAC90D-F7D0-4521-A627-3D139A97DD18}" destId="{C989FE4E-E342-44EA-A0D4-776EFA853B8F}" srcOrd="0" destOrd="0" presId="urn:microsoft.com/office/officeart/2005/8/layout/orgChart1"/>
    <dgm:cxn modelId="{D65D3472-F383-4602-ABAC-8851255D3E0C}" type="presParOf" srcId="{C989FE4E-E342-44EA-A0D4-776EFA853B8F}" destId="{4C8E395E-97E6-4538-84CF-31E4EC4936B2}" srcOrd="0" destOrd="0" presId="urn:microsoft.com/office/officeart/2005/8/layout/orgChart1"/>
    <dgm:cxn modelId="{9C3986B9-CF1C-4074-ACFE-1013F717812E}" type="presParOf" srcId="{4C8E395E-97E6-4538-84CF-31E4EC4936B2}" destId="{BA0EB3EB-1426-4D2A-8AC6-59CA9932BD20}" srcOrd="0" destOrd="0" presId="urn:microsoft.com/office/officeart/2005/8/layout/orgChart1"/>
    <dgm:cxn modelId="{17908252-EAB2-4F38-AA03-1D345DEBBCEA}" type="presParOf" srcId="{4C8E395E-97E6-4538-84CF-31E4EC4936B2}" destId="{F882D47F-ED93-47AC-8330-AF0FEF60DF1F}" srcOrd="1" destOrd="0" presId="urn:microsoft.com/office/officeart/2005/8/layout/orgChart1"/>
    <dgm:cxn modelId="{E1F87EA0-B78E-4070-91E0-739AC88E32A6}" type="presParOf" srcId="{C989FE4E-E342-44EA-A0D4-776EFA853B8F}" destId="{5256AAD3-CC14-4AAB-A9BA-BF4017EE7326}" srcOrd="1" destOrd="0" presId="urn:microsoft.com/office/officeart/2005/8/layout/orgChart1"/>
    <dgm:cxn modelId="{AC5E9CB5-3117-40DC-81A2-3A552FFECD19}" type="presParOf" srcId="{5256AAD3-CC14-4AAB-A9BA-BF4017EE7326}" destId="{0B1E258C-769F-411C-9706-6E950DCED886}" srcOrd="0" destOrd="0" presId="urn:microsoft.com/office/officeart/2005/8/layout/orgChart1"/>
    <dgm:cxn modelId="{38ACF26B-620A-4953-9456-816000C681D3}" type="presParOf" srcId="{5256AAD3-CC14-4AAB-A9BA-BF4017EE7326}" destId="{82954E2E-DFA4-4593-9724-B599AAAD49DF}" srcOrd="1" destOrd="0" presId="urn:microsoft.com/office/officeart/2005/8/layout/orgChart1"/>
    <dgm:cxn modelId="{970919DE-BB7F-4B22-9ABF-D85E5E55F475}" type="presParOf" srcId="{82954E2E-DFA4-4593-9724-B599AAAD49DF}" destId="{C8D8585D-C52C-48AA-BC4E-0AE01B54BF13}" srcOrd="0" destOrd="0" presId="urn:microsoft.com/office/officeart/2005/8/layout/orgChart1"/>
    <dgm:cxn modelId="{96A4E630-DEC4-44F3-9EB4-1F60EA8BF8C5}" type="presParOf" srcId="{C8D8585D-C52C-48AA-BC4E-0AE01B54BF13}" destId="{27A0A35A-0E21-4F16-97BA-89B591FB467E}" srcOrd="0" destOrd="0" presId="urn:microsoft.com/office/officeart/2005/8/layout/orgChart1"/>
    <dgm:cxn modelId="{D06083F9-84B6-4A9F-8732-467E99B9E296}" type="presParOf" srcId="{C8D8585D-C52C-48AA-BC4E-0AE01B54BF13}" destId="{69D09E16-43B8-44D9-B51C-B14E545F71DE}" srcOrd="1" destOrd="0" presId="urn:microsoft.com/office/officeart/2005/8/layout/orgChart1"/>
    <dgm:cxn modelId="{E7E74DB3-77C3-4A58-8B59-B6EDEDE5E3A7}" type="presParOf" srcId="{82954E2E-DFA4-4593-9724-B599AAAD49DF}" destId="{BD813433-00F8-42F4-B88D-2EC47C4B1E45}" srcOrd="1" destOrd="0" presId="urn:microsoft.com/office/officeart/2005/8/layout/orgChart1"/>
    <dgm:cxn modelId="{E935A133-A3E6-4595-9E13-6D3ADB1B3290}" type="presParOf" srcId="{82954E2E-DFA4-4593-9724-B599AAAD49DF}" destId="{74463FA2-BBB2-45DB-8554-F46B086A09CB}" srcOrd="2" destOrd="0" presId="urn:microsoft.com/office/officeart/2005/8/layout/orgChart1"/>
    <dgm:cxn modelId="{212F735A-300D-4896-A26D-44C67353CBB7}" type="presParOf" srcId="{5256AAD3-CC14-4AAB-A9BA-BF4017EE7326}" destId="{E0AB0DBB-D397-49D7-A116-8B63A628FC0C}" srcOrd="2" destOrd="0" presId="urn:microsoft.com/office/officeart/2005/8/layout/orgChart1"/>
    <dgm:cxn modelId="{5122651F-E257-4F13-8740-E1176093C9F8}" type="presParOf" srcId="{5256AAD3-CC14-4AAB-A9BA-BF4017EE7326}" destId="{3DC97E85-355C-4F2B-8A55-D649F6B17D68}" srcOrd="3" destOrd="0" presId="urn:microsoft.com/office/officeart/2005/8/layout/orgChart1"/>
    <dgm:cxn modelId="{EDAA8CD6-726F-491D-891F-010FCB02A2BC}" type="presParOf" srcId="{3DC97E85-355C-4F2B-8A55-D649F6B17D68}" destId="{FB1DA370-9247-4A8B-8670-7476A3C2E429}" srcOrd="0" destOrd="0" presId="urn:microsoft.com/office/officeart/2005/8/layout/orgChart1"/>
    <dgm:cxn modelId="{77B4F0EA-5D32-4D24-859E-137B5A9631DE}" type="presParOf" srcId="{FB1DA370-9247-4A8B-8670-7476A3C2E429}" destId="{101E1031-2BE1-4FFD-89E0-A859E46B68C5}" srcOrd="0" destOrd="0" presId="urn:microsoft.com/office/officeart/2005/8/layout/orgChart1"/>
    <dgm:cxn modelId="{51803DBE-6F69-4A6A-996B-CA661641DD03}" type="presParOf" srcId="{FB1DA370-9247-4A8B-8670-7476A3C2E429}" destId="{C4076DD9-22EE-4610-BA1D-56FE52BA72C0}" srcOrd="1" destOrd="0" presId="urn:microsoft.com/office/officeart/2005/8/layout/orgChart1"/>
    <dgm:cxn modelId="{5F56E027-BF2A-4DE5-AF49-25EF34497AB8}" type="presParOf" srcId="{3DC97E85-355C-4F2B-8A55-D649F6B17D68}" destId="{22E41F4E-E3A9-47EE-B871-6AE4E0D75B13}" srcOrd="1" destOrd="0" presId="urn:microsoft.com/office/officeart/2005/8/layout/orgChart1"/>
    <dgm:cxn modelId="{2DD23F01-5C38-49C0-824C-C143E3A05002}" type="presParOf" srcId="{3DC97E85-355C-4F2B-8A55-D649F6B17D68}" destId="{98604FC8-6382-48CD-B7DE-BAD305F5463F}" srcOrd="2" destOrd="0" presId="urn:microsoft.com/office/officeart/2005/8/layout/orgChart1"/>
    <dgm:cxn modelId="{46A33BC9-A037-4392-8EFD-DCD1FCC63628}" type="presParOf" srcId="{5256AAD3-CC14-4AAB-A9BA-BF4017EE7326}" destId="{93CD4AA2-0D57-415F-AD06-E76B50396A23}" srcOrd="4" destOrd="0" presId="urn:microsoft.com/office/officeart/2005/8/layout/orgChart1"/>
    <dgm:cxn modelId="{B975E104-5F39-48C0-A8E8-A73BD96B97EE}" type="presParOf" srcId="{5256AAD3-CC14-4AAB-A9BA-BF4017EE7326}" destId="{6EE2D609-559E-4A7C-B6B8-01B3BDDB6E6C}" srcOrd="5" destOrd="0" presId="urn:microsoft.com/office/officeart/2005/8/layout/orgChart1"/>
    <dgm:cxn modelId="{FD8517B6-271C-4F1A-81E9-A9FD4A4881C6}" type="presParOf" srcId="{6EE2D609-559E-4A7C-B6B8-01B3BDDB6E6C}" destId="{CFB9E98C-4126-4129-9416-00A8C4A6C632}" srcOrd="0" destOrd="0" presId="urn:microsoft.com/office/officeart/2005/8/layout/orgChart1"/>
    <dgm:cxn modelId="{2D844413-F4C5-485E-89E7-CB6F1F2B38C1}" type="presParOf" srcId="{CFB9E98C-4126-4129-9416-00A8C4A6C632}" destId="{7269F847-4192-4237-81EB-7D26E5510760}" srcOrd="0" destOrd="0" presId="urn:microsoft.com/office/officeart/2005/8/layout/orgChart1"/>
    <dgm:cxn modelId="{75260485-AEC8-47B6-9163-72C4B6110975}" type="presParOf" srcId="{CFB9E98C-4126-4129-9416-00A8C4A6C632}" destId="{A07A4087-09D4-474C-89AF-362278C6ED8B}" srcOrd="1" destOrd="0" presId="urn:microsoft.com/office/officeart/2005/8/layout/orgChart1"/>
    <dgm:cxn modelId="{1D915B05-3A69-4793-9748-DED386144C54}" type="presParOf" srcId="{6EE2D609-559E-4A7C-B6B8-01B3BDDB6E6C}" destId="{E2C402CA-F588-4EBE-A32A-9167D4161FB3}" srcOrd="1" destOrd="0" presId="urn:microsoft.com/office/officeart/2005/8/layout/orgChart1"/>
    <dgm:cxn modelId="{60163B10-5719-4FF6-AF96-C73F1B8539E0}" type="presParOf" srcId="{6EE2D609-559E-4A7C-B6B8-01B3BDDB6E6C}" destId="{D41B506E-6A3B-4CBE-95E1-91EB1237B14F}" srcOrd="2" destOrd="0" presId="urn:microsoft.com/office/officeart/2005/8/layout/orgChart1"/>
    <dgm:cxn modelId="{7E0AA125-B00F-433E-B0F5-293CB954E11E}" type="presParOf" srcId="{5256AAD3-CC14-4AAB-A9BA-BF4017EE7326}" destId="{6B48F968-0A51-400D-BCC5-B6EEB07CC17E}" srcOrd="6" destOrd="0" presId="urn:microsoft.com/office/officeart/2005/8/layout/orgChart1"/>
    <dgm:cxn modelId="{085F4690-28A0-4A31-AE21-870B6B9FB730}" type="presParOf" srcId="{5256AAD3-CC14-4AAB-A9BA-BF4017EE7326}" destId="{E1EB0A97-2ACC-4AAE-BFD0-C77EB116E1AF}" srcOrd="7" destOrd="0" presId="urn:microsoft.com/office/officeart/2005/8/layout/orgChart1"/>
    <dgm:cxn modelId="{6F188B38-1C4A-4EEA-8734-37AFCE608A14}" type="presParOf" srcId="{E1EB0A97-2ACC-4AAE-BFD0-C77EB116E1AF}" destId="{0BCCC042-A3D7-44E5-A2CC-EDE1152E8C50}" srcOrd="0" destOrd="0" presId="urn:microsoft.com/office/officeart/2005/8/layout/orgChart1"/>
    <dgm:cxn modelId="{F51724F7-1F45-409C-9BC5-8CA15A950B0F}" type="presParOf" srcId="{0BCCC042-A3D7-44E5-A2CC-EDE1152E8C50}" destId="{EE7E7900-A6E9-47F8-8F0A-0B3C0960654F}" srcOrd="0" destOrd="0" presId="urn:microsoft.com/office/officeart/2005/8/layout/orgChart1"/>
    <dgm:cxn modelId="{151F6549-ADC6-4D73-AA8E-D78A527784AC}" type="presParOf" srcId="{0BCCC042-A3D7-44E5-A2CC-EDE1152E8C50}" destId="{0197C385-5C31-405F-9058-8D8998236648}" srcOrd="1" destOrd="0" presId="urn:microsoft.com/office/officeart/2005/8/layout/orgChart1"/>
    <dgm:cxn modelId="{334A340A-3AAE-4479-89BF-6F6FD483C2DD}" type="presParOf" srcId="{E1EB0A97-2ACC-4AAE-BFD0-C77EB116E1AF}" destId="{221DD641-BBD5-4F8D-B3C7-E1B2F857774C}" srcOrd="1" destOrd="0" presId="urn:microsoft.com/office/officeart/2005/8/layout/orgChart1"/>
    <dgm:cxn modelId="{7D016988-DA78-4650-AF8C-70B107132BF6}" type="presParOf" srcId="{E1EB0A97-2ACC-4AAE-BFD0-C77EB116E1AF}" destId="{52898353-29A8-4199-AED3-EF79F4C5E748}" srcOrd="2" destOrd="0" presId="urn:microsoft.com/office/officeart/2005/8/layout/orgChart1"/>
    <dgm:cxn modelId="{D60A5368-F487-4737-BE5D-CC69C22644DA}" type="presParOf" srcId="{5256AAD3-CC14-4AAB-A9BA-BF4017EE7326}" destId="{E373A225-820C-4057-A1AB-837DDB84A483}" srcOrd="8" destOrd="0" presId="urn:microsoft.com/office/officeart/2005/8/layout/orgChart1"/>
    <dgm:cxn modelId="{E15636A5-9704-40F8-9554-C02645A32AE6}" type="presParOf" srcId="{5256AAD3-CC14-4AAB-A9BA-BF4017EE7326}" destId="{228B6BB2-0607-4D9E-AA9C-3B0F659D73ED}" srcOrd="9" destOrd="0" presId="urn:microsoft.com/office/officeart/2005/8/layout/orgChart1"/>
    <dgm:cxn modelId="{F91962D2-800F-442A-A86F-1B0483E073D8}" type="presParOf" srcId="{228B6BB2-0607-4D9E-AA9C-3B0F659D73ED}" destId="{F918E0F1-ED55-4AB7-A0BE-F09ECC6E07CE}" srcOrd="0" destOrd="0" presId="urn:microsoft.com/office/officeart/2005/8/layout/orgChart1"/>
    <dgm:cxn modelId="{BA7FBD0B-A955-4B67-A62F-99B706AFD143}" type="presParOf" srcId="{F918E0F1-ED55-4AB7-A0BE-F09ECC6E07CE}" destId="{B589E46B-269A-4455-9A31-B08D7AF8BD47}" srcOrd="0" destOrd="0" presId="urn:microsoft.com/office/officeart/2005/8/layout/orgChart1"/>
    <dgm:cxn modelId="{101BAA23-C886-4450-83DF-23A81506EE89}" type="presParOf" srcId="{F918E0F1-ED55-4AB7-A0BE-F09ECC6E07CE}" destId="{23F9ED11-441D-48CA-A62B-BD12DFF48BBE}" srcOrd="1" destOrd="0" presId="urn:microsoft.com/office/officeart/2005/8/layout/orgChart1"/>
    <dgm:cxn modelId="{56C4B066-E481-4101-B099-1CCAC24D8887}" type="presParOf" srcId="{228B6BB2-0607-4D9E-AA9C-3B0F659D73ED}" destId="{C11E8035-D236-4C51-80C8-31FA88BBAEB6}" srcOrd="1" destOrd="0" presId="urn:microsoft.com/office/officeart/2005/8/layout/orgChart1"/>
    <dgm:cxn modelId="{185F3C00-A8BD-474C-83C0-2E3C738B77C8}" type="presParOf" srcId="{228B6BB2-0607-4D9E-AA9C-3B0F659D73ED}" destId="{6E1F1234-99E7-46B7-AAA9-50E7F7E8143B}" srcOrd="2" destOrd="0" presId="urn:microsoft.com/office/officeart/2005/8/layout/orgChart1"/>
    <dgm:cxn modelId="{D1B1935E-CA61-47C5-AC9E-901FEBEE7F4A}" type="presParOf" srcId="{5256AAD3-CC14-4AAB-A9BA-BF4017EE7326}" destId="{ED23C8D1-8AB3-4FD1-828C-5BA0DB6CCF99}" srcOrd="10" destOrd="0" presId="urn:microsoft.com/office/officeart/2005/8/layout/orgChart1"/>
    <dgm:cxn modelId="{C3C36517-02CC-4DF7-A84E-32BC63546E4D}" type="presParOf" srcId="{5256AAD3-CC14-4AAB-A9BA-BF4017EE7326}" destId="{744586DF-FB41-4B43-A700-6DC792E62650}" srcOrd="11" destOrd="0" presId="urn:microsoft.com/office/officeart/2005/8/layout/orgChart1"/>
    <dgm:cxn modelId="{2AB55DE2-ED8C-4FEB-9AA3-E40E404AADDE}" type="presParOf" srcId="{744586DF-FB41-4B43-A700-6DC792E62650}" destId="{C97C37A7-F0C2-4509-855C-77F63E6247BB}" srcOrd="0" destOrd="0" presId="urn:microsoft.com/office/officeart/2005/8/layout/orgChart1"/>
    <dgm:cxn modelId="{D6C318A3-F90B-4075-BA72-D132CC196BA9}" type="presParOf" srcId="{C97C37A7-F0C2-4509-855C-77F63E6247BB}" destId="{F2EE1C17-6966-4D4E-B877-62439EA4B791}" srcOrd="0" destOrd="0" presId="urn:microsoft.com/office/officeart/2005/8/layout/orgChart1"/>
    <dgm:cxn modelId="{05690618-D079-4255-96FC-940337BC10D2}" type="presParOf" srcId="{C97C37A7-F0C2-4509-855C-77F63E6247BB}" destId="{D8A90CC1-56BB-4F31-B12A-09D1067A622C}" srcOrd="1" destOrd="0" presId="urn:microsoft.com/office/officeart/2005/8/layout/orgChart1"/>
    <dgm:cxn modelId="{255B263F-7DDB-42E4-9078-E4DA54C38886}" type="presParOf" srcId="{744586DF-FB41-4B43-A700-6DC792E62650}" destId="{63CAF539-2DEE-4716-B7A9-2040C652EB37}" srcOrd="1" destOrd="0" presId="urn:microsoft.com/office/officeart/2005/8/layout/orgChart1"/>
    <dgm:cxn modelId="{9D0333D3-BA76-4202-AA41-5885531E5771}" type="presParOf" srcId="{744586DF-FB41-4B43-A700-6DC792E62650}" destId="{9035501F-2D69-4C2D-A819-C917D659F4E5}" srcOrd="2" destOrd="0" presId="urn:microsoft.com/office/officeart/2005/8/layout/orgChart1"/>
    <dgm:cxn modelId="{92E2C920-889D-4A1D-8C3E-4A37194F2E3A}" type="presParOf" srcId="{5256AAD3-CC14-4AAB-A9BA-BF4017EE7326}" destId="{D3EA283C-0731-46B0-823B-03A7AF3B33B7}" srcOrd="12" destOrd="0" presId="urn:microsoft.com/office/officeart/2005/8/layout/orgChart1"/>
    <dgm:cxn modelId="{B94F464D-A787-487F-8556-A3F637FECBC9}" type="presParOf" srcId="{5256AAD3-CC14-4AAB-A9BA-BF4017EE7326}" destId="{82232AFC-DE04-4412-BED6-DBC8D8DB9603}" srcOrd="13" destOrd="0" presId="urn:microsoft.com/office/officeart/2005/8/layout/orgChart1"/>
    <dgm:cxn modelId="{F954A794-57A1-45AB-BC0A-1069052065F3}" type="presParOf" srcId="{82232AFC-DE04-4412-BED6-DBC8D8DB9603}" destId="{FDCAF559-C5E4-42CC-A59E-6843C8D35DFA}" srcOrd="0" destOrd="0" presId="urn:microsoft.com/office/officeart/2005/8/layout/orgChart1"/>
    <dgm:cxn modelId="{C8560085-630B-468D-843C-6040111F4F23}" type="presParOf" srcId="{FDCAF559-C5E4-42CC-A59E-6843C8D35DFA}" destId="{A9A20DBA-6D68-4A3F-8F60-7F12CA263E8B}" srcOrd="0" destOrd="0" presId="urn:microsoft.com/office/officeart/2005/8/layout/orgChart1"/>
    <dgm:cxn modelId="{20EA5B6C-30BA-4C3D-9EDA-9CF6C7554997}" type="presParOf" srcId="{FDCAF559-C5E4-42CC-A59E-6843C8D35DFA}" destId="{6EF0B783-E774-4266-A8A7-A706E23A5EE0}" srcOrd="1" destOrd="0" presId="urn:microsoft.com/office/officeart/2005/8/layout/orgChart1"/>
    <dgm:cxn modelId="{602E6B5B-F90C-4418-89C7-B6BC749C5BD1}" type="presParOf" srcId="{82232AFC-DE04-4412-BED6-DBC8D8DB9603}" destId="{98F010EF-8516-4BB6-BDAA-CD7FD4F3E1BF}" srcOrd="1" destOrd="0" presId="urn:microsoft.com/office/officeart/2005/8/layout/orgChart1"/>
    <dgm:cxn modelId="{0A46035B-6051-4B02-9F08-A50C8E6A3266}" type="presParOf" srcId="{82232AFC-DE04-4412-BED6-DBC8D8DB9603}" destId="{0E506200-C864-4875-815A-F2821B44241F}" srcOrd="2" destOrd="0" presId="urn:microsoft.com/office/officeart/2005/8/layout/orgChart1"/>
    <dgm:cxn modelId="{7D03A51E-D064-4AE9-AF08-BCF0942588AF}" type="presParOf" srcId="{C989FE4E-E342-44EA-A0D4-776EFA853B8F}" destId="{4A40BEEE-5DD6-4090-83FE-244CA52BD22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5C718D4-61ED-4125-B287-4DCA1F98FA51}" type="doc">
      <dgm:prSet loTypeId="urn:microsoft.com/office/officeart/2005/8/layout/orgChart1" loCatId="hierarchy" qsTypeId="urn:microsoft.com/office/officeart/2005/8/quickstyle/simple1" qsCatId="simple" csTypeId="urn:microsoft.com/office/officeart/2005/8/colors/accent1_2" csCatId="accent1"/>
      <dgm:spPr/>
    </dgm:pt>
    <dgm:pt modelId="{5ED67C1F-0A03-4090-BEE1-717C698CF1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Gelecekten Söz Eden Metinlerin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Ortak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0C1B92D8-6B70-4CE5-9D78-C187CF7E1FF5}" type="parTrans" cxnId="{C9558FCE-E7FF-44CA-9D73-23730BA75EB5}">
      <dgm:prSet/>
      <dgm:spPr/>
    </dgm:pt>
    <dgm:pt modelId="{4FDCB245-FDDB-4684-AF34-D10C65F57F1E}" type="sibTrans" cxnId="{C9558FCE-E7FF-44CA-9D73-23730BA75EB5}">
      <dgm:prSet/>
      <dgm:spPr/>
    </dgm:pt>
    <dgm:pt modelId="{9715392E-9115-4D84-91B4-F99622CFABE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Yapıyı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Meydana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Getiren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Unsurlar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Arasındaki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İlişki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Değişmez</a:t>
          </a:r>
          <a:endParaRPr kumimoji="0" lang="tr-TR" altLang="tr-TR" b="0" i="0" u="none" strike="noStrike" cap="none" normalizeH="0" baseline="0" smtClean="0">
            <a:ln>
              <a:noFill/>
            </a:ln>
            <a:solidFill>
              <a:schemeClr val="tx1"/>
            </a:solidFill>
            <a:effectLst/>
            <a:latin typeface="Times New Roman" pitchFamily="18" charset="0"/>
          </a:endParaRPr>
        </a:p>
      </dgm:t>
    </dgm:pt>
    <dgm:pt modelId="{98107544-285B-45F3-A7B6-3FDD9C30B712}" type="parTrans" cxnId="{ACD0B2EB-AF1A-4913-B664-56D34B6BBBC3}">
      <dgm:prSet/>
      <dgm:spPr/>
    </dgm:pt>
    <dgm:pt modelId="{37AF2B83-819C-4D3F-82C8-7F2088C13775}" type="sibTrans" cxnId="{ACD0B2EB-AF1A-4913-B664-56D34B6BBBC3}">
      <dgm:prSet/>
      <dgm:spPr/>
    </dgm:pt>
    <dgm:pt modelId="{D2A93AD1-4B13-43B8-9EBB-A038A1BA1F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Gerçekleşmemiş</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Tasarı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Düşünceler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6E448863-56AF-4641-91DA-C390E5BB5029}" type="parTrans" cxnId="{CF7F22A4-6005-440B-927C-99EA381512EA}">
      <dgm:prSet/>
      <dgm:spPr/>
    </dgm:pt>
    <dgm:pt modelId="{F90DC95A-13D8-4267-B72B-CCAE53B50089}" type="sibTrans" cxnId="{CF7F22A4-6005-440B-927C-99EA381512EA}">
      <dgm:prSet/>
      <dgm:spPr/>
    </dgm:pt>
    <dgm:pt modelId="{F0AD7BB1-68AF-4A5A-BFCE-7FD68EE06B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Belli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Kaynaktan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Çıkılarak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Gerçekleştirilir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BFEAAA46-3952-4219-8D48-12F1AE0BDE5F}" type="parTrans" cxnId="{94F8D31B-9986-427E-802E-777DD2CE6A83}">
      <dgm:prSet/>
      <dgm:spPr/>
    </dgm:pt>
    <dgm:pt modelId="{493736AE-5B37-45A6-B49D-BC1BB662C592}" type="sibTrans" cxnId="{94F8D31B-9986-427E-802E-777DD2CE6A83}">
      <dgm:prSet/>
      <dgm:spPr/>
    </dgm:pt>
    <dgm:pt modelId="{2A37A530-035E-4199-B287-375DD92E284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Varsayımla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Oluşturulur</a:t>
          </a:r>
          <a:endParaRPr kumimoji="0" lang="tr-TR" altLang="tr-TR" b="0" i="0" u="none" strike="noStrike" cap="none" normalizeH="0" baseline="0" smtClean="0">
            <a:ln>
              <a:noFill/>
            </a:ln>
            <a:solidFill>
              <a:schemeClr val="tx1"/>
            </a:solidFill>
            <a:effectLst/>
            <a:latin typeface="Times New Roman" pitchFamily="18" charset="0"/>
          </a:endParaRPr>
        </a:p>
      </dgm:t>
    </dgm:pt>
    <dgm:pt modelId="{84EEB016-330D-40DD-B55E-5DA699DC181C}" type="parTrans" cxnId="{551D8495-B968-4CB6-BE82-83309AC9F633}">
      <dgm:prSet/>
      <dgm:spPr/>
    </dgm:pt>
    <dgm:pt modelId="{E0C56E18-62AE-4A0D-A5B1-E897F7185949}" type="sibTrans" cxnId="{551D8495-B968-4CB6-BE82-83309AC9F633}">
      <dgm:prSet/>
      <dgm:spPr/>
    </dgm:pt>
    <dgm:pt modelId="{01B7AB0A-A7EE-416C-AF9E-2A77CC804006}" type="pres">
      <dgm:prSet presAssocID="{B5C718D4-61ED-4125-B287-4DCA1F98FA51}" presName="hierChild1" presStyleCnt="0">
        <dgm:presLayoutVars>
          <dgm:orgChart val="1"/>
          <dgm:chPref val="1"/>
          <dgm:dir/>
          <dgm:animOne val="branch"/>
          <dgm:animLvl val="lvl"/>
          <dgm:resizeHandles/>
        </dgm:presLayoutVars>
      </dgm:prSet>
      <dgm:spPr/>
    </dgm:pt>
    <dgm:pt modelId="{8C35B45E-6A91-46C7-9BF6-3122F24D9BDF}" type="pres">
      <dgm:prSet presAssocID="{5ED67C1F-0A03-4090-BEE1-717C698CF157}" presName="hierRoot1" presStyleCnt="0">
        <dgm:presLayoutVars>
          <dgm:hierBranch/>
        </dgm:presLayoutVars>
      </dgm:prSet>
      <dgm:spPr/>
    </dgm:pt>
    <dgm:pt modelId="{FE3D63B5-5324-40D1-9929-97619EE53D28}" type="pres">
      <dgm:prSet presAssocID="{5ED67C1F-0A03-4090-BEE1-717C698CF157}" presName="rootComposite1" presStyleCnt="0"/>
      <dgm:spPr/>
    </dgm:pt>
    <dgm:pt modelId="{1624962C-C784-47C7-9AF1-651DF521BEDB}" type="pres">
      <dgm:prSet presAssocID="{5ED67C1F-0A03-4090-BEE1-717C698CF157}" presName="rootText1" presStyleLbl="node0" presStyleIdx="0" presStyleCnt="1">
        <dgm:presLayoutVars>
          <dgm:chPref val="3"/>
        </dgm:presLayoutVars>
      </dgm:prSet>
      <dgm:spPr/>
    </dgm:pt>
    <dgm:pt modelId="{9391C739-3D94-4340-8CCD-78F74CB0B596}" type="pres">
      <dgm:prSet presAssocID="{5ED67C1F-0A03-4090-BEE1-717C698CF157}" presName="rootConnector1" presStyleLbl="node1" presStyleIdx="0" presStyleCnt="0"/>
      <dgm:spPr/>
    </dgm:pt>
    <dgm:pt modelId="{41389F43-2CBF-4530-9405-AAEAF666AA7A}" type="pres">
      <dgm:prSet presAssocID="{5ED67C1F-0A03-4090-BEE1-717C698CF157}" presName="hierChild2" presStyleCnt="0"/>
      <dgm:spPr/>
    </dgm:pt>
    <dgm:pt modelId="{34C62517-48B1-45C0-8CBF-8C0E0333B454}" type="pres">
      <dgm:prSet presAssocID="{98107544-285B-45F3-A7B6-3FDD9C30B712}" presName="Name35" presStyleLbl="parChTrans1D2" presStyleIdx="0" presStyleCnt="4"/>
      <dgm:spPr/>
    </dgm:pt>
    <dgm:pt modelId="{EF19C7EB-4F71-4A63-A01C-30C7091CBB33}" type="pres">
      <dgm:prSet presAssocID="{9715392E-9115-4D84-91B4-F99622CFABE0}" presName="hierRoot2" presStyleCnt="0">
        <dgm:presLayoutVars>
          <dgm:hierBranch/>
        </dgm:presLayoutVars>
      </dgm:prSet>
      <dgm:spPr/>
    </dgm:pt>
    <dgm:pt modelId="{32CCBFD9-CDCB-4B33-B5A1-C6156EA5447A}" type="pres">
      <dgm:prSet presAssocID="{9715392E-9115-4D84-91B4-F99622CFABE0}" presName="rootComposite" presStyleCnt="0"/>
      <dgm:spPr/>
    </dgm:pt>
    <dgm:pt modelId="{1A1106E1-29C9-435E-B0E4-7BD63FB5F26A}" type="pres">
      <dgm:prSet presAssocID="{9715392E-9115-4D84-91B4-F99622CFABE0}" presName="rootText" presStyleLbl="node2" presStyleIdx="0" presStyleCnt="4">
        <dgm:presLayoutVars>
          <dgm:chPref val="3"/>
        </dgm:presLayoutVars>
      </dgm:prSet>
      <dgm:spPr/>
    </dgm:pt>
    <dgm:pt modelId="{1676BCF4-4005-4B84-AC8E-6E2B364D8AE2}" type="pres">
      <dgm:prSet presAssocID="{9715392E-9115-4D84-91B4-F99622CFABE0}" presName="rootConnector" presStyleLbl="node2" presStyleIdx="0" presStyleCnt="4"/>
      <dgm:spPr/>
    </dgm:pt>
    <dgm:pt modelId="{F2FF9D5D-88B2-4B8B-8D24-BF0802A7E25E}" type="pres">
      <dgm:prSet presAssocID="{9715392E-9115-4D84-91B4-F99622CFABE0}" presName="hierChild4" presStyleCnt="0"/>
      <dgm:spPr/>
    </dgm:pt>
    <dgm:pt modelId="{63332013-7C18-4D90-B3B6-077424A407DE}" type="pres">
      <dgm:prSet presAssocID="{9715392E-9115-4D84-91B4-F99622CFABE0}" presName="hierChild5" presStyleCnt="0"/>
      <dgm:spPr/>
    </dgm:pt>
    <dgm:pt modelId="{B33B1B3B-DB82-4CB0-B7F2-ECD120EF865F}" type="pres">
      <dgm:prSet presAssocID="{6E448863-56AF-4641-91DA-C390E5BB5029}" presName="Name35" presStyleLbl="parChTrans1D2" presStyleIdx="1" presStyleCnt="4"/>
      <dgm:spPr/>
    </dgm:pt>
    <dgm:pt modelId="{F018A14A-97DE-4DFF-B6DF-20A546F04177}" type="pres">
      <dgm:prSet presAssocID="{D2A93AD1-4B13-43B8-9EBB-A038A1BA1F98}" presName="hierRoot2" presStyleCnt="0">
        <dgm:presLayoutVars>
          <dgm:hierBranch/>
        </dgm:presLayoutVars>
      </dgm:prSet>
      <dgm:spPr/>
    </dgm:pt>
    <dgm:pt modelId="{D5E75EDD-A81F-4F80-B744-8ADB3FE4D418}" type="pres">
      <dgm:prSet presAssocID="{D2A93AD1-4B13-43B8-9EBB-A038A1BA1F98}" presName="rootComposite" presStyleCnt="0"/>
      <dgm:spPr/>
    </dgm:pt>
    <dgm:pt modelId="{3FBD780E-C865-403C-8B9F-97A7DE2E6B14}" type="pres">
      <dgm:prSet presAssocID="{D2A93AD1-4B13-43B8-9EBB-A038A1BA1F98}" presName="rootText" presStyleLbl="node2" presStyleIdx="1" presStyleCnt="4">
        <dgm:presLayoutVars>
          <dgm:chPref val="3"/>
        </dgm:presLayoutVars>
      </dgm:prSet>
      <dgm:spPr/>
    </dgm:pt>
    <dgm:pt modelId="{793DBAAB-763E-4801-BFD4-9560F9312748}" type="pres">
      <dgm:prSet presAssocID="{D2A93AD1-4B13-43B8-9EBB-A038A1BA1F98}" presName="rootConnector" presStyleLbl="node2" presStyleIdx="1" presStyleCnt="4"/>
      <dgm:spPr/>
    </dgm:pt>
    <dgm:pt modelId="{29D43D4B-6C8D-49F0-A6D7-43603C1AA8C4}" type="pres">
      <dgm:prSet presAssocID="{D2A93AD1-4B13-43B8-9EBB-A038A1BA1F98}" presName="hierChild4" presStyleCnt="0"/>
      <dgm:spPr/>
    </dgm:pt>
    <dgm:pt modelId="{78B797DF-FCF7-4051-8727-2F5ECB174FA3}" type="pres">
      <dgm:prSet presAssocID="{D2A93AD1-4B13-43B8-9EBB-A038A1BA1F98}" presName="hierChild5" presStyleCnt="0"/>
      <dgm:spPr/>
    </dgm:pt>
    <dgm:pt modelId="{B8BB743C-85FC-4605-A5C3-DE054BDDBED2}" type="pres">
      <dgm:prSet presAssocID="{BFEAAA46-3952-4219-8D48-12F1AE0BDE5F}" presName="Name35" presStyleLbl="parChTrans1D2" presStyleIdx="2" presStyleCnt="4"/>
      <dgm:spPr/>
    </dgm:pt>
    <dgm:pt modelId="{7DFA1B5D-DF59-4A63-A419-05ABFF179A3B}" type="pres">
      <dgm:prSet presAssocID="{F0AD7BB1-68AF-4A5A-BFCE-7FD68EE06BA3}" presName="hierRoot2" presStyleCnt="0">
        <dgm:presLayoutVars>
          <dgm:hierBranch/>
        </dgm:presLayoutVars>
      </dgm:prSet>
      <dgm:spPr/>
    </dgm:pt>
    <dgm:pt modelId="{8F8BC801-68A6-4B1A-88C3-A323F17CF69D}" type="pres">
      <dgm:prSet presAssocID="{F0AD7BB1-68AF-4A5A-BFCE-7FD68EE06BA3}" presName="rootComposite" presStyleCnt="0"/>
      <dgm:spPr/>
    </dgm:pt>
    <dgm:pt modelId="{0502ABA5-085A-4A70-B916-3BD7D7A11C52}" type="pres">
      <dgm:prSet presAssocID="{F0AD7BB1-68AF-4A5A-BFCE-7FD68EE06BA3}" presName="rootText" presStyleLbl="node2" presStyleIdx="2" presStyleCnt="4">
        <dgm:presLayoutVars>
          <dgm:chPref val="3"/>
        </dgm:presLayoutVars>
      </dgm:prSet>
      <dgm:spPr/>
    </dgm:pt>
    <dgm:pt modelId="{302C4D79-C446-43B0-9687-3ABC238B9372}" type="pres">
      <dgm:prSet presAssocID="{F0AD7BB1-68AF-4A5A-BFCE-7FD68EE06BA3}" presName="rootConnector" presStyleLbl="node2" presStyleIdx="2" presStyleCnt="4"/>
      <dgm:spPr/>
    </dgm:pt>
    <dgm:pt modelId="{D633D669-67DD-4D3C-89D8-9809BC575B31}" type="pres">
      <dgm:prSet presAssocID="{F0AD7BB1-68AF-4A5A-BFCE-7FD68EE06BA3}" presName="hierChild4" presStyleCnt="0"/>
      <dgm:spPr/>
    </dgm:pt>
    <dgm:pt modelId="{D59741BE-FA63-41F1-B334-66B8B034E668}" type="pres">
      <dgm:prSet presAssocID="{F0AD7BB1-68AF-4A5A-BFCE-7FD68EE06BA3}" presName="hierChild5" presStyleCnt="0"/>
      <dgm:spPr/>
    </dgm:pt>
    <dgm:pt modelId="{D6EB5F16-3928-4E6D-AC55-3C02BE62DF2E}" type="pres">
      <dgm:prSet presAssocID="{84EEB016-330D-40DD-B55E-5DA699DC181C}" presName="Name35" presStyleLbl="parChTrans1D2" presStyleIdx="3" presStyleCnt="4"/>
      <dgm:spPr/>
    </dgm:pt>
    <dgm:pt modelId="{9E3833AB-ED1F-49EF-9F30-8B2B4AE6C20D}" type="pres">
      <dgm:prSet presAssocID="{2A37A530-035E-4199-B287-375DD92E2841}" presName="hierRoot2" presStyleCnt="0">
        <dgm:presLayoutVars>
          <dgm:hierBranch/>
        </dgm:presLayoutVars>
      </dgm:prSet>
      <dgm:spPr/>
    </dgm:pt>
    <dgm:pt modelId="{C2692534-750B-4063-9C1A-FD81ADD6AE07}" type="pres">
      <dgm:prSet presAssocID="{2A37A530-035E-4199-B287-375DD92E2841}" presName="rootComposite" presStyleCnt="0"/>
      <dgm:spPr/>
    </dgm:pt>
    <dgm:pt modelId="{55A0D8FA-056E-4125-8761-0D087216CE58}" type="pres">
      <dgm:prSet presAssocID="{2A37A530-035E-4199-B287-375DD92E2841}" presName="rootText" presStyleLbl="node2" presStyleIdx="3" presStyleCnt="4">
        <dgm:presLayoutVars>
          <dgm:chPref val="3"/>
        </dgm:presLayoutVars>
      </dgm:prSet>
      <dgm:spPr/>
    </dgm:pt>
    <dgm:pt modelId="{BBFA84F8-C4CC-4776-82D3-0A5CC770986F}" type="pres">
      <dgm:prSet presAssocID="{2A37A530-035E-4199-B287-375DD92E2841}" presName="rootConnector" presStyleLbl="node2" presStyleIdx="3" presStyleCnt="4"/>
      <dgm:spPr/>
    </dgm:pt>
    <dgm:pt modelId="{E8411884-E875-4A01-88B6-0F2E34E871F8}" type="pres">
      <dgm:prSet presAssocID="{2A37A530-035E-4199-B287-375DD92E2841}" presName="hierChild4" presStyleCnt="0"/>
      <dgm:spPr/>
    </dgm:pt>
    <dgm:pt modelId="{7F42EA59-C09C-44D6-A650-9F3ADAE740FC}" type="pres">
      <dgm:prSet presAssocID="{2A37A530-035E-4199-B287-375DD92E2841}" presName="hierChild5" presStyleCnt="0"/>
      <dgm:spPr/>
    </dgm:pt>
    <dgm:pt modelId="{059886FB-A111-41BE-990B-D08BA31F7E52}" type="pres">
      <dgm:prSet presAssocID="{5ED67C1F-0A03-4090-BEE1-717C698CF157}" presName="hierChild3" presStyleCnt="0"/>
      <dgm:spPr/>
    </dgm:pt>
  </dgm:ptLst>
  <dgm:cxnLst>
    <dgm:cxn modelId="{4F608837-62EC-4EA9-84EC-1C3166C74EDF}" type="presOf" srcId="{9715392E-9115-4D84-91B4-F99622CFABE0}" destId="{1676BCF4-4005-4B84-AC8E-6E2B364D8AE2}" srcOrd="1" destOrd="0" presId="urn:microsoft.com/office/officeart/2005/8/layout/orgChart1"/>
    <dgm:cxn modelId="{551D8495-B968-4CB6-BE82-83309AC9F633}" srcId="{5ED67C1F-0A03-4090-BEE1-717C698CF157}" destId="{2A37A530-035E-4199-B287-375DD92E2841}" srcOrd="3" destOrd="0" parTransId="{84EEB016-330D-40DD-B55E-5DA699DC181C}" sibTransId="{E0C56E18-62AE-4A0D-A5B1-E897F7185949}"/>
    <dgm:cxn modelId="{94F8D31B-9986-427E-802E-777DD2CE6A83}" srcId="{5ED67C1F-0A03-4090-BEE1-717C698CF157}" destId="{F0AD7BB1-68AF-4A5A-BFCE-7FD68EE06BA3}" srcOrd="2" destOrd="0" parTransId="{BFEAAA46-3952-4219-8D48-12F1AE0BDE5F}" sibTransId="{493736AE-5B37-45A6-B49D-BC1BB662C592}"/>
    <dgm:cxn modelId="{1111F7A4-D31F-4129-A95E-CFD9A3A28461}" type="presOf" srcId="{D2A93AD1-4B13-43B8-9EBB-A038A1BA1F98}" destId="{3FBD780E-C865-403C-8B9F-97A7DE2E6B14}" srcOrd="0" destOrd="0" presId="urn:microsoft.com/office/officeart/2005/8/layout/orgChart1"/>
    <dgm:cxn modelId="{9E54838F-3698-4433-89D0-F6FD682FF9E1}" type="presOf" srcId="{D2A93AD1-4B13-43B8-9EBB-A038A1BA1F98}" destId="{793DBAAB-763E-4801-BFD4-9560F9312748}" srcOrd="1" destOrd="0" presId="urn:microsoft.com/office/officeart/2005/8/layout/orgChart1"/>
    <dgm:cxn modelId="{7D2D2ACF-BFE5-4282-8807-4A46504E6F8F}" type="presOf" srcId="{2A37A530-035E-4199-B287-375DD92E2841}" destId="{BBFA84F8-C4CC-4776-82D3-0A5CC770986F}" srcOrd="1" destOrd="0" presId="urn:microsoft.com/office/officeart/2005/8/layout/orgChart1"/>
    <dgm:cxn modelId="{EF0CF0AB-F31B-43AA-BD3C-B83EB679A3C9}" type="presOf" srcId="{F0AD7BB1-68AF-4A5A-BFCE-7FD68EE06BA3}" destId="{0502ABA5-085A-4A70-B916-3BD7D7A11C52}" srcOrd="0" destOrd="0" presId="urn:microsoft.com/office/officeart/2005/8/layout/orgChart1"/>
    <dgm:cxn modelId="{DEEDDC90-5D1F-4797-B701-2BC22FC6E8CD}" type="presOf" srcId="{6E448863-56AF-4641-91DA-C390E5BB5029}" destId="{B33B1B3B-DB82-4CB0-B7F2-ECD120EF865F}" srcOrd="0" destOrd="0" presId="urn:microsoft.com/office/officeart/2005/8/layout/orgChart1"/>
    <dgm:cxn modelId="{63C96DB1-2E66-42F7-8AC7-8983F0480941}" type="presOf" srcId="{BFEAAA46-3952-4219-8D48-12F1AE0BDE5F}" destId="{B8BB743C-85FC-4605-A5C3-DE054BDDBED2}" srcOrd="0" destOrd="0" presId="urn:microsoft.com/office/officeart/2005/8/layout/orgChart1"/>
    <dgm:cxn modelId="{55777667-EACC-498F-9115-7CEC01486109}" type="presOf" srcId="{5ED67C1F-0A03-4090-BEE1-717C698CF157}" destId="{1624962C-C784-47C7-9AF1-651DF521BEDB}" srcOrd="0" destOrd="0" presId="urn:microsoft.com/office/officeart/2005/8/layout/orgChart1"/>
    <dgm:cxn modelId="{084EF8F5-479A-4E8E-8181-4858448CE5DE}" type="presOf" srcId="{98107544-285B-45F3-A7B6-3FDD9C30B712}" destId="{34C62517-48B1-45C0-8CBF-8C0E0333B454}" srcOrd="0" destOrd="0" presId="urn:microsoft.com/office/officeart/2005/8/layout/orgChart1"/>
    <dgm:cxn modelId="{ACD0B2EB-AF1A-4913-B664-56D34B6BBBC3}" srcId="{5ED67C1F-0A03-4090-BEE1-717C698CF157}" destId="{9715392E-9115-4D84-91B4-F99622CFABE0}" srcOrd="0" destOrd="0" parTransId="{98107544-285B-45F3-A7B6-3FDD9C30B712}" sibTransId="{37AF2B83-819C-4D3F-82C8-7F2088C13775}"/>
    <dgm:cxn modelId="{CE7CBBD5-415A-40B8-AD4F-A6804F5587D3}" type="presOf" srcId="{F0AD7BB1-68AF-4A5A-BFCE-7FD68EE06BA3}" destId="{302C4D79-C446-43B0-9687-3ABC238B9372}" srcOrd="1" destOrd="0" presId="urn:microsoft.com/office/officeart/2005/8/layout/orgChart1"/>
    <dgm:cxn modelId="{C9558FCE-E7FF-44CA-9D73-23730BA75EB5}" srcId="{B5C718D4-61ED-4125-B287-4DCA1F98FA51}" destId="{5ED67C1F-0A03-4090-BEE1-717C698CF157}" srcOrd="0" destOrd="0" parTransId="{0C1B92D8-6B70-4CE5-9D78-C187CF7E1FF5}" sibTransId="{4FDCB245-FDDB-4684-AF34-D10C65F57F1E}"/>
    <dgm:cxn modelId="{AD88D3B2-9D56-498F-82DF-13B6AA34FA86}" type="presOf" srcId="{B5C718D4-61ED-4125-B287-4DCA1F98FA51}" destId="{01B7AB0A-A7EE-416C-AF9E-2A77CC804006}" srcOrd="0" destOrd="0" presId="urn:microsoft.com/office/officeart/2005/8/layout/orgChart1"/>
    <dgm:cxn modelId="{3D710AE6-1BC4-4497-A6AF-CEFA7B9E94E2}" type="presOf" srcId="{9715392E-9115-4D84-91B4-F99622CFABE0}" destId="{1A1106E1-29C9-435E-B0E4-7BD63FB5F26A}" srcOrd="0" destOrd="0" presId="urn:microsoft.com/office/officeart/2005/8/layout/orgChart1"/>
    <dgm:cxn modelId="{CF7F22A4-6005-440B-927C-99EA381512EA}" srcId="{5ED67C1F-0A03-4090-BEE1-717C698CF157}" destId="{D2A93AD1-4B13-43B8-9EBB-A038A1BA1F98}" srcOrd="1" destOrd="0" parTransId="{6E448863-56AF-4641-91DA-C390E5BB5029}" sibTransId="{F90DC95A-13D8-4267-B72B-CCAE53B50089}"/>
    <dgm:cxn modelId="{13F44E7A-07F8-4C44-8A8B-69CF805353C5}" type="presOf" srcId="{5ED67C1F-0A03-4090-BEE1-717C698CF157}" destId="{9391C739-3D94-4340-8CCD-78F74CB0B596}" srcOrd="1" destOrd="0" presId="urn:microsoft.com/office/officeart/2005/8/layout/orgChart1"/>
    <dgm:cxn modelId="{7091374C-0102-46F4-ACD9-4BC361087B25}" type="presOf" srcId="{2A37A530-035E-4199-B287-375DD92E2841}" destId="{55A0D8FA-056E-4125-8761-0D087216CE58}" srcOrd="0" destOrd="0" presId="urn:microsoft.com/office/officeart/2005/8/layout/orgChart1"/>
    <dgm:cxn modelId="{B806BBAB-6CA0-4408-A1B5-B7D9A9FFB4C5}" type="presOf" srcId="{84EEB016-330D-40DD-B55E-5DA699DC181C}" destId="{D6EB5F16-3928-4E6D-AC55-3C02BE62DF2E}" srcOrd="0" destOrd="0" presId="urn:microsoft.com/office/officeart/2005/8/layout/orgChart1"/>
    <dgm:cxn modelId="{97E13C63-76CC-405A-8E3D-3FAC9D51FD85}" type="presParOf" srcId="{01B7AB0A-A7EE-416C-AF9E-2A77CC804006}" destId="{8C35B45E-6A91-46C7-9BF6-3122F24D9BDF}" srcOrd="0" destOrd="0" presId="urn:microsoft.com/office/officeart/2005/8/layout/orgChart1"/>
    <dgm:cxn modelId="{7F7ABA83-A144-4518-A0B4-74926A4A846A}" type="presParOf" srcId="{8C35B45E-6A91-46C7-9BF6-3122F24D9BDF}" destId="{FE3D63B5-5324-40D1-9929-97619EE53D28}" srcOrd="0" destOrd="0" presId="urn:microsoft.com/office/officeart/2005/8/layout/orgChart1"/>
    <dgm:cxn modelId="{6093E74F-4A16-42C2-BBE8-7D6CE512BDE7}" type="presParOf" srcId="{FE3D63B5-5324-40D1-9929-97619EE53D28}" destId="{1624962C-C784-47C7-9AF1-651DF521BEDB}" srcOrd="0" destOrd="0" presId="urn:microsoft.com/office/officeart/2005/8/layout/orgChart1"/>
    <dgm:cxn modelId="{3B1A303F-5BC0-4978-8EE2-09AABB7BFCCF}" type="presParOf" srcId="{FE3D63B5-5324-40D1-9929-97619EE53D28}" destId="{9391C739-3D94-4340-8CCD-78F74CB0B596}" srcOrd="1" destOrd="0" presId="urn:microsoft.com/office/officeart/2005/8/layout/orgChart1"/>
    <dgm:cxn modelId="{57D2529F-47FA-40CB-BC04-DBAF4E6342CD}" type="presParOf" srcId="{8C35B45E-6A91-46C7-9BF6-3122F24D9BDF}" destId="{41389F43-2CBF-4530-9405-AAEAF666AA7A}" srcOrd="1" destOrd="0" presId="urn:microsoft.com/office/officeart/2005/8/layout/orgChart1"/>
    <dgm:cxn modelId="{A50BD06B-076A-4F6A-887D-BFFCE4C6C5B4}" type="presParOf" srcId="{41389F43-2CBF-4530-9405-AAEAF666AA7A}" destId="{34C62517-48B1-45C0-8CBF-8C0E0333B454}" srcOrd="0" destOrd="0" presId="urn:microsoft.com/office/officeart/2005/8/layout/orgChart1"/>
    <dgm:cxn modelId="{F8A73D01-ABFE-45A4-A874-AE9D2F8F90A0}" type="presParOf" srcId="{41389F43-2CBF-4530-9405-AAEAF666AA7A}" destId="{EF19C7EB-4F71-4A63-A01C-30C7091CBB33}" srcOrd="1" destOrd="0" presId="urn:microsoft.com/office/officeart/2005/8/layout/orgChart1"/>
    <dgm:cxn modelId="{A4460D80-E203-4946-AE2A-5C88E2EA29F0}" type="presParOf" srcId="{EF19C7EB-4F71-4A63-A01C-30C7091CBB33}" destId="{32CCBFD9-CDCB-4B33-B5A1-C6156EA5447A}" srcOrd="0" destOrd="0" presId="urn:microsoft.com/office/officeart/2005/8/layout/orgChart1"/>
    <dgm:cxn modelId="{4D8A704B-2F65-4CF9-9A76-A801BDC7424E}" type="presParOf" srcId="{32CCBFD9-CDCB-4B33-B5A1-C6156EA5447A}" destId="{1A1106E1-29C9-435E-B0E4-7BD63FB5F26A}" srcOrd="0" destOrd="0" presId="urn:microsoft.com/office/officeart/2005/8/layout/orgChart1"/>
    <dgm:cxn modelId="{F472B1F5-9E18-4869-8800-DC686FF118BF}" type="presParOf" srcId="{32CCBFD9-CDCB-4B33-B5A1-C6156EA5447A}" destId="{1676BCF4-4005-4B84-AC8E-6E2B364D8AE2}" srcOrd="1" destOrd="0" presId="urn:microsoft.com/office/officeart/2005/8/layout/orgChart1"/>
    <dgm:cxn modelId="{7DFABD9A-C79C-409D-ACA3-E3B68980F034}" type="presParOf" srcId="{EF19C7EB-4F71-4A63-A01C-30C7091CBB33}" destId="{F2FF9D5D-88B2-4B8B-8D24-BF0802A7E25E}" srcOrd="1" destOrd="0" presId="urn:microsoft.com/office/officeart/2005/8/layout/orgChart1"/>
    <dgm:cxn modelId="{542999A9-F15A-471F-92A2-468669BEF4E6}" type="presParOf" srcId="{EF19C7EB-4F71-4A63-A01C-30C7091CBB33}" destId="{63332013-7C18-4D90-B3B6-077424A407DE}" srcOrd="2" destOrd="0" presId="urn:microsoft.com/office/officeart/2005/8/layout/orgChart1"/>
    <dgm:cxn modelId="{DCDE3F3B-C116-4A6A-B803-535E110597D2}" type="presParOf" srcId="{41389F43-2CBF-4530-9405-AAEAF666AA7A}" destId="{B33B1B3B-DB82-4CB0-B7F2-ECD120EF865F}" srcOrd="2" destOrd="0" presId="urn:microsoft.com/office/officeart/2005/8/layout/orgChart1"/>
    <dgm:cxn modelId="{BA5D8381-1871-4440-82EC-0C6605CEDA3C}" type="presParOf" srcId="{41389F43-2CBF-4530-9405-AAEAF666AA7A}" destId="{F018A14A-97DE-4DFF-B6DF-20A546F04177}" srcOrd="3" destOrd="0" presId="urn:microsoft.com/office/officeart/2005/8/layout/orgChart1"/>
    <dgm:cxn modelId="{932F55B1-863B-4B5A-8F04-659A5567F58F}" type="presParOf" srcId="{F018A14A-97DE-4DFF-B6DF-20A546F04177}" destId="{D5E75EDD-A81F-4F80-B744-8ADB3FE4D418}" srcOrd="0" destOrd="0" presId="urn:microsoft.com/office/officeart/2005/8/layout/orgChart1"/>
    <dgm:cxn modelId="{8AFEAE23-CE68-47C9-9968-0960E25F27E0}" type="presParOf" srcId="{D5E75EDD-A81F-4F80-B744-8ADB3FE4D418}" destId="{3FBD780E-C865-403C-8B9F-97A7DE2E6B14}" srcOrd="0" destOrd="0" presId="urn:microsoft.com/office/officeart/2005/8/layout/orgChart1"/>
    <dgm:cxn modelId="{B55BEA37-5EB4-4E71-8B29-CB4E94E5DD23}" type="presParOf" srcId="{D5E75EDD-A81F-4F80-B744-8ADB3FE4D418}" destId="{793DBAAB-763E-4801-BFD4-9560F9312748}" srcOrd="1" destOrd="0" presId="urn:microsoft.com/office/officeart/2005/8/layout/orgChart1"/>
    <dgm:cxn modelId="{26459022-5BD3-4889-B997-A5F36845B132}" type="presParOf" srcId="{F018A14A-97DE-4DFF-B6DF-20A546F04177}" destId="{29D43D4B-6C8D-49F0-A6D7-43603C1AA8C4}" srcOrd="1" destOrd="0" presId="urn:microsoft.com/office/officeart/2005/8/layout/orgChart1"/>
    <dgm:cxn modelId="{29D66D69-400B-4E82-A130-BB1A3338CA4B}" type="presParOf" srcId="{F018A14A-97DE-4DFF-B6DF-20A546F04177}" destId="{78B797DF-FCF7-4051-8727-2F5ECB174FA3}" srcOrd="2" destOrd="0" presId="urn:microsoft.com/office/officeart/2005/8/layout/orgChart1"/>
    <dgm:cxn modelId="{CFA299BD-00D6-4193-B6D9-DF078D9E7202}" type="presParOf" srcId="{41389F43-2CBF-4530-9405-AAEAF666AA7A}" destId="{B8BB743C-85FC-4605-A5C3-DE054BDDBED2}" srcOrd="4" destOrd="0" presId="urn:microsoft.com/office/officeart/2005/8/layout/orgChart1"/>
    <dgm:cxn modelId="{E05407A1-288D-41AD-8F03-B43B4DA1C3BB}" type="presParOf" srcId="{41389F43-2CBF-4530-9405-AAEAF666AA7A}" destId="{7DFA1B5D-DF59-4A63-A419-05ABFF179A3B}" srcOrd="5" destOrd="0" presId="urn:microsoft.com/office/officeart/2005/8/layout/orgChart1"/>
    <dgm:cxn modelId="{2E5C0509-D525-4F7D-8AC7-39B53C94F9CE}" type="presParOf" srcId="{7DFA1B5D-DF59-4A63-A419-05ABFF179A3B}" destId="{8F8BC801-68A6-4B1A-88C3-A323F17CF69D}" srcOrd="0" destOrd="0" presId="urn:microsoft.com/office/officeart/2005/8/layout/orgChart1"/>
    <dgm:cxn modelId="{5B8C05F9-8B08-44E9-A412-885BFD39CD4B}" type="presParOf" srcId="{8F8BC801-68A6-4B1A-88C3-A323F17CF69D}" destId="{0502ABA5-085A-4A70-B916-3BD7D7A11C52}" srcOrd="0" destOrd="0" presId="urn:microsoft.com/office/officeart/2005/8/layout/orgChart1"/>
    <dgm:cxn modelId="{A76BBEF1-A7CE-4F0A-8267-B6D9121FE1A5}" type="presParOf" srcId="{8F8BC801-68A6-4B1A-88C3-A323F17CF69D}" destId="{302C4D79-C446-43B0-9687-3ABC238B9372}" srcOrd="1" destOrd="0" presId="urn:microsoft.com/office/officeart/2005/8/layout/orgChart1"/>
    <dgm:cxn modelId="{25F08120-EA8F-4080-9A5A-15AE8D76318C}" type="presParOf" srcId="{7DFA1B5D-DF59-4A63-A419-05ABFF179A3B}" destId="{D633D669-67DD-4D3C-89D8-9809BC575B31}" srcOrd="1" destOrd="0" presId="urn:microsoft.com/office/officeart/2005/8/layout/orgChart1"/>
    <dgm:cxn modelId="{E39F54A1-4920-4DB9-891E-48790C010819}" type="presParOf" srcId="{7DFA1B5D-DF59-4A63-A419-05ABFF179A3B}" destId="{D59741BE-FA63-41F1-B334-66B8B034E668}" srcOrd="2" destOrd="0" presId="urn:microsoft.com/office/officeart/2005/8/layout/orgChart1"/>
    <dgm:cxn modelId="{D17B6018-15FC-4D80-B8BB-4FD248F281B0}" type="presParOf" srcId="{41389F43-2CBF-4530-9405-AAEAF666AA7A}" destId="{D6EB5F16-3928-4E6D-AC55-3C02BE62DF2E}" srcOrd="6" destOrd="0" presId="urn:microsoft.com/office/officeart/2005/8/layout/orgChart1"/>
    <dgm:cxn modelId="{1B258E00-F974-4B62-8F95-E715EE4E2771}" type="presParOf" srcId="{41389F43-2CBF-4530-9405-AAEAF666AA7A}" destId="{9E3833AB-ED1F-49EF-9F30-8B2B4AE6C20D}" srcOrd="7" destOrd="0" presId="urn:microsoft.com/office/officeart/2005/8/layout/orgChart1"/>
    <dgm:cxn modelId="{53540DC1-0AFF-4F3C-B519-E664F0622EE7}" type="presParOf" srcId="{9E3833AB-ED1F-49EF-9F30-8B2B4AE6C20D}" destId="{C2692534-750B-4063-9C1A-FD81ADD6AE07}" srcOrd="0" destOrd="0" presId="urn:microsoft.com/office/officeart/2005/8/layout/orgChart1"/>
    <dgm:cxn modelId="{4F895033-4932-421E-836A-70404EC2FBD2}" type="presParOf" srcId="{C2692534-750B-4063-9C1A-FD81ADD6AE07}" destId="{55A0D8FA-056E-4125-8761-0D087216CE58}" srcOrd="0" destOrd="0" presId="urn:microsoft.com/office/officeart/2005/8/layout/orgChart1"/>
    <dgm:cxn modelId="{2F57BBCF-83DA-43F4-8600-8E8C22FE7431}" type="presParOf" srcId="{C2692534-750B-4063-9C1A-FD81ADD6AE07}" destId="{BBFA84F8-C4CC-4776-82D3-0A5CC770986F}" srcOrd="1" destOrd="0" presId="urn:microsoft.com/office/officeart/2005/8/layout/orgChart1"/>
    <dgm:cxn modelId="{296C9101-0628-4275-88A2-E5AA699404F6}" type="presParOf" srcId="{9E3833AB-ED1F-49EF-9F30-8B2B4AE6C20D}" destId="{E8411884-E875-4A01-88B6-0F2E34E871F8}" srcOrd="1" destOrd="0" presId="urn:microsoft.com/office/officeart/2005/8/layout/orgChart1"/>
    <dgm:cxn modelId="{42981674-917D-4141-92E7-40C3506E3F89}" type="presParOf" srcId="{9E3833AB-ED1F-49EF-9F30-8B2B4AE6C20D}" destId="{7F42EA59-C09C-44D6-A650-9F3ADAE740FC}" srcOrd="2" destOrd="0" presId="urn:microsoft.com/office/officeart/2005/8/layout/orgChart1"/>
    <dgm:cxn modelId="{6150CBE8-4BF2-4FE2-AB03-D52A71C5AB14}" type="presParOf" srcId="{8C35B45E-6A91-46C7-9BF6-3122F24D9BDF}" destId="{059886FB-A111-41BE-990B-D08BA31F7E5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7E7A5CF-A655-4C20-8CBF-F2895E4E49A3}" type="doc">
      <dgm:prSet loTypeId="urn:microsoft.com/office/officeart/2005/8/layout/orgChart1" loCatId="hierarchy" qsTypeId="urn:microsoft.com/office/officeart/2005/8/quickstyle/simple1" qsCatId="simple" csTypeId="urn:microsoft.com/office/officeart/2005/8/colors/accent1_2" csCatId="accent1"/>
      <dgm:spPr/>
    </dgm:pt>
    <dgm:pt modelId="{FD94D127-3CDE-467B-86A2-055A908BF0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Gelecekten Söz Eden Anlatımın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Kullanıldığı Metin 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2FFF69C6-EF13-4090-9649-FE9BD542C55B}" type="parTrans" cxnId="{A08EB3D4-A7FB-47D7-9BF4-7E512318B3E2}">
      <dgm:prSet/>
      <dgm:spPr/>
    </dgm:pt>
    <dgm:pt modelId="{45CF3294-E87C-4EC4-B450-EA1B06805874}" type="sibTrans" cxnId="{A08EB3D4-A7FB-47D7-9BF4-7E512318B3E2}">
      <dgm:prSet/>
      <dgm:spPr/>
    </dgm:pt>
    <dgm:pt modelId="{7A8F368E-8A89-4CBD-905A-E2EF64F29AE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Roman</a:t>
          </a:r>
          <a:endParaRPr kumimoji="0" lang="tr-TR" altLang="tr-TR" b="0" i="0" u="none" strike="noStrike" cap="none" normalizeH="0" baseline="0" smtClean="0">
            <a:ln>
              <a:noFill/>
            </a:ln>
            <a:solidFill>
              <a:schemeClr val="tx1"/>
            </a:solidFill>
            <a:effectLst/>
            <a:latin typeface="Times New Roman" pitchFamily="18" charset="0"/>
          </a:endParaRPr>
        </a:p>
      </dgm:t>
    </dgm:pt>
    <dgm:pt modelId="{B15EB731-8187-4ABF-B9EC-C70D90E59D3C}" type="parTrans" cxnId="{091E8975-FA14-4225-9CA0-B33843EA5FBA}">
      <dgm:prSet/>
      <dgm:spPr/>
    </dgm:pt>
    <dgm:pt modelId="{CC553A3C-88E3-4D7F-80FD-A849B89E540A}" type="sibTrans" cxnId="{091E8975-FA14-4225-9CA0-B33843EA5FBA}">
      <dgm:prSet/>
      <dgm:spPr/>
    </dgm:pt>
    <dgm:pt modelId="{116F39F0-DB2D-42EB-9D5B-D589D01924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Hikaye</a:t>
          </a:r>
          <a:endParaRPr kumimoji="0" lang="tr-TR" altLang="tr-TR" b="0" i="0" u="none" strike="noStrike" cap="none" normalizeH="0" baseline="0" smtClean="0">
            <a:ln>
              <a:noFill/>
            </a:ln>
            <a:solidFill>
              <a:schemeClr val="tx1"/>
            </a:solidFill>
            <a:effectLst/>
            <a:latin typeface="Times New Roman" pitchFamily="18" charset="0"/>
          </a:endParaRPr>
        </a:p>
      </dgm:t>
    </dgm:pt>
    <dgm:pt modelId="{83521340-5F09-4F9A-9F0F-31AE683299E2}" type="parTrans" cxnId="{8389243E-7442-457F-849F-8FD92BE271CA}">
      <dgm:prSet/>
      <dgm:spPr/>
    </dgm:pt>
    <dgm:pt modelId="{8957D0EC-6976-49AF-87C8-85267B395629}" type="sibTrans" cxnId="{8389243E-7442-457F-849F-8FD92BE271CA}">
      <dgm:prSet/>
      <dgm:spPr/>
    </dgm:pt>
    <dgm:pt modelId="{6314357A-DAB2-4CC1-A125-1FE5F458F09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Tiyatro</a:t>
          </a:r>
          <a:endParaRPr kumimoji="0" lang="tr-TR" altLang="tr-TR" b="0" i="0" u="none" strike="noStrike" cap="none" normalizeH="0" baseline="0" smtClean="0">
            <a:ln>
              <a:noFill/>
            </a:ln>
            <a:solidFill>
              <a:schemeClr val="tx1"/>
            </a:solidFill>
            <a:effectLst/>
            <a:latin typeface="Times New Roman" pitchFamily="18" charset="0"/>
          </a:endParaRPr>
        </a:p>
      </dgm:t>
    </dgm:pt>
    <dgm:pt modelId="{65847244-CCDB-4066-A510-79D1F32D819E}" type="parTrans" cxnId="{E755FF3F-9485-4D2B-ACB5-A18A7585A070}">
      <dgm:prSet/>
      <dgm:spPr/>
    </dgm:pt>
    <dgm:pt modelId="{C3D6A486-BD6D-443E-9C17-978EB6B96CBE}" type="sibTrans" cxnId="{E755FF3F-9485-4D2B-ACB5-A18A7585A070}">
      <dgm:prSet/>
      <dgm:spPr/>
    </dgm:pt>
    <dgm:pt modelId="{5EC3D1DA-571E-474B-8D8A-27E52F3D99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Deneme</a:t>
          </a:r>
          <a:endParaRPr kumimoji="0" lang="tr-TR" altLang="tr-TR" b="0" i="0" u="none" strike="noStrike" cap="none" normalizeH="0" baseline="0" smtClean="0">
            <a:ln>
              <a:noFill/>
            </a:ln>
            <a:solidFill>
              <a:schemeClr val="tx1"/>
            </a:solidFill>
            <a:effectLst/>
            <a:latin typeface="Times New Roman" pitchFamily="18" charset="0"/>
          </a:endParaRPr>
        </a:p>
      </dgm:t>
    </dgm:pt>
    <dgm:pt modelId="{31117F64-1F67-4FE6-9F52-D21A41769D1B}" type="parTrans" cxnId="{CB62FC8E-876F-44E4-B682-26FA82AE93A6}">
      <dgm:prSet/>
      <dgm:spPr/>
    </dgm:pt>
    <dgm:pt modelId="{DCE89F17-0201-4578-A2CB-5235B6DEF4FF}" type="sibTrans" cxnId="{CB62FC8E-876F-44E4-B682-26FA82AE93A6}">
      <dgm:prSet/>
      <dgm:spPr/>
    </dgm:pt>
    <dgm:pt modelId="{BF834142-15E9-41EA-AC1B-CEC0C06501B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Şiir</a:t>
          </a:r>
          <a:endParaRPr kumimoji="0" lang="tr-TR" altLang="tr-TR" b="0" i="0" u="none" strike="noStrike" cap="none" normalizeH="0" baseline="0" smtClean="0">
            <a:ln>
              <a:noFill/>
            </a:ln>
            <a:solidFill>
              <a:schemeClr val="tx1"/>
            </a:solidFill>
            <a:effectLst/>
            <a:latin typeface="Times New Roman" pitchFamily="18" charset="0"/>
          </a:endParaRPr>
        </a:p>
      </dgm:t>
    </dgm:pt>
    <dgm:pt modelId="{945FCA2A-7DDF-4492-BE89-77F18A2B443E}" type="parTrans" cxnId="{38547EF2-A2AE-43E4-A780-5E5E533A42D7}">
      <dgm:prSet/>
      <dgm:spPr/>
    </dgm:pt>
    <dgm:pt modelId="{580C994F-8FD9-4C14-8B33-79AD039BE756}" type="sibTrans" cxnId="{38547EF2-A2AE-43E4-A780-5E5E533A42D7}">
      <dgm:prSet/>
      <dgm:spPr/>
    </dgm:pt>
    <dgm:pt modelId="{1040B719-C4E9-4C93-B400-5D285F6E1B26}" type="pres">
      <dgm:prSet presAssocID="{E7E7A5CF-A655-4C20-8CBF-F2895E4E49A3}" presName="hierChild1" presStyleCnt="0">
        <dgm:presLayoutVars>
          <dgm:orgChart val="1"/>
          <dgm:chPref val="1"/>
          <dgm:dir/>
          <dgm:animOne val="branch"/>
          <dgm:animLvl val="lvl"/>
          <dgm:resizeHandles/>
        </dgm:presLayoutVars>
      </dgm:prSet>
      <dgm:spPr/>
    </dgm:pt>
    <dgm:pt modelId="{2E3C6CC3-5B67-4478-801B-F010170BBC86}" type="pres">
      <dgm:prSet presAssocID="{FD94D127-3CDE-467B-86A2-055A908BF01F}" presName="hierRoot1" presStyleCnt="0">
        <dgm:presLayoutVars>
          <dgm:hierBranch/>
        </dgm:presLayoutVars>
      </dgm:prSet>
      <dgm:spPr/>
    </dgm:pt>
    <dgm:pt modelId="{834F50C9-B8CC-4377-967E-5B1EE8C351E5}" type="pres">
      <dgm:prSet presAssocID="{FD94D127-3CDE-467B-86A2-055A908BF01F}" presName="rootComposite1" presStyleCnt="0"/>
      <dgm:spPr/>
    </dgm:pt>
    <dgm:pt modelId="{141BE159-4D60-4E3B-83F9-DAFD8E150A06}" type="pres">
      <dgm:prSet presAssocID="{FD94D127-3CDE-467B-86A2-055A908BF01F}" presName="rootText1" presStyleLbl="node0" presStyleIdx="0" presStyleCnt="1">
        <dgm:presLayoutVars>
          <dgm:chPref val="3"/>
        </dgm:presLayoutVars>
      </dgm:prSet>
      <dgm:spPr/>
    </dgm:pt>
    <dgm:pt modelId="{3D733FB5-242A-4414-9AFB-01970F031D24}" type="pres">
      <dgm:prSet presAssocID="{FD94D127-3CDE-467B-86A2-055A908BF01F}" presName="rootConnector1" presStyleLbl="node1" presStyleIdx="0" presStyleCnt="0"/>
      <dgm:spPr/>
    </dgm:pt>
    <dgm:pt modelId="{376FD7F6-9BC0-4AAE-8420-E99C6AD24673}" type="pres">
      <dgm:prSet presAssocID="{FD94D127-3CDE-467B-86A2-055A908BF01F}" presName="hierChild2" presStyleCnt="0"/>
      <dgm:spPr/>
    </dgm:pt>
    <dgm:pt modelId="{00848138-9E34-449E-B51F-3C8A0212595A}" type="pres">
      <dgm:prSet presAssocID="{B15EB731-8187-4ABF-B9EC-C70D90E59D3C}" presName="Name35" presStyleLbl="parChTrans1D2" presStyleIdx="0" presStyleCnt="5"/>
      <dgm:spPr/>
    </dgm:pt>
    <dgm:pt modelId="{62A9D548-C4F2-4E1A-98C7-07630688C25F}" type="pres">
      <dgm:prSet presAssocID="{7A8F368E-8A89-4CBD-905A-E2EF64F29AEF}" presName="hierRoot2" presStyleCnt="0">
        <dgm:presLayoutVars>
          <dgm:hierBranch/>
        </dgm:presLayoutVars>
      </dgm:prSet>
      <dgm:spPr/>
    </dgm:pt>
    <dgm:pt modelId="{9FCF9E94-D997-4DD5-BDB1-2AF385AAA2BE}" type="pres">
      <dgm:prSet presAssocID="{7A8F368E-8A89-4CBD-905A-E2EF64F29AEF}" presName="rootComposite" presStyleCnt="0"/>
      <dgm:spPr/>
    </dgm:pt>
    <dgm:pt modelId="{FCFF4606-15DE-4046-83F8-31003ABFA8B0}" type="pres">
      <dgm:prSet presAssocID="{7A8F368E-8A89-4CBD-905A-E2EF64F29AEF}" presName="rootText" presStyleLbl="node2" presStyleIdx="0" presStyleCnt="5">
        <dgm:presLayoutVars>
          <dgm:chPref val="3"/>
        </dgm:presLayoutVars>
      </dgm:prSet>
      <dgm:spPr/>
    </dgm:pt>
    <dgm:pt modelId="{4A2F444B-B0E8-40E0-A64F-E4F8C2F7B120}" type="pres">
      <dgm:prSet presAssocID="{7A8F368E-8A89-4CBD-905A-E2EF64F29AEF}" presName="rootConnector" presStyleLbl="node2" presStyleIdx="0" presStyleCnt="5"/>
      <dgm:spPr/>
    </dgm:pt>
    <dgm:pt modelId="{80922FEF-8E52-4A6A-B674-B76DFCEBAB06}" type="pres">
      <dgm:prSet presAssocID="{7A8F368E-8A89-4CBD-905A-E2EF64F29AEF}" presName="hierChild4" presStyleCnt="0"/>
      <dgm:spPr/>
    </dgm:pt>
    <dgm:pt modelId="{F51A9C06-F890-42D6-9657-203DAE5C98DD}" type="pres">
      <dgm:prSet presAssocID="{7A8F368E-8A89-4CBD-905A-E2EF64F29AEF}" presName="hierChild5" presStyleCnt="0"/>
      <dgm:spPr/>
    </dgm:pt>
    <dgm:pt modelId="{AE12583A-A5AF-4F5A-A284-037EAA9EAF84}" type="pres">
      <dgm:prSet presAssocID="{83521340-5F09-4F9A-9F0F-31AE683299E2}" presName="Name35" presStyleLbl="parChTrans1D2" presStyleIdx="1" presStyleCnt="5"/>
      <dgm:spPr/>
    </dgm:pt>
    <dgm:pt modelId="{C0E01C84-5827-45B1-8445-C93397AEECFA}" type="pres">
      <dgm:prSet presAssocID="{116F39F0-DB2D-42EB-9D5B-D589D01924D5}" presName="hierRoot2" presStyleCnt="0">
        <dgm:presLayoutVars>
          <dgm:hierBranch/>
        </dgm:presLayoutVars>
      </dgm:prSet>
      <dgm:spPr/>
    </dgm:pt>
    <dgm:pt modelId="{02A850CA-2242-4ACC-8471-F176A9255781}" type="pres">
      <dgm:prSet presAssocID="{116F39F0-DB2D-42EB-9D5B-D589D01924D5}" presName="rootComposite" presStyleCnt="0"/>
      <dgm:spPr/>
    </dgm:pt>
    <dgm:pt modelId="{634ADE46-1FC5-4FB9-B249-EEB0024E23AF}" type="pres">
      <dgm:prSet presAssocID="{116F39F0-DB2D-42EB-9D5B-D589D01924D5}" presName="rootText" presStyleLbl="node2" presStyleIdx="1" presStyleCnt="5">
        <dgm:presLayoutVars>
          <dgm:chPref val="3"/>
        </dgm:presLayoutVars>
      </dgm:prSet>
      <dgm:spPr/>
    </dgm:pt>
    <dgm:pt modelId="{326FD9F6-1C9D-4A76-B06E-8025F21C5E3C}" type="pres">
      <dgm:prSet presAssocID="{116F39F0-DB2D-42EB-9D5B-D589D01924D5}" presName="rootConnector" presStyleLbl="node2" presStyleIdx="1" presStyleCnt="5"/>
      <dgm:spPr/>
    </dgm:pt>
    <dgm:pt modelId="{3831B2FC-1636-4CA1-93BE-A795B2B6ACF2}" type="pres">
      <dgm:prSet presAssocID="{116F39F0-DB2D-42EB-9D5B-D589D01924D5}" presName="hierChild4" presStyleCnt="0"/>
      <dgm:spPr/>
    </dgm:pt>
    <dgm:pt modelId="{BA362689-5D23-4455-8BDB-422749B6BB0D}" type="pres">
      <dgm:prSet presAssocID="{116F39F0-DB2D-42EB-9D5B-D589D01924D5}" presName="hierChild5" presStyleCnt="0"/>
      <dgm:spPr/>
    </dgm:pt>
    <dgm:pt modelId="{12E834F6-45CA-42C9-A24C-4F9E6DC09FC2}" type="pres">
      <dgm:prSet presAssocID="{65847244-CCDB-4066-A510-79D1F32D819E}" presName="Name35" presStyleLbl="parChTrans1D2" presStyleIdx="2" presStyleCnt="5"/>
      <dgm:spPr/>
    </dgm:pt>
    <dgm:pt modelId="{1A7EA631-2B04-4EAF-9852-FD0770C413DE}" type="pres">
      <dgm:prSet presAssocID="{6314357A-DAB2-4CC1-A125-1FE5F458F095}" presName="hierRoot2" presStyleCnt="0">
        <dgm:presLayoutVars>
          <dgm:hierBranch/>
        </dgm:presLayoutVars>
      </dgm:prSet>
      <dgm:spPr/>
    </dgm:pt>
    <dgm:pt modelId="{D3486EE3-AF76-49E1-BDA4-5DF4C3C5D56D}" type="pres">
      <dgm:prSet presAssocID="{6314357A-DAB2-4CC1-A125-1FE5F458F095}" presName="rootComposite" presStyleCnt="0"/>
      <dgm:spPr/>
    </dgm:pt>
    <dgm:pt modelId="{3D7E7B23-E1BB-437F-B403-C859EAFD4143}" type="pres">
      <dgm:prSet presAssocID="{6314357A-DAB2-4CC1-A125-1FE5F458F095}" presName="rootText" presStyleLbl="node2" presStyleIdx="2" presStyleCnt="5">
        <dgm:presLayoutVars>
          <dgm:chPref val="3"/>
        </dgm:presLayoutVars>
      </dgm:prSet>
      <dgm:spPr/>
    </dgm:pt>
    <dgm:pt modelId="{96E3E850-18F0-4E9A-AD58-3C6BD2AC3ADC}" type="pres">
      <dgm:prSet presAssocID="{6314357A-DAB2-4CC1-A125-1FE5F458F095}" presName="rootConnector" presStyleLbl="node2" presStyleIdx="2" presStyleCnt="5"/>
      <dgm:spPr/>
    </dgm:pt>
    <dgm:pt modelId="{E7F1A57E-FB10-463C-AC84-8CB98B7464EC}" type="pres">
      <dgm:prSet presAssocID="{6314357A-DAB2-4CC1-A125-1FE5F458F095}" presName="hierChild4" presStyleCnt="0"/>
      <dgm:spPr/>
    </dgm:pt>
    <dgm:pt modelId="{EE29AB04-78FA-4636-BF3A-075C3E18B8AF}" type="pres">
      <dgm:prSet presAssocID="{6314357A-DAB2-4CC1-A125-1FE5F458F095}" presName="hierChild5" presStyleCnt="0"/>
      <dgm:spPr/>
    </dgm:pt>
    <dgm:pt modelId="{1481F190-EC2D-4F05-97E9-97DFD0714038}" type="pres">
      <dgm:prSet presAssocID="{31117F64-1F67-4FE6-9F52-D21A41769D1B}" presName="Name35" presStyleLbl="parChTrans1D2" presStyleIdx="3" presStyleCnt="5"/>
      <dgm:spPr/>
    </dgm:pt>
    <dgm:pt modelId="{0B672D33-5971-40A9-9CC3-8CD285625D5D}" type="pres">
      <dgm:prSet presAssocID="{5EC3D1DA-571E-474B-8D8A-27E52F3D99BA}" presName="hierRoot2" presStyleCnt="0">
        <dgm:presLayoutVars>
          <dgm:hierBranch/>
        </dgm:presLayoutVars>
      </dgm:prSet>
      <dgm:spPr/>
    </dgm:pt>
    <dgm:pt modelId="{7F6D2ADE-1544-42A6-A860-2A766C37A165}" type="pres">
      <dgm:prSet presAssocID="{5EC3D1DA-571E-474B-8D8A-27E52F3D99BA}" presName="rootComposite" presStyleCnt="0"/>
      <dgm:spPr/>
    </dgm:pt>
    <dgm:pt modelId="{49E9CD3C-F376-416E-A31A-DB054B7BEEA7}" type="pres">
      <dgm:prSet presAssocID="{5EC3D1DA-571E-474B-8D8A-27E52F3D99BA}" presName="rootText" presStyleLbl="node2" presStyleIdx="3" presStyleCnt="5">
        <dgm:presLayoutVars>
          <dgm:chPref val="3"/>
        </dgm:presLayoutVars>
      </dgm:prSet>
      <dgm:spPr/>
    </dgm:pt>
    <dgm:pt modelId="{7A4B63F1-AD7B-4477-B706-FE0A397B1443}" type="pres">
      <dgm:prSet presAssocID="{5EC3D1DA-571E-474B-8D8A-27E52F3D99BA}" presName="rootConnector" presStyleLbl="node2" presStyleIdx="3" presStyleCnt="5"/>
      <dgm:spPr/>
    </dgm:pt>
    <dgm:pt modelId="{36665FDD-D243-4324-A6DD-2190562DBA23}" type="pres">
      <dgm:prSet presAssocID="{5EC3D1DA-571E-474B-8D8A-27E52F3D99BA}" presName="hierChild4" presStyleCnt="0"/>
      <dgm:spPr/>
    </dgm:pt>
    <dgm:pt modelId="{35599D17-2EEC-48DF-8184-DC8106B24889}" type="pres">
      <dgm:prSet presAssocID="{5EC3D1DA-571E-474B-8D8A-27E52F3D99BA}" presName="hierChild5" presStyleCnt="0"/>
      <dgm:spPr/>
    </dgm:pt>
    <dgm:pt modelId="{54BBAEF4-F29C-4512-9DD6-F21961CD7C18}" type="pres">
      <dgm:prSet presAssocID="{945FCA2A-7DDF-4492-BE89-77F18A2B443E}" presName="Name35" presStyleLbl="parChTrans1D2" presStyleIdx="4" presStyleCnt="5"/>
      <dgm:spPr/>
    </dgm:pt>
    <dgm:pt modelId="{89B2F415-337F-421B-82C5-18F855DDF510}" type="pres">
      <dgm:prSet presAssocID="{BF834142-15E9-41EA-AC1B-CEC0C06501B0}" presName="hierRoot2" presStyleCnt="0">
        <dgm:presLayoutVars>
          <dgm:hierBranch/>
        </dgm:presLayoutVars>
      </dgm:prSet>
      <dgm:spPr/>
    </dgm:pt>
    <dgm:pt modelId="{C7545A68-5012-404B-9F72-4A983E565959}" type="pres">
      <dgm:prSet presAssocID="{BF834142-15E9-41EA-AC1B-CEC0C06501B0}" presName="rootComposite" presStyleCnt="0"/>
      <dgm:spPr/>
    </dgm:pt>
    <dgm:pt modelId="{CDDCA3F6-336F-422F-BF7C-5BCDFC92E24B}" type="pres">
      <dgm:prSet presAssocID="{BF834142-15E9-41EA-AC1B-CEC0C06501B0}" presName="rootText" presStyleLbl="node2" presStyleIdx="4" presStyleCnt="5">
        <dgm:presLayoutVars>
          <dgm:chPref val="3"/>
        </dgm:presLayoutVars>
      </dgm:prSet>
      <dgm:spPr/>
    </dgm:pt>
    <dgm:pt modelId="{A22C3A2F-6347-49D2-8AC2-533A06B5D476}" type="pres">
      <dgm:prSet presAssocID="{BF834142-15E9-41EA-AC1B-CEC0C06501B0}" presName="rootConnector" presStyleLbl="node2" presStyleIdx="4" presStyleCnt="5"/>
      <dgm:spPr/>
    </dgm:pt>
    <dgm:pt modelId="{049AC52F-2AC2-47B1-8741-01D53E805D74}" type="pres">
      <dgm:prSet presAssocID="{BF834142-15E9-41EA-AC1B-CEC0C06501B0}" presName="hierChild4" presStyleCnt="0"/>
      <dgm:spPr/>
    </dgm:pt>
    <dgm:pt modelId="{A1065CF1-15F3-481A-9243-CFE10DCCBE7F}" type="pres">
      <dgm:prSet presAssocID="{BF834142-15E9-41EA-AC1B-CEC0C06501B0}" presName="hierChild5" presStyleCnt="0"/>
      <dgm:spPr/>
    </dgm:pt>
    <dgm:pt modelId="{3EAFAD8A-D9D7-43FD-9B17-2B18EA3CEF3E}" type="pres">
      <dgm:prSet presAssocID="{FD94D127-3CDE-467B-86A2-055A908BF01F}" presName="hierChild3" presStyleCnt="0"/>
      <dgm:spPr/>
    </dgm:pt>
  </dgm:ptLst>
  <dgm:cxnLst>
    <dgm:cxn modelId="{38547EF2-A2AE-43E4-A780-5E5E533A42D7}" srcId="{FD94D127-3CDE-467B-86A2-055A908BF01F}" destId="{BF834142-15E9-41EA-AC1B-CEC0C06501B0}" srcOrd="4" destOrd="0" parTransId="{945FCA2A-7DDF-4492-BE89-77F18A2B443E}" sibTransId="{580C994F-8FD9-4C14-8B33-79AD039BE756}"/>
    <dgm:cxn modelId="{A08EB3D4-A7FB-47D7-9BF4-7E512318B3E2}" srcId="{E7E7A5CF-A655-4C20-8CBF-F2895E4E49A3}" destId="{FD94D127-3CDE-467B-86A2-055A908BF01F}" srcOrd="0" destOrd="0" parTransId="{2FFF69C6-EF13-4090-9649-FE9BD542C55B}" sibTransId="{45CF3294-E87C-4EC4-B450-EA1B06805874}"/>
    <dgm:cxn modelId="{950CF496-F664-41D1-94C9-FA45C3823742}" type="presOf" srcId="{945FCA2A-7DDF-4492-BE89-77F18A2B443E}" destId="{54BBAEF4-F29C-4512-9DD6-F21961CD7C18}" srcOrd="0" destOrd="0" presId="urn:microsoft.com/office/officeart/2005/8/layout/orgChart1"/>
    <dgm:cxn modelId="{091E8975-FA14-4225-9CA0-B33843EA5FBA}" srcId="{FD94D127-3CDE-467B-86A2-055A908BF01F}" destId="{7A8F368E-8A89-4CBD-905A-E2EF64F29AEF}" srcOrd="0" destOrd="0" parTransId="{B15EB731-8187-4ABF-B9EC-C70D90E59D3C}" sibTransId="{CC553A3C-88E3-4D7F-80FD-A849B89E540A}"/>
    <dgm:cxn modelId="{6572F600-BA1B-495B-871A-794517D4760D}" type="presOf" srcId="{E7E7A5CF-A655-4C20-8CBF-F2895E4E49A3}" destId="{1040B719-C4E9-4C93-B400-5D285F6E1B26}" srcOrd="0" destOrd="0" presId="urn:microsoft.com/office/officeart/2005/8/layout/orgChart1"/>
    <dgm:cxn modelId="{36AA8E90-BA93-4CF5-A644-5E1298EB5EE3}" type="presOf" srcId="{7A8F368E-8A89-4CBD-905A-E2EF64F29AEF}" destId="{4A2F444B-B0E8-40E0-A64F-E4F8C2F7B120}" srcOrd="1" destOrd="0" presId="urn:microsoft.com/office/officeart/2005/8/layout/orgChart1"/>
    <dgm:cxn modelId="{2BFC094F-BFAB-4BEF-BE35-FD9FC867096B}" type="presOf" srcId="{5EC3D1DA-571E-474B-8D8A-27E52F3D99BA}" destId="{49E9CD3C-F376-416E-A31A-DB054B7BEEA7}" srcOrd="0" destOrd="0" presId="urn:microsoft.com/office/officeart/2005/8/layout/orgChart1"/>
    <dgm:cxn modelId="{F198BF63-FE18-4D0C-A0FF-0062FC7ED029}" type="presOf" srcId="{116F39F0-DB2D-42EB-9D5B-D589D01924D5}" destId="{326FD9F6-1C9D-4A76-B06E-8025F21C5E3C}" srcOrd="1" destOrd="0" presId="urn:microsoft.com/office/officeart/2005/8/layout/orgChart1"/>
    <dgm:cxn modelId="{8B3F8880-443C-465F-BC98-1CAC99D7B483}" type="presOf" srcId="{5EC3D1DA-571E-474B-8D8A-27E52F3D99BA}" destId="{7A4B63F1-AD7B-4477-B706-FE0A397B1443}" srcOrd="1" destOrd="0" presId="urn:microsoft.com/office/officeart/2005/8/layout/orgChart1"/>
    <dgm:cxn modelId="{8389243E-7442-457F-849F-8FD92BE271CA}" srcId="{FD94D127-3CDE-467B-86A2-055A908BF01F}" destId="{116F39F0-DB2D-42EB-9D5B-D589D01924D5}" srcOrd="1" destOrd="0" parTransId="{83521340-5F09-4F9A-9F0F-31AE683299E2}" sibTransId="{8957D0EC-6976-49AF-87C8-85267B395629}"/>
    <dgm:cxn modelId="{8EB85F9A-728E-4FA0-AAB6-E821DEE8C57C}" type="presOf" srcId="{116F39F0-DB2D-42EB-9D5B-D589D01924D5}" destId="{634ADE46-1FC5-4FB9-B249-EEB0024E23AF}" srcOrd="0" destOrd="0" presId="urn:microsoft.com/office/officeart/2005/8/layout/orgChart1"/>
    <dgm:cxn modelId="{CB62FC8E-876F-44E4-B682-26FA82AE93A6}" srcId="{FD94D127-3CDE-467B-86A2-055A908BF01F}" destId="{5EC3D1DA-571E-474B-8D8A-27E52F3D99BA}" srcOrd="3" destOrd="0" parTransId="{31117F64-1F67-4FE6-9F52-D21A41769D1B}" sibTransId="{DCE89F17-0201-4578-A2CB-5235B6DEF4FF}"/>
    <dgm:cxn modelId="{E755FF3F-9485-4D2B-ACB5-A18A7585A070}" srcId="{FD94D127-3CDE-467B-86A2-055A908BF01F}" destId="{6314357A-DAB2-4CC1-A125-1FE5F458F095}" srcOrd="2" destOrd="0" parTransId="{65847244-CCDB-4066-A510-79D1F32D819E}" sibTransId="{C3D6A486-BD6D-443E-9C17-978EB6B96CBE}"/>
    <dgm:cxn modelId="{002670E2-6461-4453-891A-538C5079DB5F}" type="presOf" srcId="{BF834142-15E9-41EA-AC1B-CEC0C06501B0}" destId="{CDDCA3F6-336F-422F-BF7C-5BCDFC92E24B}" srcOrd="0" destOrd="0" presId="urn:microsoft.com/office/officeart/2005/8/layout/orgChart1"/>
    <dgm:cxn modelId="{AD5E6DEB-EE15-490E-A5DB-2EDDE6F24DB6}" type="presOf" srcId="{FD94D127-3CDE-467B-86A2-055A908BF01F}" destId="{141BE159-4D60-4E3B-83F9-DAFD8E150A06}" srcOrd="0" destOrd="0" presId="urn:microsoft.com/office/officeart/2005/8/layout/orgChart1"/>
    <dgm:cxn modelId="{AB49BA15-A0C8-4B5F-B10A-1CAEFE96F833}" type="presOf" srcId="{BF834142-15E9-41EA-AC1B-CEC0C06501B0}" destId="{A22C3A2F-6347-49D2-8AC2-533A06B5D476}" srcOrd="1" destOrd="0" presId="urn:microsoft.com/office/officeart/2005/8/layout/orgChart1"/>
    <dgm:cxn modelId="{0BAC9C01-679D-46AC-A379-51000B5800BB}" type="presOf" srcId="{6314357A-DAB2-4CC1-A125-1FE5F458F095}" destId="{3D7E7B23-E1BB-437F-B403-C859EAFD4143}" srcOrd="0" destOrd="0" presId="urn:microsoft.com/office/officeart/2005/8/layout/orgChart1"/>
    <dgm:cxn modelId="{774F729C-A57C-4753-8260-F8912B5BDF61}" type="presOf" srcId="{FD94D127-3CDE-467B-86A2-055A908BF01F}" destId="{3D733FB5-242A-4414-9AFB-01970F031D24}" srcOrd="1" destOrd="0" presId="urn:microsoft.com/office/officeart/2005/8/layout/orgChart1"/>
    <dgm:cxn modelId="{D55D2992-C2E4-4C87-9F36-C6DF9FD69C82}" type="presOf" srcId="{31117F64-1F67-4FE6-9F52-D21A41769D1B}" destId="{1481F190-EC2D-4F05-97E9-97DFD0714038}" srcOrd="0" destOrd="0" presId="urn:microsoft.com/office/officeart/2005/8/layout/orgChart1"/>
    <dgm:cxn modelId="{BA15AD5B-F149-4589-A5E0-5DFF3391A0BC}" type="presOf" srcId="{B15EB731-8187-4ABF-B9EC-C70D90E59D3C}" destId="{00848138-9E34-449E-B51F-3C8A0212595A}" srcOrd="0" destOrd="0" presId="urn:microsoft.com/office/officeart/2005/8/layout/orgChart1"/>
    <dgm:cxn modelId="{451764D4-A103-4F7C-B5A5-71E3F927F984}" type="presOf" srcId="{65847244-CCDB-4066-A510-79D1F32D819E}" destId="{12E834F6-45CA-42C9-A24C-4F9E6DC09FC2}" srcOrd="0" destOrd="0" presId="urn:microsoft.com/office/officeart/2005/8/layout/orgChart1"/>
    <dgm:cxn modelId="{5EC2E8AB-ED72-453B-BB24-320491067C71}" type="presOf" srcId="{6314357A-DAB2-4CC1-A125-1FE5F458F095}" destId="{96E3E850-18F0-4E9A-AD58-3C6BD2AC3ADC}" srcOrd="1" destOrd="0" presId="urn:microsoft.com/office/officeart/2005/8/layout/orgChart1"/>
    <dgm:cxn modelId="{639BA6D5-073E-41A2-894D-3D71DD6D998A}" type="presOf" srcId="{83521340-5F09-4F9A-9F0F-31AE683299E2}" destId="{AE12583A-A5AF-4F5A-A284-037EAA9EAF84}" srcOrd="0" destOrd="0" presId="urn:microsoft.com/office/officeart/2005/8/layout/orgChart1"/>
    <dgm:cxn modelId="{DF01A19F-02C0-4F21-88D7-5AF24C729E29}" type="presOf" srcId="{7A8F368E-8A89-4CBD-905A-E2EF64F29AEF}" destId="{FCFF4606-15DE-4046-83F8-31003ABFA8B0}" srcOrd="0" destOrd="0" presId="urn:microsoft.com/office/officeart/2005/8/layout/orgChart1"/>
    <dgm:cxn modelId="{8AB7253B-8F36-416D-BA1A-42C78AE748CA}" type="presParOf" srcId="{1040B719-C4E9-4C93-B400-5D285F6E1B26}" destId="{2E3C6CC3-5B67-4478-801B-F010170BBC86}" srcOrd="0" destOrd="0" presId="urn:microsoft.com/office/officeart/2005/8/layout/orgChart1"/>
    <dgm:cxn modelId="{AA583975-98D9-4A98-9E56-A2AF9E1E349E}" type="presParOf" srcId="{2E3C6CC3-5B67-4478-801B-F010170BBC86}" destId="{834F50C9-B8CC-4377-967E-5B1EE8C351E5}" srcOrd="0" destOrd="0" presId="urn:microsoft.com/office/officeart/2005/8/layout/orgChart1"/>
    <dgm:cxn modelId="{C31A791F-17C0-48B0-84F5-B7AF5548A77E}" type="presParOf" srcId="{834F50C9-B8CC-4377-967E-5B1EE8C351E5}" destId="{141BE159-4D60-4E3B-83F9-DAFD8E150A06}" srcOrd="0" destOrd="0" presId="urn:microsoft.com/office/officeart/2005/8/layout/orgChart1"/>
    <dgm:cxn modelId="{DBD92C23-ACE4-493F-B281-957A98BF22EA}" type="presParOf" srcId="{834F50C9-B8CC-4377-967E-5B1EE8C351E5}" destId="{3D733FB5-242A-4414-9AFB-01970F031D24}" srcOrd="1" destOrd="0" presId="urn:microsoft.com/office/officeart/2005/8/layout/orgChart1"/>
    <dgm:cxn modelId="{86B96931-A96C-4BC8-A7E3-A51BB6ABCAFE}" type="presParOf" srcId="{2E3C6CC3-5B67-4478-801B-F010170BBC86}" destId="{376FD7F6-9BC0-4AAE-8420-E99C6AD24673}" srcOrd="1" destOrd="0" presId="urn:microsoft.com/office/officeart/2005/8/layout/orgChart1"/>
    <dgm:cxn modelId="{4CC846F3-8F18-4486-87A7-CC2B3CEFEE25}" type="presParOf" srcId="{376FD7F6-9BC0-4AAE-8420-E99C6AD24673}" destId="{00848138-9E34-449E-B51F-3C8A0212595A}" srcOrd="0" destOrd="0" presId="urn:microsoft.com/office/officeart/2005/8/layout/orgChart1"/>
    <dgm:cxn modelId="{21974597-D348-4DD8-966F-0F4BEA3750FC}" type="presParOf" srcId="{376FD7F6-9BC0-4AAE-8420-E99C6AD24673}" destId="{62A9D548-C4F2-4E1A-98C7-07630688C25F}" srcOrd="1" destOrd="0" presId="urn:microsoft.com/office/officeart/2005/8/layout/orgChart1"/>
    <dgm:cxn modelId="{AE03691B-B432-44A5-8BA1-44E7D73D0ED4}" type="presParOf" srcId="{62A9D548-C4F2-4E1A-98C7-07630688C25F}" destId="{9FCF9E94-D997-4DD5-BDB1-2AF385AAA2BE}" srcOrd="0" destOrd="0" presId="urn:microsoft.com/office/officeart/2005/8/layout/orgChart1"/>
    <dgm:cxn modelId="{DB1A364F-A8CA-4211-8274-64453982F202}" type="presParOf" srcId="{9FCF9E94-D997-4DD5-BDB1-2AF385AAA2BE}" destId="{FCFF4606-15DE-4046-83F8-31003ABFA8B0}" srcOrd="0" destOrd="0" presId="urn:microsoft.com/office/officeart/2005/8/layout/orgChart1"/>
    <dgm:cxn modelId="{22E6FA3D-242F-4B05-8701-29966F865780}" type="presParOf" srcId="{9FCF9E94-D997-4DD5-BDB1-2AF385AAA2BE}" destId="{4A2F444B-B0E8-40E0-A64F-E4F8C2F7B120}" srcOrd="1" destOrd="0" presId="urn:microsoft.com/office/officeart/2005/8/layout/orgChart1"/>
    <dgm:cxn modelId="{DE9DE565-8BF6-4A50-80F4-B35B8FF0A445}" type="presParOf" srcId="{62A9D548-C4F2-4E1A-98C7-07630688C25F}" destId="{80922FEF-8E52-4A6A-B674-B76DFCEBAB06}" srcOrd="1" destOrd="0" presId="urn:microsoft.com/office/officeart/2005/8/layout/orgChart1"/>
    <dgm:cxn modelId="{5C717574-F7B3-4130-943C-F29BC8087E91}" type="presParOf" srcId="{62A9D548-C4F2-4E1A-98C7-07630688C25F}" destId="{F51A9C06-F890-42D6-9657-203DAE5C98DD}" srcOrd="2" destOrd="0" presId="urn:microsoft.com/office/officeart/2005/8/layout/orgChart1"/>
    <dgm:cxn modelId="{810C4AE0-9095-4E8B-A7B5-7FBF549963CE}" type="presParOf" srcId="{376FD7F6-9BC0-4AAE-8420-E99C6AD24673}" destId="{AE12583A-A5AF-4F5A-A284-037EAA9EAF84}" srcOrd="2" destOrd="0" presId="urn:microsoft.com/office/officeart/2005/8/layout/orgChart1"/>
    <dgm:cxn modelId="{B0D618D9-5F68-4283-9381-BFD23791C928}" type="presParOf" srcId="{376FD7F6-9BC0-4AAE-8420-E99C6AD24673}" destId="{C0E01C84-5827-45B1-8445-C93397AEECFA}" srcOrd="3" destOrd="0" presId="urn:microsoft.com/office/officeart/2005/8/layout/orgChart1"/>
    <dgm:cxn modelId="{246E5BC5-DB88-47EF-8B23-CDE59E7E65A6}" type="presParOf" srcId="{C0E01C84-5827-45B1-8445-C93397AEECFA}" destId="{02A850CA-2242-4ACC-8471-F176A9255781}" srcOrd="0" destOrd="0" presId="urn:microsoft.com/office/officeart/2005/8/layout/orgChart1"/>
    <dgm:cxn modelId="{6D5DC2A7-E13B-447C-9B5E-68B477DDB70D}" type="presParOf" srcId="{02A850CA-2242-4ACC-8471-F176A9255781}" destId="{634ADE46-1FC5-4FB9-B249-EEB0024E23AF}" srcOrd="0" destOrd="0" presId="urn:microsoft.com/office/officeart/2005/8/layout/orgChart1"/>
    <dgm:cxn modelId="{E8E8A788-55AD-4485-ACED-0EE218BF288A}" type="presParOf" srcId="{02A850CA-2242-4ACC-8471-F176A9255781}" destId="{326FD9F6-1C9D-4A76-B06E-8025F21C5E3C}" srcOrd="1" destOrd="0" presId="urn:microsoft.com/office/officeart/2005/8/layout/orgChart1"/>
    <dgm:cxn modelId="{D7D1F580-74D0-482C-B06D-5B79386D2C72}" type="presParOf" srcId="{C0E01C84-5827-45B1-8445-C93397AEECFA}" destId="{3831B2FC-1636-4CA1-93BE-A795B2B6ACF2}" srcOrd="1" destOrd="0" presId="urn:microsoft.com/office/officeart/2005/8/layout/orgChart1"/>
    <dgm:cxn modelId="{A5D2013E-55F7-4085-8FD5-BAA5ED7902D7}" type="presParOf" srcId="{C0E01C84-5827-45B1-8445-C93397AEECFA}" destId="{BA362689-5D23-4455-8BDB-422749B6BB0D}" srcOrd="2" destOrd="0" presId="urn:microsoft.com/office/officeart/2005/8/layout/orgChart1"/>
    <dgm:cxn modelId="{0FDFE600-8A1C-4B8B-ADFE-1332FC508429}" type="presParOf" srcId="{376FD7F6-9BC0-4AAE-8420-E99C6AD24673}" destId="{12E834F6-45CA-42C9-A24C-4F9E6DC09FC2}" srcOrd="4" destOrd="0" presId="urn:microsoft.com/office/officeart/2005/8/layout/orgChart1"/>
    <dgm:cxn modelId="{F6BFCE95-4C4B-47B8-9D76-EB74F97EAB2C}" type="presParOf" srcId="{376FD7F6-9BC0-4AAE-8420-E99C6AD24673}" destId="{1A7EA631-2B04-4EAF-9852-FD0770C413DE}" srcOrd="5" destOrd="0" presId="urn:microsoft.com/office/officeart/2005/8/layout/orgChart1"/>
    <dgm:cxn modelId="{163D8455-9651-4989-99BB-30485720F9AC}" type="presParOf" srcId="{1A7EA631-2B04-4EAF-9852-FD0770C413DE}" destId="{D3486EE3-AF76-49E1-BDA4-5DF4C3C5D56D}" srcOrd="0" destOrd="0" presId="urn:microsoft.com/office/officeart/2005/8/layout/orgChart1"/>
    <dgm:cxn modelId="{BED2886D-1158-4DFB-8024-ADC7F1B90572}" type="presParOf" srcId="{D3486EE3-AF76-49E1-BDA4-5DF4C3C5D56D}" destId="{3D7E7B23-E1BB-437F-B403-C859EAFD4143}" srcOrd="0" destOrd="0" presId="urn:microsoft.com/office/officeart/2005/8/layout/orgChart1"/>
    <dgm:cxn modelId="{5ACB1772-9B41-437A-ADEC-B3D65BC0708D}" type="presParOf" srcId="{D3486EE3-AF76-49E1-BDA4-5DF4C3C5D56D}" destId="{96E3E850-18F0-4E9A-AD58-3C6BD2AC3ADC}" srcOrd="1" destOrd="0" presId="urn:microsoft.com/office/officeart/2005/8/layout/orgChart1"/>
    <dgm:cxn modelId="{7505ACA0-6D76-49DD-B7C5-5F01936F14C6}" type="presParOf" srcId="{1A7EA631-2B04-4EAF-9852-FD0770C413DE}" destId="{E7F1A57E-FB10-463C-AC84-8CB98B7464EC}" srcOrd="1" destOrd="0" presId="urn:microsoft.com/office/officeart/2005/8/layout/orgChart1"/>
    <dgm:cxn modelId="{867EA0FC-019F-48DD-AAEE-42CB3D19E28D}" type="presParOf" srcId="{1A7EA631-2B04-4EAF-9852-FD0770C413DE}" destId="{EE29AB04-78FA-4636-BF3A-075C3E18B8AF}" srcOrd="2" destOrd="0" presId="urn:microsoft.com/office/officeart/2005/8/layout/orgChart1"/>
    <dgm:cxn modelId="{F070EC14-7FC5-4AEA-BA77-7D2B8C68CDE0}" type="presParOf" srcId="{376FD7F6-9BC0-4AAE-8420-E99C6AD24673}" destId="{1481F190-EC2D-4F05-97E9-97DFD0714038}" srcOrd="6" destOrd="0" presId="urn:microsoft.com/office/officeart/2005/8/layout/orgChart1"/>
    <dgm:cxn modelId="{54262162-A18F-421E-8FED-D59BFD9A4F40}" type="presParOf" srcId="{376FD7F6-9BC0-4AAE-8420-E99C6AD24673}" destId="{0B672D33-5971-40A9-9CC3-8CD285625D5D}" srcOrd="7" destOrd="0" presId="urn:microsoft.com/office/officeart/2005/8/layout/orgChart1"/>
    <dgm:cxn modelId="{F1C7BD3D-A00F-43E1-AE96-904E62BAC65B}" type="presParOf" srcId="{0B672D33-5971-40A9-9CC3-8CD285625D5D}" destId="{7F6D2ADE-1544-42A6-A860-2A766C37A165}" srcOrd="0" destOrd="0" presId="urn:microsoft.com/office/officeart/2005/8/layout/orgChart1"/>
    <dgm:cxn modelId="{1F54FB2A-8C32-410A-9B54-D02427E9FDF3}" type="presParOf" srcId="{7F6D2ADE-1544-42A6-A860-2A766C37A165}" destId="{49E9CD3C-F376-416E-A31A-DB054B7BEEA7}" srcOrd="0" destOrd="0" presId="urn:microsoft.com/office/officeart/2005/8/layout/orgChart1"/>
    <dgm:cxn modelId="{3494AA58-2558-4CCB-A0E1-1AB882B09463}" type="presParOf" srcId="{7F6D2ADE-1544-42A6-A860-2A766C37A165}" destId="{7A4B63F1-AD7B-4477-B706-FE0A397B1443}" srcOrd="1" destOrd="0" presId="urn:microsoft.com/office/officeart/2005/8/layout/orgChart1"/>
    <dgm:cxn modelId="{7A985B61-BD50-49E6-BDFB-42966A12E39E}" type="presParOf" srcId="{0B672D33-5971-40A9-9CC3-8CD285625D5D}" destId="{36665FDD-D243-4324-A6DD-2190562DBA23}" srcOrd="1" destOrd="0" presId="urn:microsoft.com/office/officeart/2005/8/layout/orgChart1"/>
    <dgm:cxn modelId="{0E270AAB-D6DB-4809-9C98-3EA433907DC3}" type="presParOf" srcId="{0B672D33-5971-40A9-9CC3-8CD285625D5D}" destId="{35599D17-2EEC-48DF-8184-DC8106B24889}" srcOrd="2" destOrd="0" presId="urn:microsoft.com/office/officeart/2005/8/layout/orgChart1"/>
    <dgm:cxn modelId="{FA5EEB79-9F3A-41F1-BCA8-A7D07139D2BD}" type="presParOf" srcId="{376FD7F6-9BC0-4AAE-8420-E99C6AD24673}" destId="{54BBAEF4-F29C-4512-9DD6-F21961CD7C18}" srcOrd="8" destOrd="0" presId="urn:microsoft.com/office/officeart/2005/8/layout/orgChart1"/>
    <dgm:cxn modelId="{84D90582-59D0-4C11-913C-20D78079F557}" type="presParOf" srcId="{376FD7F6-9BC0-4AAE-8420-E99C6AD24673}" destId="{89B2F415-337F-421B-82C5-18F855DDF510}" srcOrd="9" destOrd="0" presId="urn:microsoft.com/office/officeart/2005/8/layout/orgChart1"/>
    <dgm:cxn modelId="{739CF139-4CCA-41CA-818F-B5E091C115D1}" type="presParOf" srcId="{89B2F415-337F-421B-82C5-18F855DDF510}" destId="{C7545A68-5012-404B-9F72-4A983E565959}" srcOrd="0" destOrd="0" presId="urn:microsoft.com/office/officeart/2005/8/layout/orgChart1"/>
    <dgm:cxn modelId="{10623612-3AB8-4714-A80A-884F1534C39D}" type="presParOf" srcId="{C7545A68-5012-404B-9F72-4A983E565959}" destId="{CDDCA3F6-336F-422F-BF7C-5BCDFC92E24B}" srcOrd="0" destOrd="0" presId="urn:microsoft.com/office/officeart/2005/8/layout/orgChart1"/>
    <dgm:cxn modelId="{C0C2952F-CAA8-4102-9860-D3C0131E4130}" type="presParOf" srcId="{C7545A68-5012-404B-9F72-4A983E565959}" destId="{A22C3A2F-6347-49D2-8AC2-533A06B5D476}" srcOrd="1" destOrd="0" presId="urn:microsoft.com/office/officeart/2005/8/layout/orgChart1"/>
    <dgm:cxn modelId="{56390F32-FB79-452A-A06E-7A70166AAB01}" type="presParOf" srcId="{89B2F415-337F-421B-82C5-18F855DDF510}" destId="{049AC52F-2AC2-47B1-8741-01D53E805D74}" srcOrd="1" destOrd="0" presId="urn:microsoft.com/office/officeart/2005/8/layout/orgChart1"/>
    <dgm:cxn modelId="{E3DDDE9B-E64D-4F3A-AF79-9A533A597072}" type="presParOf" srcId="{89B2F415-337F-421B-82C5-18F855DDF510}" destId="{A1065CF1-15F3-481A-9243-CFE10DCCBE7F}" srcOrd="2" destOrd="0" presId="urn:microsoft.com/office/officeart/2005/8/layout/orgChart1"/>
    <dgm:cxn modelId="{52E768F1-2C70-4FAA-9138-5DCE23FA2550}" type="presParOf" srcId="{2E3C6CC3-5B67-4478-801B-F010170BBC86}" destId="{3EAFAD8A-D9D7-43FD-9B17-2B18EA3CEF3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143BAF3-17BD-4F2E-AE77-BA54BCD7B382}" type="doc">
      <dgm:prSet loTypeId="urn:microsoft.com/office/officeart/2005/8/layout/orgChart1" loCatId="hierarchy" qsTypeId="urn:microsoft.com/office/officeart/2005/8/quickstyle/simple1" qsCatId="simple" csTypeId="urn:microsoft.com/office/officeart/2005/8/colors/accent1_2" csCatId="accent1"/>
      <dgm:spPr/>
    </dgm:pt>
    <dgm:pt modelId="{F07A7C21-117D-4451-9645-C45C97BEB3F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Söyleşmeye Bağlı Anlatımla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Oluşturulmuş Metinlerin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28EE44DD-26E5-43DE-846E-9049AF928D6C}" type="parTrans" cxnId="{BAED04DE-B257-4C50-8A12-0E32005AA67E}">
      <dgm:prSet/>
      <dgm:spPr/>
    </dgm:pt>
    <dgm:pt modelId="{4E91A7CC-39CE-451E-BD7D-471DBF8D99CC}" type="sibTrans" cxnId="{BAED04DE-B257-4C50-8A12-0E32005AA67E}">
      <dgm:prSet/>
      <dgm:spPr/>
    </dgm:pt>
    <dgm:pt modelId="{834F3C4E-6A94-4EED-85C7-3FD6A2EC112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Sohbet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Mülakat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Diyalog</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Metinleri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Bağlıdır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D3E10DCD-ADEE-4FAC-8C54-188707E3FC1C}" type="parTrans" cxnId="{8D36F516-73BD-4C4B-9BE8-D570E378E225}">
      <dgm:prSet/>
      <dgm:spPr/>
    </dgm:pt>
    <dgm:pt modelId="{DFC54DF3-5F2A-4B12-9848-0A27A6DAD0C6}" type="sibTrans" cxnId="{8D36F516-73BD-4C4B-9BE8-D570E378E225}">
      <dgm:prSet/>
      <dgm:spPr/>
    </dgm:pt>
    <dgm:pt modelId="{D4E85ACC-55B3-4A4A-9896-134774B14E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İç</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Konuşma 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dayalıdır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8330FE46-1D3A-4264-91F8-F86F52A16B48}" type="parTrans" cxnId="{694C80BB-5F90-43CF-BCF6-B0E51668AA31}">
      <dgm:prSet/>
      <dgm:spPr/>
    </dgm:pt>
    <dgm:pt modelId="{FE5B5581-363E-4F3A-8AC8-5987E4BF029C}" type="sibTrans" cxnId="{694C80BB-5F90-43CF-BCF6-B0E51668AA31}">
      <dgm:prSet/>
      <dgm:spPr/>
    </dgm:pt>
    <dgm:pt modelId="{B26C114B-C6FD-4C48-90A5-32800F0C8CC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Karşılıklı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Konuşmalar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Bağlama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Konuşulan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Kişiye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Değişir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B20936B0-0E58-44F3-A2D5-7A1C018BE656}" type="parTrans" cxnId="{7A2E727C-7B30-4C8A-A3C4-C4AF5095D162}">
      <dgm:prSet/>
      <dgm:spPr/>
    </dgm:pt>
    <dgm:pt modelId="{F47C5BBA-2EB4-4961-BEFA-EBFCAD8781A9}" type="sibTrans" cxnId="{7A2E727C-7B30-4C8A-A3C4-C4AF5095D162}">
      <dgm:prSet/>
      <dgm:spPr/>
    </dgm:pt>
    <dgm:pt modelId="{B0DC646F-CB59-41E9-84B0-02835FC040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Jest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Mimikler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Önemlidir</a:t>
          </a:r>
          <a:endParaRPr kumimoji="0" lang="tr-TR" altLang="tr-TR" b="0" i="0" u="none" strike="noStrike" cap="none" normalizeH="0" baseline="0" smtClean="0">
            <a:ln>
              <a:noFill/>
            </a:ln>
            <a:solidFill>
              <a:schemeClr val="tx1"/>
            </a:solidFill>
            <a:effectLst/>
            <a:latin typeface="Times New Roman" pitchFamily="18" charset="0"/>
          </a:endParaRPr>
        </a:p>
      </dgm:t>
    </dgm:pt>
    <dgm:pt modelId="{065909A2-8FB8-41CD-ACAE-FF5FF10D6B72}" type="parTrans" cxnId="{683DB78C-D648-462F-AF7E-3123C82E7757}">
      <dgm:prSet/>
      <dgm:spPr/>
    </dgm:pt>
    <dgm:pt modelId="{01554D5E-14BB-4BDC-87EC-8F0793728FF0}" type="sibTrans" cxnId="{683DB78C-D648-462F-AF7E-3123C82E7757}">
      <dgm:prSet/>
      <dgm:spPr/>
    </dgm:pt>
    <dgm:pt modelId="{3C6FB462-949B-4E84-BD2F-08CFA18A3DB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Bağlı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İşitme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Önemlidir</a:t>
          </a:r>
          <a:endParaRPr kumimoji="0" lang="tr-TR" altLang="tr-TR" b="0" i="0" u="none" strike="noStrike" cap="none" normalizeH="0" baseline="0" smtClean="0">
            <a:ln>
              <a:noFill/>
            </a:ln>
            <a:solidFill>
              <a:schemeClr val="tx1"/>
            </a:solidFill>
            <a:effectLst/>
            <a:latin typeface="Times New Roman" pitchFamily="18" charset="0"/>
          </a:endParaRPr>
        </a:p>
      </dgm:t>
    </dgm:pt>
    <dgm:pt modelId="{F64119BE-52CD-4409-8163-C9F858F0440E}" type="parTrans" cxnId="{5CAC7639-F3BE-4638-8C4E-CF9180477B7E}">
      <dgm:prSet/>
      <dgm:spPr/>
    </dgm:pt>
    <dgm:pt modelId="{25EE2D4C-E4FA-43CB-8D58-DE17FA0C9A75}" type="sibTrans" cxnId="{5CAC7639-F3BE-4638-8C4E-CF9180477B7E}">
      <dgm:prSet/>
      <dgm:spPr/>
    </dgm:pt>
    <dgm:pt modelId="{4CAB8BE3-63AC-4F5B-8656-273F2AE54CE2}" type="pres">
      <dgm:prSet presAssocID="{5143BAF3-17BD-4F2E-AE77-BA54BCD7B382}" presName="hierChild1" presStyleCnt="0">
        <dgm:presLayoutVars>
          <dgm:orgChart val="1"/>
          <dgm:chPref val="1"/>
          <dgm:dir/>
          <dgm:animOne val="branch"/>
          <dgm:animLvl val="lvl"/>
          <dgm:resizeHandles/>
        </dgm:presLayoutVars>
      </dgm:prSet>
      <dgm:spPr/>
    </dgm:pt>
    <dgm:pt modelId="{3CEF36F3-2047-4D32-8CAA-EAAD642CE722}" type="pres">
      <dgm:prSet presAssocID="{F07A7C21-117D-4451-9645-C45C97BEB3FA}" presName="hierRoot1" presStyleCnt="0">
        <dgm:presLayoutVars>
          <dgm:hierBranch/>
        </dgm:presLayoutVars>
      </dgm:prSet>
      <dgm:spPr/>
    </dgm:pt>
    <dgm:pt modelId="{08021E05-8C6B-4D17-8CBD-D5CA6573930F}" type="pres">
      <dgm:prSet presAssocID="{F07A7C21-117D-4451-9645-C45C97BEB3FA}" presName="rootComposite1" presStyleCnt="0"/>
      <dgm:spPr/>
    </dgm:pt>
    <dgm:pt modelId="{899B30CB-3C22-4B17-B37C-D2EAA0FCCF70}" type="pres">
      <dgm:prSet presAssocID="{F07A7C21-117D-4451-9645-C45C97BEB3FA}" presName="rootText1" presStyleLbl="node0" presStyleIdx="0" presStyleCnt="1">
        <dgm:presLayoutVars>
          <dgm:chPref val="3"/>
        </dgm:presLayoutVars>
      </dgm:prSet>
      <dgm:spPr/>
    </dgm:pt>
    <dgm:pt modelId="{D05BC594-3FF1-4302-A5E1-0EF952141F93}" type="pres">
      <dgm:prSet presAssocID="{F07A7C21-117D-4451-9645-C45C97BEB3FA}" presName="rootConnector1" presStyleLbl="node1" presStyleIdx="0" presStyleCnt="0"/>
      <dgm:spPr/>
    </dgm:pt>
    <dgm:pt modelId="{689E0ACA-BAE3-40CF-9DBF-F03697276A89}" type="pres">
      <dgm:prSet presAssocID="{F07A7C21-117D-4451-9645-C45C97BEB3FA}" presName="hierChild2" presStyleCnt="0"/>
      <dgm:spPr/>
    </dgm:pt>
    <dgm:pt modelId="{3756AF5D-AC7F-45C3-9DDB-4FF546D07D4A}" type="pres">
      <dgm:prSet presAssocID="{D3E10DCD-ADEE-4FAC-8C54-188707E3FC1C}" presName="Name35" presStyleLbl="parChTrans1D2" presStyleIdx="0" presStyleCnt="5"/>
      <dgm:spPr/>
    </dgm:pt>
    <dgm:pt modelId="{B9D8CD9F-7ADE-4492-BFB2-8D39E5CC1E84}" type="pres">
      <dgm:prSet presAssocID="{834F3C4E-6A94-4EED-85C7-3FD6A2EC1129}" presName="hierRoot2" presStyleCnt="0">
        <dgm:presLayoutVars>
          <dgm:hierBranch/>
        </dgm:presLayoutVars>
      </dgm:prSet>
      <dgm:spPr/>
    </dgm:pt>
    <dgm:pt modelId="{35671AFC-3095-408E-9D27-7FCEA0F45D4D}" type="pres">
      <dgm:prSet presAssocID="{834F3C4E-6A94-4EED-85C7-3FD6A2EC1129}" presName="rootComposite" presStyleCnt="0"/>
      <dgm:spPr/>
    </dgm:pt>
    <dgm:pt modelId="{D382310A-7D40-4667-975D-6990D5D6D784}" type="pres">
      <dgm:prSet presAssocID="{834F3C4E-6A94-4EED-85C7-3FD6A2EC1129}" presName="rootText" presStyleLbl="node2" presStyleIdx="0" presStyleCnt="5">
        <dgm:presLayoutVars>
          <dgm:chPref val="3"/>
        </dgm:presLayoutVars>
      </dgm:prSet>
      <dgm:spPr/>
    </dgm:pt>
    <dgm:pt modelId="{4F6DAC77-90EB-4D70-8373-279AA1BAF654}" type="pres">
      <dgm:prSet presAssocID="{834F3C4E-6A94-4EED-85C7-3FD6A2EC1129}" presName="rootConnector" presStyleLbl="node2" presStyleIdx="0" presStyleCnt="5"/>
      <dgm:spPr/>
    </dgm:pt>
    <dgm:pt modelId="{C31FA2E1-6964-4B94-9EDF-85B794705DC1}" type="pres">
      <dgm:prSet presAssocID="{834F3C4E-6A94-4EED-85C7-3FD6A2EC1129}" presName="hierChild4" presStyleCnt="0"/>
      <dgm:spPr/>
    </dgm:pt>
    <dgm:pt modelId="{5D7447AC-3D1F-4CB0-BE96-6F928DEBC76C}" type="pres">
      <dgm:prSet presAssocID="{834F3C4E-6A94-4EED-85C7-3FD6A2EC1129}" presName="hierChild5" presStyleCnt="0"/>
      <dgm:spPr/>
    </dgm:pt>
    <dgm:pt modelId="{470177C5-CF65-4E85-9B34-CFC746E7CCAB}" type="pres">
      <dgm:prSet presAssocID="{8330FE46-1D3A-4264-91F8-F86F52A16B48}" presName="Name35" presStyleLbl="parChTrans1D2" presStyleIdx="1" presStyleCnt="5"/>
      <dgm:spPr/>
    </dgm:pt>
    <dgm:pt modelId="{5E4F70EB-8349-49F0-AEED-A3C9F9BF0D11}" type="pres">
      <dgm:prSet presAssocID="{D4E85ACC-55B3-4A4A-9896-134774B14ED4}" presName="hierRoot2" presStyleCnt="0">
        <dgm:presLayoutVars>
          <dgm:hierBranch/>
        </dgm:presLayoutVars>
      </dgm:prSet>
      <dgm:spPr/>
    </dgm:pt>
    <dgm:pt modelId="{F0D3638A-1062-4736-BC69-62E14427985E}" type="pres">
      <dgm:prSet presAssocID="{D4E85ACC-55B3-4A4A-9896-134774B14ED4}" presName="rootComposite" presStyleCnt="0"/>
      <dgm:spPr/>
    </dgm:pt>
    <dgm:pt modelId="{9460FCC3-D607-449D-8515-D8282154AB78}" type="pres">
      <dgm:prSet presAssocID="{D4E85ACC-55B3-4A4A-9896-134774B14ED4}" presName="rootText" presStyleLbl="node2" presStyleIdx="1" presStyleCnt="5">
        <dgm:presLayoutVars>
          <dgm:chPref val="3"/>
        </dgm:presLayoutVars>
      </dgm:prSet>
      <dgm:spPr/>
    </dgm:pt>
    <dgm:pt modelId="{E8F361BA-87A3-4B27-8EB1-25DA64C48B0D}" type="pres">
      <dgm:prSet presAssocID="{D4E85ACC-55B3-4A4A-9896-134774B14ED4}" presName="rootConnector" presStyleLbl="node2" presStyleIdx="1" presStyleCnt="5"/>
      <dgm:spPr/>
    </dgm:pt>
    <dgm:pt modelId="{25C57DE3-BFBB-4E67-B7F2-00EC1E2E88D5}" type="pres">
      <dgm:prSet presAssocID="{D4E85ACC-55B3-4A4A-9896-134774B14ED4}" presName="hierChild4" presStyleCnt="0"/>
      <dgm:spPr/>
    </dgm:pt>
    <dgm:pt modelId="{8CDAB5DB-4C44-4C05-8C93-311BA513D1C8}" type="pres">
      <dgm:prSet presAssocID="{D4E85ACC-55B3-4A4A-9896-134774B14ED4}" presName="hierChild5" presStyleCnt="0"/>
      <dgm:spPr/>
    </dgm:pt>
    <dgm:pt modelId="{E8B7FF7B-54D2-4D63-91BD-494E4670CB24}" type="pres">
      <dgm:prSet presAssocID="{B20936B0-0E58-44F3-A2D5-7A1C018BE656}" presName="Name35" presStyleLbl="parChTrans1D2" presStyleIdx="2" presStyleCnt="5"/>
      <dgm:spPr/>
    </dgm:pt>
    <dgm:pt modelId="{5F9AD460-E115-476E-A8B9-8A9A4E68CD55}" type="pres">
      <dgm:prSet presAssocID="{B26C114B-C6FD-4C48-90A5-32800F0C8CCE}" presName="hierRoot2" presStyleCnt="0">
        <dgm:presLayoutVars>
          <dgm:hierBranch/>
        </dgm:presLayoutVars>
      </dgm:prSet>
      <dgm:spPr/>
    </dgm:pt>
    <dgm:pt modelId="{4871E73D-9DAC-4C4B-933B-59E29305CF1B}" type="pres">
      <dgm:prSet presAssocID="{B26C114B-C6FD-4C48-90A5-32800F0C8CCE}" presName="rootComposite" presStyleCnt="0"/>
      <dgm:spPr/>
    </dgm:pt>
    <dgm:pt modelId="{959C7943-9E8C-4BA2-8B21-3B822582F7E3}" type="pres">
      <dgm:prSet presAssocID="{B26C114B-C6FD-4C48-90A5-32800F0C8CCE}" presName="rootText" presStyleLbl="node2" presStyleIdx="2" presStyleCnt="5">
        <dgm:presLayoutVars>
          <dgm:chPref val="3"/>
        </dgm:presLayoutVars>
      </dgm:prSet>
      <dgm:spPr/>
    </dgm:pt>
    <dgm:pt modelId="{1BB1B454-B2B2-4FEA-9221-3F6FF163953A}" type="pres">
      <dgm:prSet presAssocID="{B26C114B-C6FD-4C48-90A5-32800F0C8CCE}" presName="rootConnector" presStyleLbl="node2" presStyleIdx="2" presStyleCnt="5"/>
      <dgm:spPr/>
    </dgm:pt>
    <dgm:pt modelId="{DD548749-A191-46AF-82F9-881D849B3006}" type="pres">
      <dgm:prSet presAssocID="{B26C114B-C6FD-4C48-90A5-32800F0C8CCE}" presName="hierChild4" presStyleCnt="0"/>
      <dgm:spPr/>
    </dgm:pt>
    <dgm:pt modelId="{3E1B6488-504F-42A9-B9DF-7F2558F7F718}" type="pres">
      <dgm:prSet presAssocID="{B26C114B-C6FD-4C48-90A5-32800F0C8CCE}" presName="hierChild5" presStyleCnt="0"/>
      <dgm:spPr/>
    </dgm:pt>
    <dgm:pt modelId="{6E6B86FE-9405-4ACF-940D-FA523A506A31}" type="pres">
      <dgm:prSet presAssocID="{065909A2-8FB8-41CD-ACAE-FF5FF10D6B72}" presName="Name35" presStyleLbl="parChTrans1D2" presStyleIdx="3" presStyleCnt="5"/>
      <dgm:spPr/>
    </dgm:pt>
    <dgm:pt modelId="{5255BC6F-31B5-4AB4-9963-46FDBDA905BB}" type="pres">
      <dgm:prSet presAssocID="{B0DC646F-CB59-41E9-84B0-02835FC040D4}" presName="hierRoot2" presStyleCnt="0">
        <dgm:presLayoutVars>
          <dgm:hierBranch/>
        </dgm:presLayoutVars>
      </dgm:prSet>
      <dgm:spPr/>
    </dgm:pt>
    <dgm:pt modelId="{76DC0432-FD34-4845-B0D8-596135CBB8C2}" type="pres">
      <dgm:prSet presAssocID="{B0DC646F-CB59-41E9-84B0-02835FC040D4}" presName="rootComposite" presStyleCnt="0"/>
      <dgm:spPr/>
    </dgm:pt>
    <dgm:pt modelId="{AF9DAC3D-B306-4311-8E2B-6F09AA0B489D}" type="pres">
      <dgm:prSet presAssocID="{B0DC646F-CB59-41E9-84B0-02835FC040D4}" presName="rootText" presStyleLbl="node2" presStyleIdx="3" presStyleCnt="5">
        <dgm:presLayoutVars>
          <dgm:chPref val="3"/>
        </dgm:presLayoutVars>
      </dgm:prSet>
      <dgm:spPr/>
    </dgm:pt>
    <dgm:pt modelId="{7BABEAFE-9E42-4EF7-BC7B-FE1980416AFB}" type="pres">
      <dgm:prSet presAssocID="{B0DC646F-CB59-41E9-84B0-02835FC040D4}" presName="rootConnector" presStyleLbl="node2" presStyleIdx="3" presStyleCnt="5"/>
      <dgm:spPr/>
    </dgm:pt>
    <dgm:pt modelId="{080D93D0-4C2D-4DE9-8061-5AAFED07D76C}" type="pres">
      <dgm:prSet presAssocID="{B0DC646F-CB59-41E9-84B0-02835FC040D4}" presName="hierChild4" presStyleCnt="0"/>
      <dgm:spPr/>
    </dgm:pt>
    <dgm:pt modelId="{8127CE62-A0AD-4D87-BF96-B7C140F67239}" type="pres">
      <dgm:prSet presAssocID="{B0DC646F-CB59-41E9-84B0-02835FC040D4}" presName="hierChild5" presStyleCnt="0"/>
      <dgm:spPr/>
    </dgm:pt>
    <dgm:pt modelId="{536D05C5-0DA1-42B7-AA56-9E1879D97F9D}" type="pres">
      <dgm:prSet presAssocID="{F64119BE-52CD-4409-8163-C9F858F0440E}" presName="Name35" presStyleLbl="parChTrans1D2" presStyleIdx="4" presStyleCnt="5"/>
      <dgm:spPr/>
    </dgm:pt>
    <dgm:pt modelId="{DF15714F-3CD7-4CC2-BE71-CAEC9A83EE97}" type="pres">
      <dgm:prSet presAssocID="{3C6FB462-949B-4E84-BD2F-08CFA18A3DB3}" presName="hierRoot2" presStyleCnt="0">
        <dgm:presLayoutVars>
          <dgm:hierBranch/>
        </dgm:presLayoutVars>
      </dgm:prSet>
      <dgm:spPr/>
    </dgm:pt>
    <dgm:pt modelId="{EE777C99-6BDF-4722-9224-31505A85B720}" type="pres">
      <dgm:prSet presAssocID="{3C6FB462-949B-4E84-BD2F-08CFA18A3DB3}" presName="rootComposite" presStyleCnt="0"/>
      <dgm:spPr/>
    </dgm:pt>
    <dgm:pt modelId="{CBA29D09-01E7-408E-B9E7-75E0C7485244}" type="pres">
      <dgm:prSet presAssocID="{3C6FB462-949B-4E84-BD2F-08CFA18A3DB3}" presName="rootText" presStyleLbl="node2" presStyleIdx="4" presStyleCnt="5">
        <dgm:presLayoutVars>
          <dgm:chPref val="3"/>
        </dgm:presLayoutVars>
      </dgm:prSet>
      <dgm:spPr/>
    </dgm:pt>
    <dgm:pt modelId="{D7520DD4-E6F2-4485-AF77-275D00662A28}" type="pres">
      <dgm:prSet presAssocID="{3C6FB462-949B-4E84-BD2F-08CFA18A3DB3}" presName="rootConnector" presStyleLbl="node2" presStyleIdx="4" presStyleCnt="5"/>
      <dgm:spPr/>
    </dgm:pt>
    <dgm:pt modelId="{9EBFFFD9-3136-46BE-9010-0519B4DF00A0}" type="pres">
      <dgm:prSet presAssocID="{3C6FB462-949B-4E84-BD2F-08CFA18A3DB3}" presName="hierChild4" presStyleCnt="0"/>
      <dgm:spPr/>
    </dgm:pt>
    <dgm:pt modelId="{8526872A-3D57-4C9E-B503-254E183A28BE}" type="pres">
      <dgm:prSet presAssocID="{3C6FB462-949B-4E84-BD2F-08CFA18A3DB3}" presName="hierChild5" presStyleCnt="0"/>
      <dgm:spPr/>
    </dgm:pt>
    <dgm:pt modelId="{68DC6081-ABFD-40DD-9180-85EFA016537D}" type="pres">
      <dgm:prSet presAssocID="{F07A7C21-117D-4451-9645-C45C97BEB3FA}" presName="hierChild3" presStyleCnt="0"/>
      <dgm:spPr/>
    </dgm:pt>
  </dgm:ptLst>
  <dgm:cxnLst>
    <dgm:cxn modelId="{99C3BA98-13F7-46CD-937B-C8DB05B2C319}" type="presOf" srcId="{B26C114B-C6FD-4C48-90A5-32800F0C8CCE}" destId="{1BB1B454-B2B2-4FEA-9221-3F6FF163953A}" srcOrd="1" destOrd="0" presId="urn:microsoft.com/office/officeart/2005/8/layout/orgChart1"/>
    <dgm:cxn modelId="{4B27C19E-A796-4946-BBCB-B587264CAC95}" type="presOf" srcId="{8330FE46-1D3A-4264-91F8-F86F52A16B48}" destId="{470177C5-CF65-4E85-9B34-CFC746E7CCAB}" srcOrd="0" destOrd="0" presId="urn:microsoft.com/office/officeart/2005/8/layout/orgChart1"/>
    <dgm:cxn modelId="{D6E17CBD-2C52-4F17-9926-B0DAC35787B9}" type="presOf" srcId="{B0DC646F-CB59-41E9-84B0-02835FC040D4}" destId="{7BABEAFE-9E42-4EF7-BC7B-FE1980416AFB}" srcOrd="1" destOrd="0" presId="urn:microsoft.com/office/officeart/2005/8/layout/orgChart1"/>
    <dgm:cxn modelId="{2248E953-5757-4701-916B-10DC54015C59}" type="presOf" srcId="{834F3C4E-6A94-4EED-85C7-3FD6A2EC1129}" destId="{D382310A-7D40-4667-975D-6990D5D6D784}" srcOrd="0" destOrd="0" presId="urn:microsoft.com/office/officeart/2005/8/layout/orgChart1"/>
    <dgm:cxn modelId="{5F69CFC0-6E56-4E89-B9DF-AE714E534532}" type="presOf" srcId="{D4E85ACC-55B3-4A4A-9896-134774B14ED4}" destId="{9460FCC3-D607-449D-8515-D8282154AB78}" srcOrd="0" destOrd="0" presId="urn:microsoft.com/office/officeart/2005/8/layout/orgChart1"/>
    <dgm:cxn modelId="{694C80BB-5F90-43CF-BCF6-B0E51668AA31}" srcId="{F07A7C21-117D-4451-9645-C45C97BEB3FA}" destId="{D4E85ACC-55B3-4A4A-9896-134774B14ED4}" srcOrd="1" destOrd="0" parTransId="{8330FE46-1D3A-4264-91F8-F86F52A16B48}" sibTransId="{FE5B5581-363E-4F3A-8AC8-5987E4BF029C}"/>
    <dgm:cxn modelId="{8D36F516-73BD-4C4B-9BE8-D570E378E225}" srcId="{F07A7C21-117D-4451-9645-C45C97BEB3FA}" destId="{834F3C4E-6A94-4EED-85C7-3FD6A2EC1129}" srcOrd="0" destOrd="0" parTransId="{D3E10DCD-ADEE-4FAC-8C54-188707E3FC1C}" sibTransId="{DFC54DF3-5F2A-4B12-9848-0A27A6DAD0C6}"/>
    <dgm:cxn modelId="{88C6248A-A32C-41C5-99CF-57BEBDC79CC6}" type="presOf" srcId="{3C6FB462-949B-4E84-BD2F-08CFA18A3DB3}" destId="{D7520DD4-E6F2-4485-AF77-275D00662A28}" srcOrd="1" destOrd="0" presId="urn:microsoft.com/office/officeart/2005/8/layout/orgChart1"/>
    <dgm:cxn modelId="{783699A0-7D46-4C5C-AC66-B37326247C19}" type="presOf" srcId="{F07A7C21-117D-4451-9645-C45C97BEB3FA}" destId="{D05BC594-3FF1-4302-A5E1-0EF952141F93}" srcOrd="1" destOrd="0" presId="urn:microsoft.com/office/officeart/2005/8/layout/orgChart1"/>
    <dgm:cxn modelId="{AE46D700-F2A9-4FA4-95D7-E631D3DC66F3}" type="presOf" srcId="{5143BAF3-17BD-4F2E-AE77-BA54BCD7B382}" destId="{4CAB8BE3-63AC-4F5B-8656-273F2AE54CE2}" srcOrd="0" destOrd="0" presId="urn:microsoft.com/office/officeart/2005/8/layout/orgChart1"/>
    <dgm:cxn modelId="{683DB78C-D648-462F-AF7E-3123C82E7757}" srcId="{F07A7C21-117D-4451-9645-C45C97BEB3FA}" destId="{B0DC646F-CB59-41E9-84B0-02835FC040D4}" srcOrd="3" destOrd="0" parTransId="{065909A2-8FB8-41CD-ACAE-FF5FF10D6B72}" sibTransId="{01554D5E-14BB-4BDC-87EC-8F0793728FF0}"/>
    <dgm:cxn modelId="{7A2E727C-7B30-4C8A-A3C4-C4AF5095D162}" srcId="{F07A7C21-117D-4451-9645-C45C97BEB3FA}" destId="{B26C114B-C6FD-4C48-90A5-32800F0C8CCE}" srcOrd="2" destOrd="0" parTransId="{B20936B0-0E58-44F3-A2D5-7A1C018BE656}" sibTransId="{F47C5BBA-2EB4-4961-BEFA-EBFCAD8781A9}"/>
    <dgm:cxn modelId="{8ABE640B-2325-4754-BF86-2239E9DA7641}" type="presOf" srcId="{B26C114B-C6FD-4C48-90A5-32800F0C8CCE}" destId="{959C7943-9E8C-4BA2-8B21-3B822582F7E3}" srcOrd="0" destOrd="0" presId="urn:microsoft.com/office/officeart/2005/8/layout/orgChart1"/>
    <dgm:cxn modelId="{BAED04DE-B257-4C50-8A12-0E32005AA67E}" srcId="{5143BAF3-17BD-4F2E-AE77-BA54BCD7B382}" destId="{F07A7C21-117D-4451-9645-C45C97BEB3FA}" srcOrd="0" destOrd="0" parTransId="{28EE44DD-26E5-43DE-846E-9049AF928D6C}" sibTransId="{4E91A7CC-39CE-451E-BD7D-471DBF8D99CC}"/>
    <dgm:cxn modelId="{9EF2C6AE-1EE7-48F8-A065-32845C9F53C0}" type="presOf" srcId="{3C6FB462-949B-4E84-BD2F-08CFA18A3DB3}" destId="{CBA29D09-01E7-408E-B9E7-75E0C7485244}" srcOrd="0" destOrd="0" presId="urn:microsoft.com/office/officeart/2005/8/layout/orgChart1"/>
    <dgm:cxn modelId="{132FD1B7-B001-4BAD-8C2E-3DE2C075CF49}" type="presOf" srcId="{B0DC646F-CB59-41E9-84B0-02835FC040D4}" destId="{AF9DAC3D-B306-4311-8E2B-6F09AA0B489D}" srcOrd="0" destOrd="0" presId="urn:microsoft.com/office/officeart/2005/8/layout/orgChart1"/>
    <dgm:cxn modelId="{CEC994A1-BCF2-4929-8628-033E0853AC7D}" type="presOf" srcId="{065909A2-8FB8-41CD-ACAE-FF5FF10D6B72}" destId="{6E6B86FE-9405-4ACF-940D-FA523A506A31}" srcOrd="0" destOrd="0" presId="urn:microsoft.com/office/officeart/2005/8/layout/orgChart1"/>
    <dgm:cxn modelId="{5CAC7639-F3BE-4638-8C4E-CF9180477B7E}" srcId="{F07A7C21-117D-4451-9645-C45C97BEB3FA}" destId="{3C6FB462-949B-4E84-BD2F-08CFA18A3DB3}" srcOrd="4" destOrd="0" parTransId="{F64119BE-52CD-4409-8163-C9F858F0440E}" sibTransId="{25EE2D4C-E4FA-43CB-8D58-DE17FA0C9A75}"/>
    <dgm:cxn modelId="{90080CF5-D8A3-4CC7-A708-F1A6C402A4A5}" type="presOf" srcId="{F64119BE-52CD-4409-8163-C9F858F0440E}" destId="{536D05C5-0DA1-42B7-AA56-9E1879D97F9D}" srcOrd="0" destOrd="0" presId="urn:microsoft.com/office/officeart/2005/8/layout/orgChart1"/>
    <dgm:cxn modelId="{9E5C551B-BB0E-4DF4-944D-00A689051D7B}" type="presOf" srcId="{834F3C4E-6A94-4EED-85C7-3FD6A2EC1129}" destId="{4F6DAC77-90EB-4D70-8373-279AA1BAF654}" srcOrd="1" destOrd="0" presId="urn:microsoft.com/office/officeart/2005/8/layout/orgChart1"/>
    <dgm:cxn modelId="{B626ECBB-2BD1-4F19-BD28-7E1FC2BBAF26}" type="presOf" srcId="{D3E10DCD-ADEE-4FAC-8C54-188707E3FC1C}" destId="{3756AF5D-AC7F-45C3-9DDB-4FF546D07D4A}" srcOrd="0" destOrd="0" presId="urn:microsoft.com/office/officeart/2005/8/layout/orgChart1"/>
    <dgm:cxn modelId="{30F6E601-FAB2-4A8C-AC94-FCDF6A074BDE}" type="presOf" srcId="{B20936B0-0E58-44F3-A2D5-7A1C018BE656}" destId="{E8B7FF7B-54D2-4D63-91BD-494E4670CB24}" srcOrd="0" destOrd="0" presId="urn:microsoft.com/office/officeart/2005/8/layout/orgChart1"/>
    <dgm:cxn modelId="{9949529E-7124-4861-8DC8-6CDD8E0F94BF}" type="presOf" srcId="{F07A7C21-117D-4451-9645-C45C97BEB3FA}" destId="{899B30CB-3C22-4B17-B37C-D2EAA0FCCF70}" srcOrd="0" destOrd="0" presId="urn:microsoft.com/office/officeart/2005/8/layout/orgChart1"/>
    <dgm:cxn modelId="{AA401959-6EE6-4989-AF8F-2ABDB7CBDAD0}" type="presOf" srcId="{D4E85ACC-55B3-4A4A-9896-134774B14ED4}" destId="{E8F361BA-87A3-4B27-8EB1-25DA64C48B0D}" srcOrd="1" destOrd="0" presId="urn:microsoft.com/office/officeart/2005/8/layout/orgChart1"/>
    <dgm:cxn modelId="{B16806BC-D349-4C80-A5B8-6A5A48367C3F}" type="presParOf" srcId="{4CAB8BE3-63AC-4F5B-8656-273F2AE54CE2}" destId="{3CEF36F3-2047-4D32-8CAA-EAAD642CE722}" srcOrd="0" destOrd="0" presId="urn:microsoft.com/office/officeart/2005/8/layout/orgChart1"/>
    <dgm:cxn modelId="{48AD1117-A352-43C7-9B9D-21C7DD0B6005}" type="presParOf" srcId="{3CEF36F3-2047-4D32-8CAA-EAAD642CE722}" destId="{08021E05-8C6B-4D17-8CBD-D5CA6573930F}" srcOrd="0" destOrd="0" presId="urn:microsoft.com/office/officeart/2005/8/layout/orgChart1"/>
    <dgm:cxn modelId="{756C1620-D057-42A2-B3C4-5805407A1ABA}" type="presParOf" srcId="{08021E05-8C6B-4D17-8CBD-D5CA6573930F}" destId="{899B30CB-3C22-4B17-B37C-D2EAA0FCCF70}" srcOrd="0" destOrd="0" presId="urn:microsoft.com/office/officeart/2005/8/layout/orgChart1"/>
    <dgm:cxn modelId="{66DC3AA5-7C80-4ED6-BFD7-7380297DE98F}" type="presParOf" srcId="{08021E05-8C6B-4D17-8CBD-D5CA6573930F}" destId="{D05BC594-3FF1-4302-A5E1-0EF952141F93}" srcOrd="1" destOrd="0" presId="urn:microsoft.com/office/officeart/2005/8/layout/orgChart1"/>
    <dgm:cxn modelId="{5739DFC8-7870-4C7C-BB9E-0E3E96988762}" type="presParOf" srcId="{3CEF36F3-2047-4D32-8CAA-EAAD642CE722}" destId="{689E0ACA-BAE3-40CF-9DBF-F03697276A89}" srcOrd="1" destOrd="0" presId="urn:microsoft.com/office/officeart/2005/8/layout/orgChart1"/>
    <dgm:cxn modelId="{BD4F8E8F-D95F-4454-9AAF-E676F9B1C0BD}" type="presParOf" srcId="{689E0ACA-BAE3-40CF-9DBF-F03697276A89}" destId="{3756AF5D-AC7F-45C3-9DDB-4FF546D07D4A}" srcOrd="0" destOrd="0" presId="urn:microsoft.com/office/officeart/2005/8/layout/orgChart1"/>
    <dgm:cxn modelId="{76A907FC-6F37-4F42-87C3-E7364287FADA}" type="presParOf" srcId="{689E0ACA-BAE3-40CF-9DBF-F03697276A89}" destId="{B9D8CD9F-7ADE-4492-BFB2-8D39E5CC1E84}" srcOrd="1" destOrd="0" presId="urn:microsoft.com/office/officeart/2005/8/layout/orgChart1"/>
    <dgm:cxn modelId="{9936EEAB-70BB-4E7B-8307-D5FA756CB730}" type="presParOf" srcId="{B9D8CD9F-7ADE-4492-BFB2-8D39E5CC1E84}" destId="{35671AFC-3095-408E-9D27-7FCEA0F45D4D}" srcOrd="0" destOrd="0" presId="urn:microsoft.com/office/officeart/2005/8/layout/orgChart1"/>
    <dgm:cxn modelId="{D864B7D2-748E-48A7-8E4C-1D5E5211F64E}" type="presParOf" srcId="{35671AFC-3095-408E-9D27-7FCEA0F45D4D}" destId="{D382310A-7D40-4667-975D-6990D5D6D784}" srcOrd="0" destOrd="0" presId="urn:microsoft.com/office/officeart/2005/8/layout/orgChart1"/>
    <dgm:cxn modelId="{E80F7412-DA16-4A91-B20C-D89BEC4E5716}" type="presParOf" srcId="{35671AFC-3095-408E-9D27-7FCEA0F45D4D}" destId="{4F6DAC77-90EB-4D70-8373-279AA1BAF654}" srcOrd="1" destOrd="0" presId="urn:microsoft.com/office/officeart/2005/8/layout/orgChart1"/>
    <dgm:cxn modelId="{8663D0EC-67AD-4EA8-9B81-04BC9AD39343}" type="presParOf" srcId="{B9D8CD9F-7ADE-4492-BFB2-8D39E5CC1E84}" destId="{C31FA2E1-6964-4B94-9EDF-85B794705DC1}" srcOrd="1" destOrd="0" presId="urn:microsoft.com/office/officeart/2005/8/layout/orgChart1"/>
    <dgm:cxn modelId="{E60C2927-C0CB-404C-97F5-1F0CE086C51C}" type="presParOf" srcId="{B9D8CD9F-7ADE-4492-BFB2-8D39E5CC1E84}" destId="{5D7447AC-3D1F-4CB0-BE96-6F928DEBC76C}" srcOrd="2" destOrd="0" presId="urn:microsoft.com/office/officeart/2005/8/layout/orgChart1"/>
    <dgm:cxn modelId="{785ED7B5-B281-43CB-BE6A-7BEF9E72DF11}" type="presParOf" srcId="{689E0ACA-BAE3-40CF-9DBF-F03697276A89}" destId="{470177C5-CF65-4E85-9B34-CFC746E7CCAB}" srcOrd="2" destOrd="0" presId="urn:microsoft.com/office/officeart/2005/8/layout/orgChart1"/>
    <dgm:cxn modelId="{F2992A36-B096-4B90-94D8-B4D5BA9B29DC}" type="presParOf" srcId="{689E0ACA-BAE3-40CF-9DBF-F03697276A89}" destId="{5E4F70EB-8349-49F0-AEED-A3C9F9BF0D11}" srcOrd="3" destOrd="0" presId="urn:microsoft.com/office/officeart/2005/8/layout/orgChart1"/>
    <dgm:cxn modelId="{5A7545E1-3E10-41E1-BB7D-087031C3EE17}" type="presParOf" srcId="{5E4F70EB-8349-49F0-AEED-A3C9F9BF0D11}" destId="{F0D3638A-1062-4736-BC69-62E14427985E}" srcOrd="0" destOrd="0" presId="urn:microsoft.com/office/officeart/2005/8/layout/orgChart1"/>
    <dgm:cxn modelId="{60A9FE9B-EEC2-4480-AF23-5E6256FA0F8D}" type="presParOf" srcId="{F0D3638A-1062-4736-BC69-62E14427985E}" destId="{9460FCC3-D607-449D-8515-D8282154AB78}" srcOrd="0" destOrd="0" presId="urn:microsoft.com/office/officeart/2005/8/layout/orgChart1"/>
    <dgm:cxn modelId="{1E309716-BF50-4D78-99DA-D8CE1D557160}" type="presParOf" srcId="{F0D3638A-1062-4736-BC69-62E14427985E}" destId="{E8F361BA-87A3-4B27-8EB1-25DA64C48B0D}" srcOrd="1" destOrd="0" presId="urn:microsoft.com/office/officeart/2005/8/layout/orgChart1"/>
    <dgm:cxn modelId="{99590EE0-5133-4866-870C-52EDDA94839D}" type="presParOf" srcId="{5E4F70EB-8349-49F0-AEED-A3C9F9BF0D11}" destId="{25C57DE3-BFBB-4E67-B7F2-00EC1E2E88D5}" srcOrd="1" destOrd="0" presId="urn:microsoft.com/office/officeart/2005/8/layout/orgChart1"/>
    <dgm:cxn modelId="{7F154F21-C1D4-4937-BE1F-13F947D8C674}" type="presParOf" srcId="{5E4F70EB-8349-49F0-AEED-A3C9F9BF0D11}" destId="{8CDAB5DB-4C44-4C05-8C93-311BA513D1C8}" srcOrd="2" destOrd="0" presId="urn:microsoft.com/office/officeart/2005/8/layout/orgChart1"/>
    <dgm:cxn modelId="{CC4E2D29-13BC-4DFE-A308-626BF54B0020}" type="presParOf" srcId="{689E0ACA-BAE3-40CF-9DBF-F03697276A89}" destId="{E8B7FF7B-54D2-4D63-91BD-494E4670CB24}" srcOrd="4" destOrd="0" presId="urn:microsoft.com/office/officeart/2005/8/layout/orgChart1"/>
    <dgm:cxn modelId="{B2906C06-091F-45C7-94B1-2859CD5F9BFB}" type="presParOf" srcId="{689E0ACA-BAE3-40CF-9DBF-F03697276A89}" destId="{5F9AD460-E115-476E-A8B9-8A9A4E68CD55}" srcOrd="5" destOrd="0" presId="urn:microsoft.com/office/officeart/2005/8/layout/orgChart1"/>
    <dgm:cxn modelId="{E495C901-5478-4157-B955-A1A25A51A407}" type="presParOf" srcId="{5F9AD460-E115-476E-A8B9-8A9A4E68CD55}" destId="{4871E73D-9DAC-4C4B-933B-59E29305CF1B}" srcOrd="0" destOrd="0" presId="urn:microsoft.com/office/officeart/2005/8/layout/orgChart1"/>
    <dgm:cxn modelId="{80182688-0067-4652-94B0-D283AC1C49D0}" type="presParOf" srcId="{4871E73D-9DAC-4C4B-933B-59E29305CF1B}" destId="{959C7943-9E8C-4BA2-8B21-3B822582F7E3}" srcOrd="0" destOrd="0" presId="urn:microsoft.com/office/officeart/2005/8/layout/orgChart1"/>
    <dgm:cxn modelId="{5C9F5B21-A4B2-432D-BB54-52131F1DB310}" type="presParOf" srcId="{4871E73D-9DAC-4C4B-933B-59E29305CF1B}" destId="{1BB1B454-B2B2-4FEA-9221-3F6FF163953A}" srcOrd="1" destOrd="0" presId="urn:microsoft.com/office/officeart/2005/8/layout/orgChart1"/>
    <dgm:cxn modelId="{F6B9A1FF-1C1F-4EA2-8FED-8747CEF47307}" type="presParOf" srcId="{5F9AD460-E115-476E-A8B9-8A9A4E68CD55}" destId="{DD548749-A191-46AF-82F9-881D849B3006}" srcOrd="1" destOrd="0" presId="urn:microsoft.com/office/officeart/2005/8/layout/orgChart1"/>
    <dgm:cxn modelId="{E5AB05B0-3920-46C4-89C4-5CE904199EE2}" type="presParOf" srcId="{5F9AD460-E115-476E-A8B9-8A9A4E68CD55}" destId="{3E1B6488-504F-42A9-B9DF-7F2558F7F718}" srcOrd="2" destOrd="0" presId="urn:microsoft.com/office/officeart/2005/8/layout/orgChart1"/>
    <dgm:cxn modelId="{D28D111E-78FE-4CD4-83F3-BBB074225054}" type="presParOf" srcId="{689E0ACA-BAE3-40CF-9DBF-F03697276A89}" destId="{6E6B86FE-9405-4ACF-940D-FA523A506A31}" srcOrd="6" destOrd="0" presId="urn:microsoft.com/office/officeart/2005/8/layout/orgChart1"/>
    <dgm:cxn modelId="{7D756CA4-C4CD-4979-8FC5-EFE16CA28DBD}" type="presParOf" srcId="{689E0ACA-BAE3-40CF-9DBF-F03697276A89}" destId="{5255BC6F-31B5-4AB4-9963-46FDBDA905BB}" srcOrd="7" destOrd="0" presId="urn:microsoft.com/office/officeart/2005/8/layout/orgChart1"/>
    <dgm:cxn modelId="{DFE120D5-22AA-44B7-83C5-BBB0AF48E8E9}" type="presParOf" srcId="{5255BC6F-31B5-4AB4-9963-46FDBDA905BB}" destId="{76DC0432-FD34-4845-B0D8-596135CBB8C2}" srcOrd="0" destOrd="0" presId="urn:microsoft.com/office/officeart/2005/8/layout/orgChart1"/>
    <dgm:cxn modelId="{AD4FFE92-8E1D-42A9-828F-30AC3B4A58D9}" type="presParOf" srcId="{76DC0432-FD34-4845-B0D8-596135CBB8C2}" destId="{AF9DAC3D-B306-4311-8E2B-6F09AA0B489D}" srcOrd="0" destOrd="0" presId="urn:microsoft.com/office/officeart/2005/8/layout/orgChart1"/>
    <dgm:cxn modelId="{1F79B192-98B0-496C-8039-DB28DF8F82E8}" type="presParOf" srcId="{76DC0432-FD34-4845-B0D8-596135CBB8C2}" destId="{7BABEAFE-9E42-4EF7-BC7B-FE1980416AFB}" srcOrd="1" destOrd="0" presId="urn:microsoft.com/office/officeart/2005/8/layout/orgChart1"/>
    <dgm:cxn modelId="{2BA32AD1-BC68-4C47-8D8D-E66B0869DB0A}" type="presParOf" srcId="{5255BC6F-31B5-4AB4-9963-46FDBDA905BB}" destId="{080D93D0-4C2D-4DE9-8061-5AAFED07D76C}" srcOrd="1" destOrd="0" presId="urn:microsoft.com/office/officeart/2005/8/layout/orgChart1"/>
    <dgm:cxn modelId="{02B7D622-382B-43ED-80F0-C7A64B83B8DB}" type="presParOf" srcId="{5255BC6F-31B5-4AB4-9963-46FDBDA905BB}" destId="{8127CE62-A0AD-4D87-BF96-B7C140F67239}" srcOrd="2" destOrd="0" presId="urn:microsoft.com/office/officeart/2005/8/layout/orgChart1"/>
    <dgm:cxn modelId="{BBADA8F8-446C-4A6F-8999-C243487F0454}" type="presParOf" srcId="{689E0ACA-BAE3-40CF-9DBF-F03697276A89}" destId="{536D05C5-0DA1-42B7-AA56-9E1879D97F9D}" srcOrd="8" destOrd="0" presId="urn:microsoft.com/office/officeart/2005/8/layout/orgChart1"/>
    <dgm:cxn modelId="{DE1D33AA-661A-44EC-B3F5-7689205837FF}" type="presParOf" srcId="{689E0ACA-BAE3-40CF-9DBF-F03697276A89}" destId="{DF15714F-3CD7-4CC2-BE71-CAEC9A83EE97}" srcOrd="9" destOrd="0" presId="urn:microsoft.com/office/officeart/2005/8/layout/orgChart1"/>
    <dgm:cxn modelId="{ADCBA773-592C-4413-92DF-A8C2A8640C0A}" type="presParOf" srcId="{DF15714F-3CD7-4CC2-BE71-CAEC9A83EE97}" destId="{EE777C99-6BDF-4722-9224-31505A85B720}" srcOrd="0" destOrd="0" presId="urn:microsoft.com/office/officeart/2005/8/layout/orgChart1"/>
    <dgm:cxn modelId="{E94306E6-2DB4-4BBA-AD61-A9250E9182DD}" type="presParOf" srcId="{EE777C99-6BDF-4722-9224-31505A85B720}" destId="{CBA29D09-01E7-408E-B9E7-75E0C7485244}" srcOrd="0" destOrd="0" presId="urn:microsoft.com/office/officeart/2005/8/layout/orgChart1"/>
    <dgm:cxn modelId="{DFFBBDB7-6955-435A-BBF1-40A5975B51EB}" type="presParOf" srcId="{EE777C99-6BDF-4722-9224-31505A85B720}" destId="{D7520DD4-E6F2-4485-AF77-275D00662A28}" srcOrd="1" destOrd="0" presId="urn:microsoft.com/office/officeart/2005/8/layout/orgChart1"/>
    <dgm:cxn modelId="{1267B7ED-4140-4B2B-9197-084039F5F1FC}" type="presParOf" srcId="{DF15714F-3CD7-4CC2-BE71-CAEC9A83EE97}" destId="{9EBFFFD9-3136-46BE-9010-0519B4DF00A0}" srcOrd="1" destOrd="0" presId="urn:microsoft.com/office/officeart/2005/8/layout/orgChart1"/>
    <dgm:cxn modelId="{F5D76E0E-58CD-45FC-B38A-1889A0C777DB}" type="presParOf" srcId="{DF15714F-3CD7-4CC2-BE71-CAEC9A83EE97}" destId="{8526872A-3D57-4C9E-B503-254E183A28BE}" srcOrd="2" destOrd="0" presId="urn:microsoft.com/office/officeart/2005/8/layout/orgChart1"/>
    <dgm:cxn modelId="{9C22F929-E0EF-4C89-8E7B-6DA3D4C9D24C}" type="presParOf" srcId="{3CEF36F3-2047-4D32-8CAA-EAAD642CE722}" destId="{68DC6081-ABFD-40DD-9180-85EFA016537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EDD3378-0144-4D39-BC46-B1EC2A7FCDF2}" type="doc">
      <dgm:prSet loTypeId="urn:microsoft.com/office/officeart/2005/8/layout/orgChart1" loCatId="hierarchy" qsTypeId="urn:microsoft.com/office/officeart/2005/8/quickstyle/simple1" qsCatId="simple" csTypeId="urn:microsoft.com/office/officeart/2005/8/colors/accent1_2" csCatId="accent1"/>
      <dgm:spPr/>
    </dgm:pt>
    <dgm:pt modelId="{FFBDBBBC-EBD4-40CD-B4B5-A68C50343FB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Söyleşmeye Bağlı Anlatımın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Kullanıldığı Metin 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38627C81-19B6-44CC-89CE-FA28258A486B}" type="parTrans" cxnId="{39259ECA-1C05-452D-9164-43BA13FC9883}">
      <dgm:prSet/>
      <dgm:spPr/>
    </dgm:pt>
    <dgm:pt modelId="{C6E14FE4-9DEC-44A6-9B2F-99C50FA121FA}" type="sibTrans" cxnId="{39259ECA-1C05-452D-9164-43BA13FC9883}">
      <dgm:prSet/>
      <dgm:spPr/>
    </dgm:pt>
    <dgm:pt modelId="{880DCB5A-6A82-41B1-9F77-EEE71498299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Roman</a:t>
          </a:r>
          <a:endParaRPr kumimoji="0" lang="tr-TR" altLang="tr-TR" b="0" i="0" u="none" strike="noStrike" cap="none" normalizeH="0" baseline="0" smtClean="0">
            <a:ln>
              <a:noFill/>
            </a:ln>
            <a:solidFill>
              <a:schemeClr val="tx1"/>
            </a:solidFill>
            <a:effectLst/>
            <a:latin typeface="Times New Roman" pitchFamily="18" charset="0"/>
          </a:endParaRPr>
        </a:p>
      </dgm:t>
    </dgm:pt>
    <dgm:pt modelId="{A0F82F72-000A-4889-9FAB-71DAC313EF71}" type="parTrans" cxnId="{96B5687A-AF8D-413A-9E40-4DE7B656EEC1}">
      <dgm:prSet/>
      <dgm:spPr/>
    </dgm:pt>
    <dgm:pt modelId="{4CC7ED0F-8149-409B-BE05-F619A5358715}" type="sibTrans" cxnId="{96B5687A-AF8D-413A-9E40-4DE7B656EEC1}">
      <dgm:prSet/>
      <dgm:spPr/>
    </dgm:pt>
    <dgm:pt modelId="{AB868ABC-3FCF-40CE-9217-77F7A13DFC4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Hikaye</a:t>
          </a:r>
          <a:endParaRPr kumimoji="0" lang="tr-TR" altLang="tr-TR" b="0" i="0" u="none" strike="noStrike" cap="none" normalizeH="0" baseline="0" smtClean="0">
            <a:ln>
              <a:noFill/>
            </a:ln>
            <a:solidFill>
              <a:schemeClr val="tx1"/>
            </a:solidFill>
            <a:effectLst/>
            <a:latin typeface="Times New Roman" pitchFamily="18" charset="0"/>
          </a:endParaRPr>
        </a:p>
      </dgm:t>
    </dgm:pt>
    <dgm:pt modelId="{35116932-B09A-4C5E-80C6-51F80840016B}" type="parTrans" cxnId="{94378ECC-4439-4574-A0B8-BA36AFE76870}">
      <dgm:prSet/>
      <dgm:spPr/>
    </dgm:pt>
    <dgm:pt modelId="{C4BD0D5C-66D1-4D92-8055-484B13B694AF}" type="sibTrans" cxnId="{94378ECC-4439-4574-A0B8-BA36AFE76870}">
      <dgm:prSet/>
      <dgm:spPr/>
    </dgm:pt>
    <dgm:pt modelId="{9C593F4F-1507-4F1B-84EE-B42E643321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Tiyatro</a:t>
          </a:r>
          <a:endParaRPr kumimoji="0" lang="tr-TR" altLang="tr-TR" b="0" i="0" u="none" strike="noStrike" cap="none" normalizeH="0" baseline="0" smtClean="0">
            <a:ln>
              <a:noFill/>
            </a:ln>
            <a:solidFill>
              <a:schemeClr val="tx1"/>
            </a:solidFill>
            <a:effectLst/>
            <a:latin typeface="Times New Roman" pitchFamily="18" charset="0"/>
          </a:endParaRPr>
        </a:p>
      </dgm:t>
    </dgm:pt>
    <dgm:pt modelId="{412B1570-B82A-4BA6-85C3-8A628BF9EEDD}" type="parTrans" cxnId="{92ECDACB-8BAB-49E2-9784-60D2635F9459}">
      <dgm:prSet/>
      <dgm:spPr/>
    </dgm:pt>
    <dgm:pt modelId="{765B8C0D-E325-45F9-82C1-511B792CD32C}" type="sibTrans" cxnId="{92ECDACB-8BAB-49E2-9784-60D2635F9459}">
      <dgm:prSet/>
      <dgm:spPr/>
    </dgm:pt>
    <dgm:pt modelId="{BECB8C95-87EF-4E4B-95AB-7CFEB49108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Mülakat</a:t>
          </a:r>
          <a:endParaRPr kumimoji="0" lang="tr-TR" altLang="tr-TR" b="0" i="0" u="none" strike="noStrike" cap="none" normalizeH="0" baseline="0" smtClean="0">
            <a:ln>
              <a:noFill/>
            </a:ln>
            <a:solidFill>
              <a:schemeClr val="tx1"/>
            </a:solidFill>
            <a:effectLst/>
            <a:latin typeface="Times New Roman" pitchFamily="18" charset="0"/>
          </a:endParaRPr>
        </a:p>
      </dgm:t>
    </dgm:pt>
    <dgm:pt modelId="{1F839B2C-C055-4534-94B6-8ACD99FC0E19}" type="parTrans" cxnId="{871DBE40-6578-4360-B73E-867C0724666F}">
      <dgm:prSet/>
      <dgm:spPr/>
    </dgm:pt>
    <dgm:pt modelId="{E43760AC-CF77-4016-A83C-1453286140F7}" type="sibTrans" cxnId="{871DBE40-6578-4360-B73E-867C0724666F}">
      <dgm:prSet/>
      <dgm:spPr/>
    </dgm:pt>
    <dgm:pt modelId="{3D9C2AC5-2E55-4637-9BA0-A31CE1C3989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Röportaj</a:t>
          </a:r>
          <a:endParaRPr kumimoji="0" lang="tr-TR" altLang="tr-TR" b="0" i="0" u="none" strike="noStrike" cap="none" normalizeH="0" baseline="0" smtClean="0">
            <a:ln>
              <a:noFill/>
            </a:ln>
            <a:solidFill>
              <a:schemeClr val="tx1"/>
            </a:solidFill>
            <a:effectLst/>
            <a:latin typeface="Times New Roman" pitchFamily="18" charset="0"/>
          </a:endParaRPr>
        </a:p>
      </dgm:t>
    </dgm:pt>
    <dgm:pt modelId="{37CF07EE-4BBB-46A4-AFC0-737129938AEC}" type="parTrans" cxnId="{C3633752-6C3D-4990-B82D-4D5D9A193B2D}">
      <dgm:prSet/>
      <dgm:spPr/>
    </dgm:pt>
    <dgm:pt modelId="{AD27DF4D-36C9-47F3-AB40-DE5D803DF41C}" type="sibTrans" cxnId="{C3633752-6C3D-4990-B82D-4D5D9A193B2D}">
      <dgm:prSet/>
      <dgm:spPr/>
    </dgm:pt>
    <dgm:pt modelId="{B5B163DA-6049-4293-B5C3-4FA5BB0E8846}" type="pres">
      <dgm:prSet presAssocID="{AEDD3378-0144-4D39-BC46-B1EC2A7FCDF2}" presName="hierChild1" presStyleCnt="0">
        <dgm:presLayoutVars>
          <dgm:orgChart val="1"/>
          <dgm:chPref val="1"/>
          <dgm:dir/>
          <dgm:animOne val="branch"/>
          <dgm:animLvl val="lvl"/>
          <dgm:resizeHandles/>
        </dgm:presLayoutVars>
      </dgm:prSet>
      <dgm:spPr/>
    </dgm:pt>
    <dgm:pt modelId="{0C6D3015-FCE4-468C-A795-1A2D7F78AE53}" type="pres">
      <dgm:prSet presAssocID="{FFBDBBBC-EBD4-40CD-B4B5-A68C50343FB2}" presName="hierRoot1" presStyleCnt="0">
        <dgm:presLayoutVars>
          <dgm:hierBranch/>
        </dgm:presLayoutVars>
      </dgm:prSet>
      <dgm:spPr/>
    </dgm:pt>
    <dgm:pt modelId="{7F2F7BAB-9E01-4BCC-B9DB-7050368CAA38}" type="pres">
      <dgm:prSet presAssocID="{FFBDBBBC-EBD4-40CD-B4B5-A68C50343FB2}" presName="rootComposite1" presStyleCnt="0"/>
      <dgm:spPr/>
    </dgm:pt>
    <dgm:pt modelId="{7DC6195E-756B-445F-B175-C0B533C95851}" type="pres">
      <dgm:prSet presAssocID="{FFBDBBBC-EBD4-40CD-B4B5-A68C50343FB2}" presName="rootText1" presStyleLbl="node0" presStyleIdx="0" presStyleCnt="1">
        <dgm:presLayoutVars>
          <dgm:chPref val="3"/>
        </dgm:presLayoutVars>
      </dgm:prSet>
      <dgm:spPr/>
    </dgm:pt>
    <dgm:pt modelId="{46E237DD-9254-47F2-9C46-024124476952}" type="pres">
      <dgm:prSet presAssocID="{FFBDBBBC-EBD4-40CD-B4B5-A68C50343FB2}" presName="rootConnector1" presStyleLbl="node1" presStyleIdx="0" presStyleCnt="0"/>
      <dgm:spPr/>
    </dgm:pt>
    <dgm:pt modelId="{AFAAB971-E306-4BB8-BEB9-74C63719296E}" type="pres">
      <dgm:prSet presAssocID="{FFBDBBBC-EBD4-40CD-B4B5-A68C50343FB2}" presName="hierChild2" presStyleCnt="0"/>
      <dgm:spPr/>
    </dgm:pt>
    <dgm:pt modelId="{58C60A40-CF56-4617-90EB-6507550542AE}" type="pres">
      <dgm:prSet presAssocID="{A0F82F72-000A-4889-9FAB-71DAC313EF71}" presName="Name35" presStyleLbl="parChTrans1D2" presStyleIdx="0" presStyleCnt="5"/>
      <dgm:spPr/>
    </dgm:pt>
    <dgm:pt modelId="{DE31AFD6-B849-4614-98B3-E20ED24666D1}" type="pres">
      <dgm:prSet presAssocID="{880DCB5A-6A82-41B1-9F77-EEE71498299D}" presName="hierRoot2" presStyleCnt="0">
        <dgm:presLayoutVars>
          <dgm:hierBranch/>
        </dgm:presLayoutVars>
      </dgm:prSet>
      <dgm:spPr/>
    </dgm:pt>
    <dgm:pt modelId="{E5A8C4A4-B415-43A8-8D83-3C9DA6375006}" type="pres">
      <dgm:prSet presAssocID="{880DCB5A-6A82-41B1-9F77-EEE71498299D}" presName="rootComposite" presStyleCnt="0"/>
      <dgm:spPr/>
    </dgm:pt>
    <dgm:pt modelId="{B787386F-7BAB-41CE-BE3F-A2547CC5C373}" type="pres">
      <dgm:prSet presAssocID="{880DCB5A-6A82-41B1-9F77-EEE71498299D}" presName="rootText" presStyleLbl="node2" presStyleIdx="0" presStyleCnt="5">
        <dgm:presLayoutVars>
          <dgm:chPref val="3"/>
        </dgm:presLayoutVars>
      </dgm:prSet>
      <dgm:spPr/>
    </dgm:pt>
    <dgm:pt modelId="{E069C94B-F435-49AD-9E96-407C5E4301E1}" type="pres">
      <dgm:prSet presAssocID="{880DCB5A-6A82-41B1-9F77-EEE71498299D}" presName="rootConnector" presStyleLbl="node2" presStyleIdx="0" presStyleCnt="5"/>
      <dgm:spPr/>
    </dgm:pt>
    <dgm:pt modelId="{FE2BC46C-0F07-497F-BFAC-A7C4B369B47A}" type="pres">
      <dgm:prSet presAssocID="{880DCB5A-6A82-41B1-9F77-EEE71498299D}" presName="hierChild4" presStyleCnt="0"/>
      <dgm:spPr/>
    </dgm:pt>
    <dgm:pt modelId="{66B35131-1954-4E14-AA76-06D3B490A93A}" type="pres">
      <dgm:prSet presAssocID="{880DCB5A-6A82-41B1-9F77-EEE71498299D}" presName="hierChild5" presStyleCnt="0"/>
      <dgm:spPr/>
    </dgm:pt>
    <dgm:pt modelId="{65243FC6-014C-4467-88A7-5F1D2A9E23A5}" type="pres">
      <dgm:prSet presAssocID="{35116932-B09A-4C5E-80C6-51F80840016B}" presName="Name35" presStyleLbl="parChTrans1D2" presStyleIdx="1" presStyleCnt="5"/>
      <dgm:spPr/>
    </dgm:pt>
    <dgm:pt modelId="{ED651A5C-5182-49C9-A323-4E02E362DF3E}" type="pres">
      <dgm:prSet presAssocID="{AB868ABC-3FCF-40CE-9217-77F7A13DFC45}" presName="hierRoot2" presStyleCnt="0">
        <dgm:presLayoutVars>
          <dgm:hierBranch/>
        </dgm:presLayoutVars>
      </dgm:prSet>
      <dgm:spPr/>
    </dgm:pt>
    <dgm:pt modelId="{33C9FCD5-3C0D-4CA5-9C81-62E9993E8360}" type="pres">
      <dgm:prSet presAssocID="{AB868ABC-3FCF-40CE-9217-77F7A13DFC45}" presName="rootComposite" presStyleCnt="0"/>
      <dgm:spPr/>
    </dgm:pt>
    <dgm:pt modelId="{780F193F-3C18-4912-9BEB-2C558E3E8C0A}" type="pres">
      <dgm:prSet presAssocID="{AB868ABC-3FCF-40CE-9217-77F7A13DFC45}" presName="rootText" presStyleLbl="node2" presStyleIdx="1" presStyleCnt="5">
        <dgm:presLayoutVars>
          <dgm:chPref val="3"/>
        </dgm:presLayoutVars>
      </dgm:prSet>
      <dgm:spPr/>
    </dgm:pt>
    <dgm:pt modelId="{94B11E04-5B07-45F0-89D5-2512C5A23D84}" type="pres">
      <dgm:prSet presAssocID="{AB868ABC-3FCF-40CE-9217-77F7A13DFC45}" presName="rootConnector" presStyleLbl="node2" presStyleIdx="1" presStyleCnt="5"/>
      <dgm:spPr/>
    </dgm:pt>
    <dgm:pt modelId="{42A731B9-BC41-4054-8087-BA243DA0F1C0}" type="pres">
      <dgm:prSet presAssocID="{AB868ABC-3FCF-40CE-9217-77F7A13DFC45}" presName="hierChild4" presStyleCnt="0"/>
      <dgm:spPr/>
    </dgm:pt>
    <dgm:pt modelId="{6C6D94AE-1230-4CA0-AB3C-DEDC0DC206E5}" type="pres">
      <dgm:prSet presAssocID="{AB868ABC-3FCF-40CE-9217-77F7A13DFC45}" presName="hierChild5" presStyleCnt="0"/>
      <dgm:spPr/>
    </dgm:pt>
    <dgm:pt modelId="{7522CD47-68F0-4FC6-AF22-4FDBFE9E64D9}" type="pres">
      <dgm:prSet presAssocID="{412B1570-B82A-4BA6-85C3-8A628BF9EEDD}" presName="Name35" presStyleLbl="parChTrans1D2" presStyleIdx="2" presStyleCnt="5"/>
      <dgm:spPr/>
    </dgm:pt>
    <dgm:pt modelId="{22C38DA6-FB97-410E-938B-860407D591AA}" type="pres">
      <dgm:prSet presAssocID="{9C593F4F-1507-4F1B-84EE-B42E643321EE}" presName="hierRoot2" presStyleCnt="0">
        <dgm:presLayoutVars>
          <dgm:hierBranch/>
        </dgm:presLayoutVars>
      </dgm:prSet>
      <dgm:spPr/>
    </dgm:pt>
    <dgm:pt modelId="{0F38D3A3-64B7-40D4-9D55-794D9D67A494}" type="pres">
      <dgm:prSet presAssocID="{9C593F4F-1507-4F1B-84EE-B42E643321EE}" presName="rootComposite" presStyleCnt="0"/>
      <dgm:spPr/>
    </dgm:pt>
    <dgm:pt modelId="{A3D0C285-1429-4139-B27E-971F18C62166}" type="pres">
      <dgm:prSet presAssocID="{9C593F4F-1507-4F1B-84EE-B42E643321EE}" presName="rootText" presStyleLbl="node2" presStyleIdx="2" presStyleCnt="5">
        <dgm:presLayoutVars>
          <dgm:chPref val="3"/>
        </dgm:presLayoutVars>
      </dgm:prSet>
      <dgm:spPr/>
    </dgm:pt>
    <dgm:pt modelId="{B2376570-F4DA-48CB-B883-89207FA411F1}" type="pres">
      <dgm:prSet presAssocID="{9C593F4F-1507-4F1B-84EE-B42E643321EE}" presName="rootConnector" presStyleLbl="node2" presStyleIdx="2" presStyleCnt="5"/>
      <dgm:spPr/>
    </dgm:pt>
    <dgm:pt modelId="{45A33F80-AD9D-4A33-B9D7-017EAF20101F}" type="pres">
      <dgm:prSet presAssocID="{9C593F4F-1507-4F1B-84EE-B42E643321EE}" presName="hierChild4" presStyleCnt="0"/>
      <dgm:spPr/>
    </dgm:pt>
    <dgm:pt modelId="{CA449267-CD34-4609-B5B7-1DB6EA9F48DA}" type="pres">
      <dgm:prSet presAssocID="{9C593F4F-1507-4F1B-84EE-B42E643321EE}" presName="hierChild5" presStyleCnt="0"/>
      <dgm:spPr/>
    </dgm:pt>
    <dgm:pt modelId="{5FA565A4-8EB1-48EC-990F-F42B06F43758}" type="pres">
      <dgm:prSet presAssocID="{1F839B2C-C055-4534-94B6-8ACD99FC0E19}" presName="Name35" presStyleLbl="parChTrans1D2" presStyleIdx="3" presStyleCnt="5"/>
      <dgm:spPr/>
    </dgm:pt>
    <dgm:pt modelId="{78B8762F-B3E6-4839-8192-97554F2DE5F0}" type="pres">
      <dgm:prSet presAssocID="{BECB8C95-87EF-4E4B-95AB-7CFEB4910826}" presName="hierRoot2" presStyleCnt="0">
        <dgm:presLayoutVars>
          <dgm:hierBranch/>
        </dgm:presLayoutVars>
      </dgm:prSet>
      <dgm:spPr/>
    </dgm:pt>
    <dgm:pt modelId="{CB32A392-1CB8-4013-BBA5-DE83B91B41DB}" type="pres">
      <dgm:prSet presAssocID="{BECB8C95-87EF-4E4B-95AB-7CFEB4910826}" presName="rootComposite" presStyleCnt="0"/>
      <dgm:spPr/>
    </dgm:pt>
    <dgm:pt modelId="{7CDB8825-C180-401F-8B1E-F0C8AD5C032E}" type="pres">
      <dgm:prSet presAssocID="{BECB8C95-87EF-4E4B-95AB-7CFEB4910826}" presName="rootText" presStyleLbl="node2" presStyleIdx="3" presStyleCnt="5">
        <dgm:presLayoutVars>
          <dgm:chPref val="3"/>
        </dgm:presLayoutVars>
      </dgm:prSet>
      <dgm:spPr/>
    </dgm:pt>
    <dgm:pt modelId="{CA61F906-C9E3-4179-80FC-3AFA17FDB600}" type="pres">
      <dgm:prSet presAssocID="{BECB8C95-87EF-4E4B-95AB-7CFEB4910826}" presName="rootConnector" presStyleLbl="node2" presStyleIdx="3" presStyleCnt="5"/>
      <dgm:spPr/>
    </dgm:pt>
    <dgm:pt modelId="{8694D71E-8599-4634-B97F-3C952F87C207}" type="pres">
      <dgm:prSet presAssocID="{BECB8C95-87EF-4E4B-95AB-7CFEB4910826}" presName="hierChild4" presStyleCnt="0"/>
      <dgm:spPr/>
    </dgm:pt>
    <dgm:pt modelId="{99D90B24-CF65-42E0-9FF8-58919E6544F0}" type="pres">
      <dgm:prSet presAssocID="{BECB8C95-87EF-4E4B-95AB-7CFEB4910826}" presName="hierChild5" presStyleCnt="0"/>
      <dgm:spPr/>
    </dgm:pt>
    <dgm:pt modelId="{3E63A5C4-4873-493B-B17E-542048571B6F}" type="pres">
      <dgm:prSet presAssocID="{37CF07EE-4BBB-46A4-AFC0-737129938AEC}" presName="Name35" presStyleLbl="parChTrans1D2" presStyleIdx="4" presStyleCnt="5"/>
      <dgm:spPr/>
    </dgm:pt>
    <dgm:pt modelId="{5039F96F-9C11-4DA9-825A-AE220BF088D1}" type="pres">
      <dgm:prSet presAssocID="{3D9C2AC5-2E55-4637-9BA0-A31CE1C39893}" presName="hierRoot2" presStyleCnt="0">
        <dgm:presLayoutVars>
          <dgm:hierBranch/>
        </dgm:presLayoutVars>
      </dgm:prSet>
      <dgm:spPr/>
    </dgm:pt>
    <dgm:pt modelId="{77F180AA-D504-42B5-BBE6-C5B0E24637DF}" type="pres">
      <dgm:prSet presAssocID="{3D9C2AC5-2E55-4637-9BA0-A31CE1C39893}" presName="rootComposite" presStyleCnt="0"/>
      <dgm:spPr/>
    </dgm:pt>
    <dgm:pt modelId="{63BFEDEE-D039-4A65-9B87-E976EB8980BB}" type="pres">
      <dgm:prSet presAssocID="{3D9C2AC5-2E55-4637-9BA0-A31CE1C39893}" presName="rootText" presStyleLbl="node2" presStyleIdx="4" presStyleCnt="5">
        <dgm:presLayoutVars>
          <dgm:chPref val="3"/>
        </dgm:presLayoutVars>
      </dgm:prSet>
      <dgm:spPr/>
    </dgm:pt>
    <dgm:pt modelId="{66D299F7-88B3-47EC-B2E6-410E61E393B5}" type="pres">
      <dgm:prSet presAssocID="{3D9C2AC5-2E55-4637-9BA0-A31CE1C39893}" presName="rootConnector" presStyleLbl="node2" presStyleIdx="4" presStyleCnt="5"/>
      <dgm:spPr/>
    </dgm:pt>
    <dgm:pt modelId="{E49CABD0-5587-4132-ABDF-A23F8CC89483}" type="pres">
      <dgm:prSet presAssocID="{3D9C2AC5-2E55-4637-9BA0-A31CE1C39893}" presName="hierChild4" presStyleCnt="0"/>
      <dgm:spPr/>
    </dgm:pt>
    <dgm:pt modelId="{F1EA62C1-52F1-4AE0-B088-9C0B5BC59F61}" type="pres">
      <dgm:prSet presAssocID="{3D9C2AC5-2E55-4637-9BA0-A31CE1C39893}" presName="hierChild5" presStyleCnt="0"/>
      <dgm:spPr/>
    </dgm:pt>
    <dgm:pt modelId="{A5F0BE1C-8EDC-416C-927B-DB542509B3E1}" type="pres">
      <dgm:prSet presAssocID="{FFBDBBBC-EBD4-40CD-B4B5-A68C50343FB2}" presName="hierChild3" presStyleCnt="0"/>
      <dgm:spPr/>
    </dgm:pt>
  </dgm:ptLst>
  <dgm:cxnLst>
    <dgm:cxn modelId="{BB1B3EB3-3E89-47FA-8415-2791274F1731}" type="presOf" srcId="{37CF07EE-4BBB-46A4-AFC0-737129938AEC}" destId="{3E63A5C4-4873-493B-B17E-542048571B6F}" srcOrd="0" destOrd="0" presId="urn:microsoft.com/office/officeart/2005/8/layout/orgChart1"/>
    <dgm:cxn modelId="{8B5C1710-F67D-4900-8D22-283CFE938102}" type="presOf" srcId="{880DCB5A-6A82-41B1-9F77-EEE71498299D}" destId="{B787386F-7BAB-41CE-BE3F-A2547CC5C373}" srcOrd="0" destOrd="0" presId="urn:microsoft.com/office/officeart/2005/8/layout/orgChart1"/>
    <dgm:cxn modelId="{D2E06232-1E5E-41AB-A944-CDFD448D2BA5}" type="presOf" srcId="{FFBDBBBC-EBD4-40CD-B4B5-A68C50343FB2}" destId="{7DC6195E-756B-445F-B175-C0B533C95851}" srcOrd="0" destOrd="0" presId="urn:microsoft.com/office/officeart/2005/8/layout/orgChart1"/>
    <dgm:cxn modelId="{FC2868F7-0743-42BF-B27E-D312D042D348}" type="presOf" srcId="{35116932-B09A-4C5E-80C6-51F80840016B}" destId="{65243FC6-014C-4467-88A7-5F1D2A9E23A5}" srcOrd="0" destOrd="0" presId="urn:microsoft.com/office/officeart/2005/8/layout/orgChart1"/>
    <dgm:cxn modelId="{92ECDACB-8BAB-49E2-9784-60D2635F9459}" srcId="{FFBDBBBC-EBD4-40CD-B4B5-A68C50343FB2}" destId="{9C593F4F-1507-4F1B-84EE-B42E643321EE}" srcOrd="2" destOrd="0" parTransId="{412B1570-B82A-4BA6-85C3-8A628BF9EEDD}" sibTransId="{765B8C0D-E325-45F9-82C1-511B792CD32C}"/>
    <dgm:cxn modelId="{2FDB535F-8ED2-4196-89AF-480D6AAB3AB9}" type="presOf" srcId="{3D9C2AC5-2E55-4637-9BA0-A31CE1C39893}" destId="{63BFEDEE-D039-4A65-9B87-E976EB8980BB}" srcOrd="0" destOrd="0" presId="urn:microsoft.com/office/officeart/2005/8/layout/orgChart1"/>
    <dgm:cxn modelId="{94378ECC-4439-4574-A0B8-BA36AFE76870}" srcId="{FFBDBBBC-EBD4-40CD-B4B5-A68C50343FB2}" destId="{AB868ABC-3FCF-40CE-9217-77F7A13DFC45}" srcOrd="1" destOrd="0" parTransId="{35116932-B09A-4C5E-80C6-51F80840016B}" sibTransId="{C4BD0D5C-66D1-4D92-8055-484B13B694AF}"/>
    <dgm:cxn modelId="{C9FA5692-8428-4030-99A2-D394DE7566FC}" type="presOf" srcId="{AB868ABC-3FCF-40CE-9217-77F7A13DFC45}" destId="{94B11E04-5B07-45F0-89D5-2512C5A23D84}" srcOrd="1" destOrd="0" presId="urn:microsoft.com/office/officeart/2005/8/layout/orgChart1"/>
    <dgm:cxn modelId="{17DFC93F-03BC-49DD-AE3B-775A967F7030}" type="presOf" srcId="{A0F82F72-000A-4889-9FAB-71DAC313EF71}" destId="{58C60A40-CF56-4617-90EB-6507550542AE}" srcOrd="0" destOrd="0" presId="urn:microsoft.com/office/officeart/2005/8/layout/orgChart1"/>
    <dgm:cxn modelId="{39259ECA-1C05-452D-9164-43BA13FC9883}" srcId="{AEDD3378-0144-4D39-BC46-B1EC2A7FCDF2}" destId="{FFBDBBBC-EBD4-40CD-B4B5-A68C50343FB2}" srcOrd="0" destOrd="0" parTransId="{38627C81-19B6-44CC-89CE-FA28258A486B}" sibTransId="{C6E14FE4-9DEC-44A6-9B2F-99C50FA121FA}"/>
    <dgm:cxn modelId="{371B18EB-2858-4104-BE48-08522F1DE978}" type="presOf" srcId="{3D9C2AC5-2E55-4637-9BA0-A31CE1C39893}" destId="{66D299F7-88B3-47EC-B2E6-410E61E393B5}" srcOrd="1" destOrd="0" presId="urn:microsoft.com/office/officeart/2005/8/layout/orgChart1"/>
    <dgm:cxn modelId="{1BA38921-F678-40B2-A9E2-9DD5862AFD03}" type="presOf" srcId="{9C593F4F-1507-4F1B-84EE-B42E643321EE}" destId="{A3D0C285-1429-4139-B27E-971F18C62166}" srcOrd="0" destOrd="0" presId="urn:microsoft.com/office/officeart/2005/8/layout/orgChart1"/>
    <dgm:cxn modelId="{7CA405C2-6FE6-47F6-B06F-8CB75EECC6F6}" type="presOf" srcId="{AB868ABC-3FCF-40CE-9217-77F7A13DFC45}" destId="{780F193F-3C18-4912-9BEB-2C558E3E8C0A}" srcOrd="0" destOrd="0" presId="urn:microsoft.com/office/officeart/2005/8/layout/orgChart1"/>
    <dgm:cxn modelId="{4A5EABF2-F27A-4C0D-AE51-297872A2B6C5}" type="presOf" srcId="{9C593F4F-1507-4F1B-84EE-B42E643321EE}" destId="{B2376570-F4DA-48CB-B883-89207FA411F1}" srcOrd="1" destOrd="0" presId="urn:microsoft.com/office/officeart/2005/8/layout/orgChart1"/>
    <dgm:cxn modelId="{69350D9E-0C43-4A5D-AC2C-1D4F9B4B83EF}" type="presOf" srcId="{412B1570-B82A-4BA6-85C3-8A628BF9EEDD}" destId="{7522CD47-68F0-4FC6-AF22-4FDBFE9E64D9}" srcOrd="0" destOrd="0" presId="urn:microsoft.com/office/officeart/2005/8/layout/orgChart1"/>
    <dgm:cxn modelId="{96B5687A-AF8D-413A-9E40-4DE7B656EEC1}" srcId="{FFBDBBBC-EBD4-40CD-B4B5-A68C50343FB2}" destId="{880DCB5A-6A82-41B1-9F77-EEE71498299D}" srcOrd="0" destOrd="0" parTransId="{A0F82F72-000A-4889-9FAB-71DAC313EF71}" sibTransId="{4CC7ED0F-8149-409B-BE05-F619A5358715}"/>
    <dgm:cxn modelId="{C3633752-6C3D-4990-B82D-4D5D9A193B2D}" srcId="{FFBDBBBC-EBD4-40CD-B4B5-A68C50343FB2}" destId="{3D9C2AC5-2E55-4637-9BA0-A31CE1C39893}" srcOrd="4" destOrd="0" parTransId="{37CF07EE-4BBB-46A4-AFC0-737129938AEC}" sibTransId="{AD27DF4D-36C9-47F3-AB40-DE5D803DF41C}"/>
    <dgm:cxn modelId="{D4A3D89F-FCF9-4A83-9DE7-8F017B13906E}" type="presOf" srcId="{FFBDBBBC-EBD4-40CD-B4B5-A68C50343FB2}" destId="{46E237DD-9254-47F2-9C46-024124476952}" srcOrd="1" destOrd="0" presId="urn:microsoft.com/office/officeart/2005/8/layout/orgChart1"/>
    <dgm:cxn modelId="{EE83E3DC-6C6A-42D3-AF2D-AA7AC362AD78}" type="presOf" srcId="{1F839B2C-C055-4534-94B6-8ACD99FC0E19}" destId="{5FA565A4-8EB1-48EC-990F-F42B06F43758}" srcOrd="0" destOrd="0" presId="urn:microsoft.com/office/officeart/2005/8/layout/orgChart1"/>
    <dgm:cxn modelId="{FDF06101-EE9A-4410-A92D-A6B5AB686461}" type="presOf" srcId="{880DCB5A-6A82-41B1-9F77-EEE71498299D}" destId="{E069C94B-F435-49AD-9E96-407C5E4301E1}" srcOrd="1" destOrd="0" presId="urn:microsoft.com/office/officeart/2005/8/layout/orgChart1"/>
    <dgm:cxn modelId="{871DBE40-6578-4360-B73E-867C0724666F}" srcId="{FFBDBBBC-EBD4-40CD-B4B5-A68C50343FB2}" destId="{BECB8C95-87EF-4E4B-95AB-7CFEB4910826}" srcOrd="3" destOrd="0" parTransId="{1F839B2C-C055-4534-94B6-8ACD99FC0E19}" sibTransId="{E43760AC-CF77-4016-A83C-1453286140F7}"/>
    <dgm:cxn modelId="{FD4B12F3-7E3F-4033-BDCB-E654B4A6B022}" type="presOf" srcId="{AEDD3378-0144-4D39-BC46-B1EC2A7FCDF2}" destId="{B5B163DA-6049-4293-B5C3-4FA5BB0E8846}" srcOrd="0" destOrd="0" presId="urn:microsoft.com/office/officeart/2005/8/layout/orgChart1"/>
    <dgm:cxn modelId="{2D57EFF2-354B-4B0F-ADA4-C41BC7B50866}" type="presOf" srcId="{BECB8C95-87EF-4E4B-95AB-7CFEB4910826}" destId="{CA61F906-C9E3-4179-80FC-3AFA17FDB600}" srcOrd="1" destOrd="0" presId="urn:microsoft.com/office/officeart/2005/8/layout/orgChart1"/>
    <dgm:cxn modelId="{F56CA0CE-9360-4565-8CFA-78AE8D0B0FD7}" type="presOf" srcId="{BECB8C95-87EF-4E4B-95AB-7CFEB4910826}" destId="{7CDB8825-C180-401F-8B1E-F0C8AD5C032E}" srcOrd="0" destOrd="0" presId="urn:microsoft.com/office/officeart/2005/8/layout/orgChart1"/>
    <dgm:cxn modelId="{C908B7B5-FC8B-4E61-93A1-E28940A7E25C}" type="presParOf" srcId="{B5B163DA-6049-4293-B5C3-4FA5BB0E8846}" destId="{0C6D3015-FCE4-468C-A795-1A2D7F78AE53}" srcOrd="0" destOrd="0" presId="urn:microsoft.com/office/officeart/2005/8/layout/orgChart1"/>
    <dgm:cxn modelId="{BA587372-DE42-4265-9E93-B2CEBFACDB2E}" type="presParOf" srcId="{0C6D3015-FCE4-468C-A795-1A2D7F78AE53}" destId="{7F2F7BAB-9E01-4BCC-B9DB-7050368CAA38}" srcOrd="0" destOrd="0" presId="urn:microsoft.com/office/officeart/2005/8/layout/orgChart1"/>
    <dgm:cxn modelId="{44D14E75-E4E8-4D7A-BBB7-BB4605D26405}" type="presParOf" srcId="{7F2F7BAB-9E01-4BCC-B9DB-7050368CAA38}" destId="{7DC6195E-756B-445F-B175-C0B533C95851}" srcOrd="0" destOrd="0" presId="urn:microsoft.com/office/officeart/2005/8/layout/orgChart1"/>
    <dgm:cxn modelId="{15C784C7-82D6-4FD1-943F-D59A4A33FCE3}" type="presParOf" srcId="{7F2F7BAB-9E01-4BCC-B9DB-7050368CAA38}" destId="{46E237DD-9254-47F2-9C46-024124476952}" srcOrd="1" destOrd="0" presId="urn:microsoft.com/office/officeart/2005/8/layout/orgChart1"/>
    <dgm:cxn modelId="{43DD75B2-5CEA-41CD-B4C1-99CE69A36A1B}" type="presParOf" srcId="{0C6D3015-FCE4-468C-A795-1A2D7F78AE53}" destId="{AFAAB971-E306-4BB8-BEB9-74C63719296E}" srcOrd="1" destOrd="0" presId="urn:microsoft.com/office/officeart/2005/8/layout/orgChart1"/>
    <dgm:cxn modelId="{14CC3C62-46F5-42FC-B9BF-0EA3002C3557}" type="presParOf" srcId="{AFAAB971-E306-4BB8-BEB9-74C63719296E}" destId="{58C60A40-CF56-4617-90EB-6507550542AE}" srcOrd="0" destOrd="0" presId="urn:microsoft.com/office/officeart/2005/8/layout/orgChart1"/>
    <dgm:cxn modelId="{0A10874F-2D6F-41DC-BC38-F020A8E98BFA}" type="presParOf" srcId="{AFAAB971-E306-4BB8-BEB9-74C63719296E}" destId="{DE31AFD6-B849-4614-98B3-E20ED24666D1}" srcOrd="1" destOrd="0" presId="urn:microsoft.com/office/officeart/2005/8/layout/orgChart1"/>
    <dgm:cxn modelId="{0A3B49D6-BD37-4193-9ABA-73C5F812AC66}" type="presParOf" srcId="{DE31AFD6-B849-4614-98B3-E20ED24666D1}" destId="{E5A8C4A4-B415-43A8-8D83-3C9DA6375006}" srcOrd="0" destOrd="0" presId="urn:microsoft.com/office/officeart/2005/8/layout/orgChart1"/>
    <dgm:cxn modelId="{C20E6B07-A406-4725-88F7-E4D5F1353222}" type="presParOf" srcId="{E5A8C4A4-B415-43A8-8D83-3C9DA6375006}" destId="{B787386F-7BAB-41CE-BE3F-A2547CC5C373}" srcOrd="0" destOrd="0" presId="urn:microsoft.com/office/officeart/2005/8/layout/orgChart1"/>
    <dgm:cxn modelId="{BB316E1A-7CED-40D5-8901-3999C8CE152A}" type="presParOf" srcId="{E5A8C4A4-B415-43A8-8D83-3C9DA6375006}" destId="{E069C94B-F435-49AD-9E96-407C5E4301E1}" srcOrd="1" destOrd="0" presId="urn:microsoft.com/office/officeart/2005/8/layout/orgChart1"/>
    <dgm:cxn modelId="{853EF9D1-1994-4969-BB0F-D9307877BEA4}" type="presParOf" srcId="{DE31AFD6-B849-4614-98B3-E20ED24666D1}" destId="{FE2BC46C-0F07-497F-BFAC-A7C4B369B47A}" srcOrd="1" destOrd="0" presId="urn:microsoft.com/office/officeart/2005/8/layout/orgChart1"/>
    <dgm:cxn modelId="{B676E2C1-2D5B-4A3B-A99F-E63D92C73D64}" type="presParOf" srcId="{DE31AFD6-B849-4614-98B3-E20ED24666D1}" destId="{66B35131-1954-4E14-AA76-06D3B490A93A}" srcOrd="2" destOrd="0" presId="urn:microsoft.com/office/officeart/2005/8/layout/orgChart1"/>
    <dgm:cxn modelId="{04DF5292-B2DB-4238-A4E1-79C13AB6756E}" type="presParOf" srcId="{AFAAB971-E306-4BB8-BEB9-74C63719296E}" destId="{65243FC6-014C-4467-88A7-5F1D2A9E23A5}" srcOrd="2" destOrd="0" presId="urn:microsoft.com/office/officeart/2005/8/layout/orgChart1"/>
    <dgm:cxn modelId="{0FE9E245-F276-46FD-9E8E-F046E9390DC6}" type="presParOf" srcId="{AFAAB971-E306-4BB8-BEB9-74C63719296E}" destId="{ED651A5C-5182-49C9-A323-4E02E362DF3E}" srcOrd="3" destOrd="0" presId="urn:microsoft.com/office/officeart/2005/8/layout/orgChart1"/>
    <dgm:cxn modelId="{BA2FDC1B-70CA-4655-89B4-471C330E092D}" type="presParOf" srcId="{ED651A5C-5182-49C9-A323-4E02E362DF3E}" destId="{33C9FCD5-3C0D-4CA5-9C81-62E9993E8360}" srcOrd="0" destOrd="0" presId="urn:microsoft.com/office/officeart/2005/8/layout/orgChart1"/>
    <dgm:cxn modelId="{4E39B7BE-0F26-4437-8C31-5109C218774E}" type="presParOf" srcId="{33C9FCD5-3C0D-4CA5-9C81-62E9993E8360}" destId="{780F193F-3C18-4912-9BEB-2C558E3E8C0A}" srcOrd="0" destOrd="0" presId="urn:microsoft.com/office/officeart/2005/8/layout/orgChart1"/>
    <dgm:cxn modelId="{2E41E791-6585-4E48-82AC-32348B528D0F}" type="presParOf" srcId="{33C9FCD5-3C0D-4CA5-9C81-62E9993E8360}" destId="{94B11E04-5B07-45F0-89D5-2512C5A23D84}" srcOrd="1" destOrd="0" presId="urn:microsoft.com/office/officeart/2005/8/layout/orgChart1"/>
    <dgm:cxn modelId="{5565DAD6-7A5E-40B7-A6D9-76E6DFBB7406}" type="presParOf" srcId="{ED651A5C-5182-49C9-A323-4E02E362DF3E}" destId="{42A731B9-BC41-4054-8087-BA243DA0F1C0}" srcOrd="1" destOrd="0" presId="urn:microsoft.com/office/officeart/2005/8/layout/orgChart1"/>
    <dgm:cxn modelId="{39CCF845-A376-471C-8CC9-87C72E5AA087}" type="presParOf" srcId="{ED651A5C-5182-49C9-A323-4E02E362DF3E}" destId="{6C6D94AE-1230-4CA0-AB3C-DEDC0DC206E5}" srcOrd="2" destOrd="0" presId="urn:microsoft.com/office/officeart/2005/8/layout/orgChart1"/>
    <dgm:cxn modelId="{E6C3D8A7-B6D9-4537-B60C-CFAF01B00876}" type="presParOf" srcId="{AFAAB971-E306-4BB8-BEB9-74C63719296E}" destId="{7522CD47-68F0-4FC6-AF22-4FDBFE9E64D9}" srcOrd="4" destOrd="0" presId="urn:microsoft.com/office/officeart/2005/8/layout/orgChart1"/>
    <dgm:cxn modelId="{3CC4324D-EF95-4C3C-AFF1-E87CBA220467}" type="presParOf" srcId="{AFAAB971-E306-4BB8-BEB9-74C63719296E}" destId="{22C38DA6-FB97-410E-938B-860407D591AA}" srcOrd="5" destOrd="0" presId="urn:microsoft.com/office/officeart/2005/8/layout/orgChart1"/>
    <dgm:cxn modelId="{33C8ECE7-C977-41F9-B8F6-26C9FE2FB42E}" type="presParOf" srcId="{22C38DA6-FB97-410E-938B-860407D591AA}" destId="{0F38D3A3-64B7-40D4-9D55-794D9D67A494}" srcOrd="0" destOrd="0" presId="urn:microsoft.com/office/officeart/2005/8/layout/orgChart1"/>
    <dgm:cxn modelId="{1BB86AC7-66DC-4DA7-B3C5-742D2FAA218F}" type="presParOf" srcId="{0F38D3A3-64B7-40D4-9D55-794D9D67A494}" destId="{A3D0C285-1429-4139-B27E-971F18C62166}" srcOrd="0" destOrd="0" presId="urn:microsoft.com/office/officeart/2005/8/layout/orgChart1"/>
    <dgm:cxn modelId="{AF1960A4-4D5A-4F38-873C-AEBCC97E1F53}" type="presParOf" srcId="{0F38D3A3-64B7-40D4-9D55-794D9D67A494}" destId="{B2376570-F4DA-48CB-B883-89207FA411F1}" srcOrd="1" destOrd="0" presId="urn:microsoft.com/office/officeart/2005/8/layout/orgChart1"/>
    <dgm:cxn modelId="{20A5C16D-7EEE-414F-B25D-4765E64D6D2A}" type="presParOf" srcId="{22C38DA6-FB97-410E-938B-860407D591AA}" destId="{45A33F80-AD9D-4A33-B9D7-017EAF20101F}" srcOrd="1" destOrd="0" presId="urn:microsoft.com/office/officeart/2005/8/layout/orgChart1"/>
    <dgm:cxn modelId="{AD7BE082-BAE6-4191-BA52-2C7F69490295}" type="presParOf" srcId="{22C38DA6-FB97-410E-938B-860407D591AA}" destId="{CA449267-CD34-4609-B5B7-1DB6EA9F48DA}" srcOrd="2" destOrd="0" presId="urn:microsoft.com/office/officeart/2005/8/layout/orgChart1"/>
    <dgm:cxn modelId="{04035BED-BA75-41F0-A745-82DA068F2C94}" type="presParOf" srcId="{AFAAB971-E306-4BB8-BEB9-74C63719296E}" destId="{5FA565A4-8EB1-48EC-990F-F42B06F43758}" srcOrd="6" destOrd="0" presId="urn:microsoft.com/office/officeart/2005/8/layout/orgChart1"/>
    <dgm:cxn modelId="{A93C972A-9E35-4015-A75E-0C563FFAA96C}" type="presParOf" srcId="{AFAAB971-E306-4BB8-BEB9-74C63719296E}" destId="{78B8762F-B3E6-4839-8192-97554F2DE5F0}" srcOrd="7" destOrd="0" presId="urn:microsoft.com/office/officeart/2005/8/layout/orgChart1"/>
    <dgm:cxn modelId="{B5045C5A-7EAF-410C-BBCA-F6D382D28216}" type="presParOf" srcId="{78B8762F-B3E6-4839-8192-97554F2DE5F0}" destId="{CB32A392-1CB8-4013-BBA5-DE83B91B41DB}" srcOrd="0" destOrd="0" presId="urn:microsoft.com/office/officeart/2005/8/layout/orgChart1"/>
    <dgm:cxn modelId="{91B23EB5-E585-407A-A42B-CF306A22CE78}" type="presParOf" srcId="{CB32A392-1CB8-4013-BBA5-DE83B91B41DB}" destId="{7CDB8825-C180-401F-8B1E-F0C8AD5C032E}" srcOrd="0" destOrd="0" presId="urn:microsoft.com/office/officeart/2005/8/layout/orgChart1"/>
    <dgm:cxn modelId="{4BE38754-0AD6-480B-8C6F-0E0470BF9AF9}" type="presParOf" srcId="{CB32A392-1CB8-4013-BBA5-DE83B91B41DB}" destId="{CA61F906-C9E3-4179-80FC-3AFA17FDB600}" srcOrd="1" destOrd="0" presId="urn:microsoft.com/office/officeart/2005/8/layout/orgChart1"/>
    <dgm:cxn modelId="{A58B8353-B9EF-478C-864B-FBBC9A506D16}" type="presParOf" srcId="{78B8762F-B3E6-4839-8192-97554F2DE5F0}" destId="{8694D71E-8599-4634-B97F-3C952F87C207}" srcOrd="1" destOrd="0" presId="urn:microsoft.com/office/officeart/2005/8/layout/orgChart1"/>
    <dgm:cxn modelId="{ABED820C-E98F-410A-8A6A-635E1C48E88B}" type="presParOf" srcId="{78B8762F-B3E6-4839-8192-97554F2DE5F0}" destId="{99D90B24-CF65-42E0-9FF8-58919E6544F0}" srcOrd="2" destOrd="0" presId="urn:microsoft.com/office/officeart/2005/8/layout/orgChart1"/>
    <dgm:cxn modelId="{48DCA235-108D-4920-94B9-E4646A082E23}" type="presParOf" srcId="{AFAAB971-E306-4BB8-BEB9-74C63719296E}" destId="{3E63A5C4-4873-493B-B17E-542048571B6F}" srcOrd="8" destOrd="0" presId="urn:microsoft.com/office/officeart/2005/8/layout/orgChart1"/>
    <dgm:cxn modelId="{9F46427C-C0A6-4B02-8059-07FF4B3D147B}" type="presParOf" srcId="{AFAAB971-E306-4BB8-BEB9-74C63719296E}" destId="{5039F96F-9C11-4DA9-825A-AE220BF088D1}" srcOrd="9" destOrd="0" presId="urn:microsoft.com/office/officeart/2005/8/layout/orgChart1"/>
    <dgm:cxn modelId="{CB938FB8-0959-4D92-980C-B3B61AAB6069}" type="presParOf" srcId="{5039F96F-9C11-4DA9-825A-AE220BF088D1}" destId="{77F180AA-D504-42B5-BBE6-C5B0E24637DF}" srcOrd="0" destOrd="0" presId="urn:microsoft.com/office/officeart/2005/8/layout/orgChart1"/>
    <dgm:cxn modelId="{D724A7A1-D60E-4C59-8867-10373CFCCC5F}" type="presParOf" srcId="{77F180AA-D504-42B5-BBE6-C5B0E24637DF}" destId="{63BFEDEE-D039-4A65-9B87-E976EB8980BB}" srcOrd="0" destOrd="0" presId="urn:microsoft.com/office/officeart/2005/8/layout/orgChart1"/>
    <dgm:cxn modelId="{A8078910-F2F0-48F1-94F3-E9B86E335CD2}" type="presParOf" srcId="{77F180AA-D504-42B5-BBE6-C5B0E24637DF}" destId="{66D299F7-88B3-47EC-B2E6-410E61E393B5}" srcOrd="1" destOrd="0" presId="urn:microsoft.com/office/officeart/2005/8/layout/orgChart1"/>
    <dgm:cxn modelId="{B4FE6FF2-5988-4226-A29F-9A1BD662D9D6}" type="presParOf" srcId="{5039F96F-9C11-4DA9-825A-AE220BF088D1}" destId="{E49CABD0-5587-4132-ABDF-A23F8CC89483}" srcOrd="1" destOrd="0" presId="urn:microsoft.com/office/officeart/2005/8/layout/orgChart1"/>
    <dgm:cxn modelId="{248CA219-3691-43AE-B440-97E06F90B6C8}" type="presParOf" srcId="{5039F96F-9C11-4DA9-825A-AE220BF088D1}" destId="{F1EA62C1-52F1-4AE0-B088-9C0B5BC59F61}" srcOrd="2" destOrd="0" presId="urn:microsoft.com/office/officeart/2005/8/layout/orgChart1"/>
    <dgm:cxn modelId="{1BC30C3B-2CDF-45A8-A658-C19F05123DA4}" type="presParOf" srcId="{0C6D3015-FCE4-468C-A795-1A2D7F78AE53}" destId="{A5F0BE1C-8EDC-416C-927B-DB542509B3E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139752A-2E4A-48C0-9E38-A5C112A4FF48}" type="doc">
      <dgm:prSet loTypeId="urn:microsoft.com/office/officeart/2005/8/layout/orgChart1" loCatId="hierarchy" qsTypeId="urn:microsoft.com/office/officeart/2005/8/quickstyle/simple1" qsCatId="simple" csTypeId="urn:microsoft.com/office/officeart/2005/8/colors/accent1_2" csCatId="accent1"/>
      <dgm:spPr/>
    </dgm:pt>
    <dgm:pt modelId="{DBDFE6D1-CD22-48B7-AD20-01D81102DAD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Mizahi Metinlerin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5C4E58C0-2DE9-4548-A012-4E853E8C31AE}" type="parTrans" cxnId="{1FF142CC-AC57-40D8-AC51-C85F21A4648D}">
      <dgm:prSet/>
      <dgm:spPr/>
    </dgm:pt>
    <dgm:pt modelId="{256CE0EF-961A-47A2-B965-16DAE32B2FA9}" type="sibTrans" cxnId="{1FF142CC-AC57-40D8-AC51-C85F21A4648D}">
      <dgm:prSet/>
      <dgm:spPr/>
    </dgm:pt>
    <dgm:pt modelId="{E3A85132-49CD-4DCE-A39A-56E29534EAA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Okuyucuda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Uyandırmak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İstenen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Etkiye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düzenlenir</a:t>
          </a:r>
          <a:endParaRPr kumimoji="0" lang="tr-TR" altLang="tr-TR" b="0" i="0" u="none" strike="noStrike" cap="none" normalizeH="0" baseline="0" smtClean="0">
            <a:ln>
              <a:noFill/>
            </a:ln>
            <a:solidFill>
              <a:schemeClr val="tx1"/>
            </a:solidFill>
            <a:effectLst/>
            <a:latin typeface="Times New Roman" pitchFamily="18" charset="0"/>
          </a:endParaRPr>
        </a:p>
      </dgm:t>
    </dgm:pt>
    <dgm:pt modelId="{B92345D5-789E-4065-B66B-2BC1AF212712}" type="parTrans" cxnId="{E671874C-5554-4D8D-8048-253B356D1354}">
      <dgm:prSet/>
      <dgm:spPr/>
    </dgm:pt>
    <dgm:pt modelId="{6B338745-EF22-4A11-A43E-76B149EAF47E}" type="sibTrans" cxnId="{E671874C-5554-4D8D-8048-253B356D1354}">
      <dgm:prSet/>
      <dgm:spPr/>
    </dgm:pt>
    <dgm:pt modelId="{2F02C5C4-2B11-4419-9431-BEDD6215702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Gülmeye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Neden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Karşılaştırmalar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Durumlar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Hareketlerden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Gruplarından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Yararlanılır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5093A781-C806-4244-9BA0-8CF1CACC7F47}" type="parTrans" cxnId="{86FE0F7C-8C4C-40FE-8185-7E67C92658E4}">
      <dgm:prSet/>
      <dgm:spPr/>
    </dgm:pt>
    <dgm:pt modelId="{278B6985-540A-4606-A97A-35308227B49A}" type="sibTrans" cxnId="{86FE0F7C-8C4C-40FE-8185-7E67C92658E4}">
      <dgm:prSet/>
      <dgm:spPr/>
    </dgm:pt>
    <dgm:pt modelId="{C7E2B65F-B86F-4BED-B263-74C13CF70E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Taklit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Hareket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Konuşma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Önemlidir</a:t>
          </a:r>
          <a:endParaRPr kumimoji="0" lang="tr-TR" altLang="tr-TR" b="0" i="0" u="none" strike="noStrike" cap="none" normalizeH="0" baseline="0" smtClean="0">
            <a:ln>
              <a:noFill/>
            </a:ln>
            <a:solidFill>
              <a:schemeClr val="tx1"/>
            </a:solidFill>
            <a:effectLst/>
            <a:latin typeface="Times New Roman" pitchFamily="18" charset="0"/>
          </a:endParaRPr>
        </a:p>
      </dgm:t>
    </dgm:pt>
    <dgm:pt modelId="{C9E8218C-9866-4688-96FD-4AF12CB7B92D}" type="parTrans" cxnId="{DB77447C-3D7E-4A1C-AEB3-DB146B7ABB9F}">
      <dgm:prSet/>
      <dgm:spPr/>
    </dgm:pt>
    <dgm:pt modelId="{5B2F9F50-F542-4CAF-AF2B-4FE787175DFC}" type="sibTrans" cxnId="{DB77447C-3D7E-4A1C-AEB3-DB146B7ABB9F}">
      <dgm:prSet/>
      <dgm:spPr/>
    </dgm:pt>
    <dgm:pt modelId="{58C929FC-6ACB-4160-AFD4-9D59012BC08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Komik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Unsurlarda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Normalden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Sapma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8AA1CA85-D23A-4145-9AC8-9DE336ED5B1C}" type="parTrans" cxnId="{846A021C-FDF8-42E5-B5EB-EFEC51792429}">
      <dgm:prSet/>
      <dgm:spPr/>
    </dgm:pt>
    <dgm:pt modelId="{2BFEAAED-063B-4F71-A1D3-B3513281C020}" type="sibTrans" cxnId="{846A021C-FDF8-42E5-B5EB-EFEC51792429}">
      <dgm:prSet/>
      <dgm:spPr/>
    </dgm:pt>
    <dgm:pt modelId="{DB142AC7-518C-4D56-8FC0-2732C0BD86E5}" type="pres">
      <dgm:prSet presAssocID="{1139752A-2E4A-48C0-9E38-A5C112A4FF48}" presName="hierChild1" presStyleCnt="0">
        <dgm:presLayoutVars>
          <dgm:orgChart val="1"/>
          <dgm:chPref val="1"/>
          <dgm:dir/>
          <dgm:animOne val="branch"/>
          <dgm:animLvl val="lvl"/>
          <dgm:resizeHandles/>
        </dgm:presLayoutVars>
      </dgm:prSet>
      <dgm:spPr/>
    </dgm:pt>
    <dgm:pt modelId="{55DB1F69-797A-4435-9DD1-45EAF2EB9E0C}" type="pres">
      <dgm:prSet presAssocID="{DBDFE6D1-CD22-48B7-AD20-01D81102DADD}" presName="hierRoot1" presStyleCnt="0">
        <dgm:presLayoutVars>
          <dgm:hierBranch/>
        </dgm:presLayoutVars>
      </dgm:prSet>
      <dgm:spPr/>
    </dgm:pt>
    <dgm:pt modelId="{F6513CC6-34B4-447E-A1E4-A99A7C2AED41}" type="pres">
      <dgm:prSet presAssocID="{DBDFE6D1-CD22-48B7-AD20-01D81102DADD}" presName="rootComposite1" presStyleCnt="0"/>
      <dgm:spPr/>
    </dgm:pt>
    <dgm:pt modelId="{B6B01491-1574-47AD-B7DC-DB7D5156E7B4}" type="pres">
      <dgm:prSet presAssocID="{DBDFE6D1-CD22-48B7-AD20-01D81102DADD}" presName="rootText1" presStyleLbl="node0" presStyleIdx="0" presStyleCnt="1">
        <dgm:presLayoutVars>
          <dgm:chPref val="3"/>
        </dgm:presLayoutVars>
      </dgm:prSet>
      <dgm:spPr/>
    </dgm:pt>
    <dgm:pt modelId="{06A5044E-B097-4E7C-94DC-ED9350205007}" type="pres">
      <dgm:prSet presAssocID="{DBDFE6D1-CD22-48B7-AD20-01D81102DADD}" presName="rootConnector1" presStyleLbl="node1" presStyleIdx="0" presStyleCnt="0"/>
      <dgm:spPr/>
    </dgm:pt>
    <dgm:pt modelId="{6AA14B50-D805-4034-B318-68DC3154A415}" type="pres">
      <dgm:prSet presAssocID="{DBDFE6D1-CD22-48B7-AD20-01D81102DADD}" presName="hierChild2" presStyleCnt="0"/>
      <dgm:spPr/>
    </dgm:pt>
    <dgm:pt modelId="{A7C707DD-5BF1-4B57-A303-BF24E195FA1F}" type="pres">
      <dgm:prSet presAssocID="{B92345D5-789E-4065-B66B-2BC1AF212712}" presName="Name35" presStyleLbl="parChTrans1D2" presStyleIdx="0" presStyleCnt="4"/>
      <dgm:spPr/>
    </dgm:pt>
    <dgm:pt modelId="{D1F2C14E-F9F4-4B69-B045-C7EC07FE5A32}" type="pres">
      <dgm:prSet presAssocID="{E3A85132-49CD-4DCE-A39A-56E29534EAA6}" presName="hierRoot2" presStyleCnt="0">
        <dgm:presLayoutVars>
          <dgm:hierBranch/>
        </dgm:presLayoutVars>
      </dgm:prSet>
      <dgm:spPr/>
    </dgm:pt>
    <dgm:pt modelId="{D19A80E5-EE30-4DDF-A98F-EB3DD11C2BA6}" type="pres">
      <dgm:prSet presAssocID="{E3A85132-49CD-4DCE-A39A-56E29534EAA6}" presName="rootComposite" presStyleCnt="0"/>
      <dgm:spPr/>
    </dgm:pt>
    <dgm:pt modelId="{E3F1255D-70F3-4856-B84D-BDE1AC153A43}" type="pres">
      <dgm:prSet presAssocID="{E3A85132-49CD-4DCE-A39A-56E29534EAA6}" presName="rootText" presStyleLbl="node2" presStyleIdx="0" presStyleCnt="4">
        <dgm:presLayoutVars>
          <dgm:chPref val="3"/>
        </dgm:presLayoutVars>
      </dgm:prSet>
      <dgm:spPr/>
    </dgm:pt>
    <dgm:pt modelId="{66698301-5918-4A99-AC32-5D8B40758409}" type="pres">
      <dgm:prSet presAssocID="{E3A85132-49CD-4DCE-A39A-56E29534EAA6}" presName="rootConnector" presStyleLbl="node2" presStyleIdx="0" presStyleCnt="4"/>
      <dgm:spPr/>
    </dgm:pt>
    <dgm:pt modelId="{149FCA57-594A-4A22-ABEB-9D7AAB8DB2B2}" type="pres">
      <dgm:prSet presAssocID="{E3A85132-49CD-4DCE-A39A-56E29534EAA6}" presName="hierChild4" presStyleCnt="0"/>
      <dgm:spPr/>
    </dgm:pt>
    <dgm:pt modelId="{F87FE52D-69E5-4402-89F5-5460C5F8BD7E}" type="pres">
      <dgm:prSet presAssocID="{E3A85132-49CD-4DCE-A39A-56E29534EAA6}" presName="hierChild5" presStyleCnt="0"/>
      <dgm:spPr/>
    </dgm:pt>
    <dgm:pt modelId="{73D807A7-0F63-4AC4-86E9-E20647EC56B5}" type="pres">
      <dgm:prSet presAssocID="{5093A781-C806-4244-9BA0-8CF1CACC7F47}" presName="Name35" presStyleLbl="parChTrans1D2" presStyleIdx="1" presStyleCnt="4"/>
      <dgm:spPr/>
    </dgm:pt>
    <dgm:pt modelId="{45646959-0C84-49B5-BA8F-2A86CEDE345C}" type="pres">
      <dgm:prSet presAssocID="{2F02C5C4-2B11-4419-9431-BEDD6215702E}" presName="hierRoot2" presStyleCnt="0">
        <dgm:presLayoutVars>
          <dgm:hierBranch/>
        </dgm:presLayoutVars>
      </dgm:prSet>
      <dgm:spPr/>
    </dgm:pt>
    <dgm:pt modelId="{15929C5C-2E61-4C67-86A7-93836FCAFDE2}" type="pres">
      <dgm:prSet presAssocID="{2F02C5C4-2B11-4419-9431-BEDD6215702E}" presName="rootComposite" presStyleCnt="0"/>
      <dgm:spPr/>
    </dgm:pt>
    <dgm:pt modelId="{3AA6E467-8BF3-4F3F-B3CB-F294FC5B04EF}" type="pres">
      <dgm:prSet presAssocID="{2F02C5C4-2B11-4419-9431-BEDD6215702E}" presName="rootText" presStyleLbl="node2" presStyleIdx="1" presStyleCnt="4">
        <dgm:presLayoutVars>
          <dgm:chPref val="3"/>
        </dgm:presLayoutVars>
      </dgm:prSet>
      <dgm:spPr/>
    </dgm:pt>
    <dgm:pt modelId="{D38083A6-7B25-4680-9CE2-66BCDF8DACC2}" type="pres">
      <dgm:prSet presAssocID="{2F02C5C4-2B11-4419-9431-BEDD6215702E}" presName="rootConnector" presStyleLbl="node2" presStyleIdx="1" presStyleCnt="4"/>
      <dgm:spPr/>
    </dgm:pt>
    <dgm:pt modelId="{84C0C515-DC7D-4EB1-8BF2-87151D1A9946}" type="pres">
      <dgm:prSet presAssocID="{2F02C5C4-2B11-4419-9431-BEDD6215702E}" presName="hierChild4" presStyleCnt="0"/>
      <dgm:spPr/>
    </dgm:pt>
    <dgm:pt modelId="{302FC26E-7BBB-45DA-A907-7190A4D9892B}" type="pres">
      <dgm:prSet presAssocID="{2F02C5C4-2B11-4419-9431-BEDD6215702E}" presName="hierChild5" presStyleCnt="0"/>
      <dgm:spPr/>
    </dgm:pt>
    <dgm:pt modelId="{3A86AD28-B2D8-49F2-9F7F-9D1885265204}" type="pres">
      <dgm:prSet presAssocID="{C9E8218C-9866-4688-96FD-4AF12CB7B92D}" presName="Name35" presStyleLbl="parChTrans1D2" presStyleIdx="2" presStyleCnt="4"/>
      <dgm:spPr/>
    </dgm:pt>
    <dgm:pt modelId="{F4DC5C6A-8E8F-4AB4-B8C8-C1E06AF692DC}" type="pres">
      <dgm:prSet presAssocID="{C7E2B65F-B86F-4BED-B263-74C13CF70E8F}" presName="hierRoot2" presStyleCnt="0">
        <dgm:presLayoutVars>
          <dgm:hierBranch/>
        </dgm:presLayoutVars>
      </dgm:prSet>
      <dgm:spPr/>
    </dgm:pt>
    <dgm:pt modelId="{BC050C93-6FAF-4EAB-9870-5287D5B2C5C6}" type="pres">
      <dgm:prSet presAssocID="{C7E2B65F-B86F-4BED-B263-74C13CF70E8F}" presName="rootComposite" presStyleCnt="0"/>
      <dgm:spPr/>
    </dgm:pt>
    <dgm:pt modelId="{ED6EEA1B-CD06-483B-A5B7-6FA14671A821}" type="pres">
      <dgm:prSet presAssocID="{C7E2B65F-B86F-4BED-B263-74C13CF70E8F}" presName="rootText" presStyleLbl="node2" presStyleIdx="2" presStyleCnt="4">
        <dgm:presLayoutVars>
          <dgm:chPref val="3"/>
        </dgm:presLayoutVars>
      </dgm:prSet>
      <dgm:spPr/>
    </dgm:pt>
    <dgm:pt modelId="{E449A831-F313-40AB-AAD7-23191C0B7D17}" type="pres">
      <dgm:prSet presAssocID="{C7E2B65F-B86F-4BED-B263-74C13CF70E8F}" presName="rootConnector" presStyleLbl="node2" presStyleIdx="2" presStyleCnt="4"/>
      <dgm:spPr/>
    </dgm:pt>
    <dgm:pt modelId="{E693B58F-13FB-486D-83C6-373B0B290EF1}" type="pres">
      <dgm:prSet presAssocID="{C7E2B65F-B86F-4BED-B263-74C13CF70E8F}" presName="hierChild4" presStyleCnt="0"/>
      <dgm:spPr/>
    </dgm:pt>
    <dgm:pt modelId="{E4C5D017-37E0-409D-AC37-0A254451904F}" type="pres">
      <dgm:prSet presAssocID="{C7E2B65F-B86F-4BED-B263-74C13CF70E8F}" presName="hierChild5" presStyleCnt="0"/>
      <dgm:spPr/>
    </dgm:pt>
    <dgm:pt modelId="{90406569-0348-45F7-9530-11BE9505AC37}" type="pres">
      <dgm:prSet presAssocID="{8AA1CA85-D23A-4145-9AC8-9DE336ED5B1C}" presName="Name35" presStyleLbl="parChTrans1D2" presStyleIdx="3" presStyleCnt="4"/>
      <dgm:spPr/>
    </dgm:pt>
    <dgm:pt modelId="{A279665E-064B-4813-9A7A-2D1F1FDD1EF4}" type="pres">
      <dgm:prSet presAssocID="{58C929FC-6ACB-4160-AFD4-9D59012BC08C}" presName="hierRoot2" presStyleCnt="0">
        <dgm:presLayoutVars>
          <dgm:hierBranch/>
        </dgm:presLayoutVars>
      </dgm:prSet>
      <dgm:spPr/>
    </dgm:pt>
    <dgm:pt modelId="{608318F9-00BE-4537-83AF-2DD18B7BEED8}" type="pres">
      <dgm:prSet presAssocID="{58C929FC-6ACB-4160-AFD4-9D59012BC08C}" presName="rootComposite" presStyleCnt="0"/>
      <dgm:spPr/>
    </dgm:pt>
    <dgm:pt modelId="{E3374AB0-6410-4DFB-916F-969DB6179BEE}" type="pres">
      <dgm:prSet presAssocID="{58C929FC-6ACB-4160-AFD4-9D59012BC08C}" presName="rootText" presStyleLbl="node2" presStyleIdx="3" presStyleCnt="4">
        <dgm:presLayoutVars>
          <dgm:chPref val="3"/>
        </dgm:presLayoutVars>
      </dgm:prSet>
      <dgm:spPr/>
    </dgm:pt>
    <dgm:pt modelId="{359484D4-9953-4F8A-B98B-1AE9FCD13F4F}" type="pres">
      <dgm:prSet presAssocID="{58C929FC-6ACB-4160-AFD4-9D59012BC08C}" presName="rootConnector" presStyleLbl="node2" presStyleIdx="3" presStyleCnt="4"/>
      <dgm:spPr/>
    </dgm:pt>
    <dgm:pt modelId="{87F93D84-08D6-48F5-AECD-F38C39D96DE0}" type="pres">
      <dgm:prSet presAssocID="{58C929FC-6ACB-4160-AFD4-9D59012BC08C}" presName="hierChild4" presStyleCnt="0"/>
      <dgm:spPr/>
    </dgm:pt>
    <dgm:pt modelId="{E258699F-BA6C-43FA-B530-174DF91DCC22}" type="pres">
      <dgm:prSet presAssocID="{58C929FC-6ACB-4160-AFD4-9D59012BC08C}" presName="hierChild5" presStyleCnt="0"/>
      <dgm:spPr/>
    </dgm:pt>
    <dgm:pt modelId="{613AB6F9-CA5D-4AF9-A5D4-7C45A38D8991}" type="pres">
      <dgm:prSet presAssocID="{DBDFE6D1-CD22-48B7-AD20-01D81102DADD}" presName="hierChild3" presStyleCnt="0"/>
      <dgm:spPr/>
    </dgm:pt>
  </dgm:ptLst>
  <dgm:cxnLst>
    <dgm:cxn modelId="{86FE0F7C-8C4C-40FE-8185-7E67C92658E4}" srcId="{DBDFE6D1-CD22-48B7-AD20-01D81102DADD}" destId="{2F02C5C4-2B11-4419-9431-BEDD6215702E}" srcOrd="1" destOrd="0" parTransId="{5093A781-C806-4244-9BA0-8CF1CACC7F47}" sibTransId="{278B6985-540A-4606-A97A-35308227B49A}"/>
    <dgm:cxn modelId="{D662806E-237B-4530-B01B-998B5A9F7F64}" type="presOf" srcId="{B92345D5-789E-4065-B66B-2BC1AF212712}" destId="{A7C707DD-5BF1-4B57-A303-BF24E195FA1F}" srcOrd="0" destOrd="0" presId="urn:microsoft.com/office/officeart/2005/8/layout/orgChart1"/>
    <dgm:cxn modelId="{BBAD9889-361A-4CB8-A660-0EBB78339707}" type="presOf" srcId="{58C929FC-6ACB-4160-AFD4-9D59012BC08C}" destId="{E3374AB0-6410-4DFB-916F-969DB6179BEE}" srcOrd="0" destOrd="0" presId="urn:microsoft.com/office/officeart/2005/8/layout/orgChart1"/>
    <dgm:cxn modelId="{3015424D-13E7-4173-A9E1-9B9157118F7C}" type="presOf" srcId="{5093A781-C806-4244-9BA0-8CF1CACC7F47}" destId="{73D807A7-0F63-4AC4-86E9-E20647EC56B5}" srcOrd="0" destOrd="0" presId="urn:microsoft.com/office/officeart/2005/8/layout/orgChart1"/>
    <dgm:cxn modelId="{771D6FF9-FA26-4DA4-9CEC-1F2C8E4F9708}" type="presOf" srcId="{1139752A-2E4A-48C0-9E38-A5C112A4FF48}" destId="{DB142AC7-518C-4D56-8FC0-2732C0BD86E5}" srcOrd="0" destOrd="0" presId="urn:microsoft.com/office/officeart/2005/8/layout/orgChart1"/>
    <dgm:cxn modelId="{F02C1954-9BA4-497C-9F35-51F8BC3B618E}" type="presOf" srcId="{8AA1CA85-D23A-4145-9AC8-9DE336ED5B1C}" destId="{90406569-0348-45F7-9530-11BE9505AC37}" srcOrd="0" destOrd="0" presId="urn:microsoft.com/office/officeart/2005/8/layout/orgChart1"/>
    <dgm:cxn modelId="{23672000-43F8-4FDE-ACF9-F7D92F744A87}" type="presOf" srcId="{C7E2B65F-B86F-4BED-B263-74C13CF70E8F}" destId="{ED6EEA1B-CD06-483B-A5B7-6FA14671A821}" srcOrd="0" destOrd="0" presId="urn:microsoft.com/office/officeart/2005/8/layout/orgChart1"/>
    <dgm:cxn modelId="{1FF142CC-AC57-40D8-AC51-C85F21A4648D}" srcId="{1139752A-2E4A-48C0-9E38-A5C112A4FF48}" destId="{DBDFE6D1-CD22-48B7-AD20-01D81102DADD}" srcOrd="0" destOrd="0" parTransId="{5C4E58C0-2DE9-4548-A012-4E853E8C31AE}" sibTransId="{256CE0EF-961A-47A2-B965-16DAE32B2FA9}"/>
    <dgm:cxn modelId="{96ABE2C3-85AA-441A-892D-C4FF11D1EDD4}" type="presOf" srcId="{C9E8218C-9866-4688-96FD-4AF12CB7B92D}" destId="{3A86AD28-B2D8-49F2-9F7F-9D1885265204}" srcOrd="0" destOrd="0" presId="urn:microsoft.com/office/officeart/2005/8/layout/orgChart1"/>
    <dgm:cxn modelId="{A8DB4170-46CC-4FC8-88E3-E832C867C997}" type="presOf" srcId="{58C929FC-6ACB-4160-AFD4-9D59012BC08C}" destId="{359484D4-9953-4F8A-B98B-1AE9FCD13F4F}" srcOrd="1" destOrd="0" presId="urn:microsoft.com/office/officeart/2005/8/layout/orgChart1"/>
    <dgm:cxn modelId="{E671874C-5554-4D8D-8048-253B356D1354}" srcId="{DBDFE6D1-CD22-48B7-AD20-01D81102DADD}" destId="{E3A85132-49CD-4DCE-A39A-56E29534EAA6}" srcOrd="0" destOrd="0" parTransId="{B92345D5-789E-4065-B66B-2BC1AF212712}" sibTransId="{6B338745-EF22-4A11-A43E-76B149EAF47E}"/>
    <dgm:cxn modelId="{3C6B5572-3BE8-43A1-AE60-82CB0C06621F}" type="presOf" srcId="{DBDFE6D1-CD22-48B7-AD20-01D81102DADD}" destId="{06A5044E-B097-4E7C-94DC-ED9350205007}" srcOrd="1" destOrd="0" presId="urn:microsoft.com/office/officeart/2005/8/layout/orgChart1"/>
    <dgm:cxn modelId="{7FA066AC-2B7C-471C-B25D-52AD854A4ABE}" type="presOf" srcId="{E3A85132-49CD-4DCE-A39A-56E29534EAA6}" destId="{E3F1255D-70F3-4856-B84D-BDE1AC153A43}" srcOrd="0" destOrd="0" presId="urn:microsoft.com/office/officeart/2005/8/layout/orgChart1"/>
    <dgm:cxn modelId="{A6A93A84-45F8-4C83-BA47-09BB8ACC551D}" type="presOf" srcId="{DBDFE6D1-CD22-48B7-AD20-01D81102DADD}" destId="{B6B01491-1574-47AD-B7DC-DB7D5156E7B4}" srcOrd="0" destOrd="0" presId="urn:microsoft.com/office/officeart/2005/8/layout/orgChart1"/>
    <dgm:cxn modelId="{8812FF1F-16F0-434B-A4AA-756732EE07F2}" type="presOf" srcId="{2F02C5C4-2B11-4419-9431-BEDD6215702E}" destId="{D38083A6-7B25-4680-9CE2-66BCDF8DACC2}" srcOrd="1" destOrd="0" presId="urn:microsoft.com/office/officeart/2005/8/layout/orgChart1"/>
    <dgm:cxn modelId="{DB77447C-3D7E-4A1C-AEB3-DB146B7ABB9F}" srcId="{DBDFE6D1-CD22-48B7-AD20-01D81102DADD}" destId="{C7E2B65F-B86F-4BED-B263-74C13CF70E8F}" srcOrd="2" destOrd="0" parTransId="{C9E8218C-9866-4688-96FD-4AF12CB7B92D}" sibTransId="{5B2F9F50-F542-4CAF-AF2B-4FE787175DFC}"/>
    <dgm:cxn modelId="{99325706-0B2E-4D2B-B9B8-AD06E2A326F4}" type="presOf" srcId="{E3A85132-49CD-4DCE-A39A-56E29534EAA6}" destId="{66698301-5918-4A99-AC32-5D8B40758409}" srcOrd="1" destOrd="0" presId="urn:microsoft.com/office/officeart/2005/8/layout/orgChart1"/>
    <dgm:cxn modelId="{392CD904-653E-4259-BC1B-3BF815628217}" type="presOf" srcId="{2F02C5C4-2B11-4419-9431-BEDD6215702E}" destId="{3AA6E467-8BF3-4F3F-B3CB-F294FC5B04EF}" srcOrd="0" destOrd="0" presId="urn:microsoft.com/office/officeart/2005/8/layout/orgChart1"/>
    <dgm:cxn modelId="{846A021C-FDF8-42E5-B5EB-EFEC51792429}" srcId="{DBDFE6D1-CD22-48B7-AD20-01D81102DADD}" destId="{58C929FC-6ACB-4160-AFD4-9D59012BC08C}" srcOrd="3" destOrd="0" parTransId="{8AA1CA85-D23A-4145-9AC8-9DE336ED5B1C}" sibTransId="{2BFEAAED-063B-4F71-A1D3-B3513281C020}"/>
    <dgm:cxn modelId="{AB35DBF3-A219-460F-9D07-E4FDCE8656FF}" type="presOf" srcId="{C7E2B65F-B86F-4BED-B263-74C13CF70E8F}" destId="{E449A831-F313-40AB-AAD7-23191C0B7D17}" srcOrd="1" destOrd="0" presId="urn:microsoft.com/office/officeart/2005/8/layout/orgChart1"/>
    <dgm:cxn modelId="{93ACFD8B-F278-4397-9088-6A481389A95B}" type="presParOf" srcId="{DB142AC7-518C-4D56-8FC0-2732C0BD86E5}" destId="{55DB1F69-797A-4435-9DD1-45EAF2EB9E0C}" srcOrd="0" destOrd="0" presId="urn:microsoft.com/office/officeart/2005/8/layout/orgChart1"/>
    <dgm:cxn modelId="{B5501B50-A3C4-496A-BD6A-978338F68865}" type="presParOf" srcId="{55DB1F69-797A-4435-9DD1-45EAF2EB9E0C}" destId="{F6513CC6-34B4-447E-A1E4-A99A7C2AED41}" srcOrd="0" destOrd="0" presId="urn:microsoft.com/office/officeart/2005/8/layout/orgChart1"/>
    <dgm:cxn modelId="{C376D822-C0D2-4BCD-BD1D-7ECF383136F8}" type="presParOf" srcId="{F6513CC6-34B4-447E-A1E4-A99A7C2AED41}" destId="{B6B01491-1574-47AD-B7DC-DB7D5156E7B4}" srcOrd="0" destOrd="0" presId="urn:microsoft.com/office/officeart/2005/8/layout/orgChart1"/>
    <dgm:cxn modelId="{C36EFD7C-C086-4325-868E-F1A56310DA17}" type="presParOf" srcId="{F6513CC6-34B4-447E-A1E4-A99A7C2AED41}" destId="{06A5044E-B097-4E7C-94DC-ED9350205007}" srcOrd="1" destOrd="0" presId="urn:microsoft.com/office/officeart/2005/8/layout/orgChart1"/>
    <dgm:cxn modelId="{BB86BFED-A752-4226-A760-9311838AF1DE}" type="presParOf" srcId="{55DB1F69-797A-4435-9DD1-45EAF2EB9E0C}" destId="{6AA14B50-D805-4034-B318-68DC3154A415}" srcOrd="1" destOrd="0" presId="urn:microsoft.com/office/officeart/2005/8/layout/orgChart1"/>
    <dgm:cxn modelId="{1FFB9A7D-D754-4384-9104-F2249E7ABE5D}" type="presParOf" srcId="{6AA14B50-D805-4034-B318-68DC3154A415}" destId="{A7C707DD-5BF1-4B57-A303-BF24E195FA1F}" srcOrd="0" destOrd="0" presId="urn:microsoft.com/office/officeart/2005/8/layout/orgChart1"/>
    <dgm:cxn modelId="{3BDC29E6-8BD8-447D-834D-6DA5874186DF}" type="presParOf" srcId="{6AA14B50-D805-4034-B318-68DC3154A415}" destId="{D1F2C14E-F9F4-4B69-B045-C7EC07FE5A32}" srcOrd="1" destOrd="0" presId="urn:microsoft.com/office/officeart/2005/8/layout/orgChart1"/>
    <dgm:cxn modelId="{3809A117-323A-4C0B-BF13-B92B29FDB64B}" type="presParOf" srcId="{D1F2C14E-F9F4-4B69-B045-C7EC07FE5A32}" destId="{D19A80E5-EE30-4DDF-A98F-EB3DD11C2BA6}" srcOrd="0" destOrd="0" presId="urn:microsoft.com/office/officeart/2005/8/layout/orgChart1"/>
    <dgm:cxn modelId="{9C1F81AB-1116-415B-9102-047A34F9532D}" type="presParOf" srcId="{D19A80E5-EE30-4DDF-A98F-EB3DD11C2BA6}" destId="{E3F1255D-70F3-4856-B84D-BDE1AC153A43}" srcOrd="0" destOrd="0" presId="urn:microsoft.com/office/officeart/2005/8/layout/orgChart1"/>
    <dgm:cxn modelId="{781A8226-6CFF-43C9-8B88-DB4867810036}" type="presParOf" srcId="{D19A80E5-EE30-4DDF-A98F-EB3DD11C2BA6}" destId="{66698301-5918-4A99-AC32-5D8B40758409}" srcOrd="1" destOrd="0" presId="urn:microsoft.com/office/officeart/2005/8/layout/orgChart1"/>
    <dgm:cxn modelId="{CEF81E46-B5D9-40F9-9DA7-FFAE311FC5A4}" type="presParOf" srcId="{D1F2C14E-F9F4-4B69-B045-C7EC07FE5A32}" destId="{149FCA57-594A-4A22-ABEB-9D7AAB8DB2B2}" srcOrd="1" destOrd="0" presId="urn:microsoft.com/office/officeart/2005/8/layout/orgChart1"/>
    <dgm:cxn modelId="{EB15F4C6-0F4B-41CC-9A24-40F8897D96F0}" type="presParOf" srcId="{D1F2C14E-F9F4-4B69-B045-C7EC07FE5A32}" destId="{F87FE52D-69E5-4402-89F5-5460C5F8BD7E}" srcOrd="2" destOrd="0" presId="urn:microsoft.com/office/officeart/2005/8/layout/orgChart1"/>
    <dgm:cxn modelId="{963DD0E9-A0F8-4951-96CB-E104C59138A9}" type="presParOf" srcId="{6AA14B50-D805-4034-B318-68DC3154A415}" destId="{73D807A7-0F63-4AC4-86E9-E20647EC56B5}" srcOrd="2" destOrd="0" presId="urn:microsoft.com/office/officeart/2005/8/layout/orgChart1"/>
    <dgm:cxn modelId="{179E537F-B2CB-4D14-94B6-750B4B075B00}" type="presParOf" srcId="{6AA14B50-D805-4034-B318-68DC3154A415}" destId="{45646959-0C84-49B5-BA8F-2A86CEDE345C}" srcOrd="3" destOrd="0" presId="urn:microsoft.com/office/officeart/2005/8/layout/orgChart1"/>
    <dgm:cxn modelId="{A5516847-E568-4B6C-8DB6-D8C8A3F24F30}" type="presParOf" srcId="{45646959-0C84-49B5-BA8F-2A86CEDE345C}" destId="{15929C5C-2E61-4C67-86A7-93836FCAFDE2}" srcOrd="0" destOrd="0" presId="urn:microsoft.com/office/officeart/2005/8/layout/orgChart1"/>
    <dgm:cxn modelId="{A41CB8E7-5CFF-410D-9C84-83682C5F5745}" type="presParOf" srcId="{15929C5C-2E61-4C67-86A7-93836FCAFDE2}" destId="{3AA6E467-8BF3-4F3F-B3CB-F294FC5B04EF}" srcOrd="0" destOrd="0" presId="urn:microsoft.com/office/officeart/2005/8/layout/orgChart1"/>
    <dgm:cxn modelId="{FE7D5460-1D71-423B-A1F4-FD178379580E}" type="presParOf" srcId="{15929C5C-2E61-4C67-86A7-93836FCAFDE2}" destId="{D38083A6-7B25-4680-9CE2-66BCDF8DACC2}" srcOrd="1" destOrd="0" presId="urn:microsoft.com/office/officeart/2005/8/layout/orgChart1"/>
    <dgm:cxn modelId="{CE046D68-2F52-48D9-B36D-360F0C371D28}" type="presParOf" srcId="{45646959-0C84-49B5-BA8F-2A86CEDE345C}" destId="{84C0C515-DC7D-4EB1-8BF2-87151D1A9946}" srcOrd="1" destOrd="0" presId="urn:microsoft.com/office/officeart/2005/8/layout/orgChart1"/>
    <dgm:cxn modelId="{ED4EE913-D6CF-4C92-AC27-7D597013CB9E}" type="presParOf" srcId="{45646959-0C84-49B5-BA8F-2A86CEDE345C}" destId="{302FC26E-7BBB-45DA-A907-7190A4D9892B}" srcOrd="2" destOrd="0" presId="urn:microsoft.com/office/officeart/2005/8/layout/orgChart1"/>
    <dgm:cxn modelId="{0D4AC5D0-7FDD-4F0F-8D64-F76D3D6A5D2A}" type="presParOf" srcId="{6AA14B50-D805-4034-B318-68DC3154A415}" destId="{3A86AD28-B2D8-49F2-9F7F-9D1885265204}" srcOrd="4" destOrd="0" presId="urn:microsoft.com/office/officeart/2005/8/layout/orgChart1"/>
    <dgm:cxn modelId="{1EB35EB5-1663-418A-ABC7-53F80821BAA2}" type="presParOf" srcId="{6AA14B50-D805-4034-B318-68DC3154A415}" destId="{F4DC5C6A-8E8F-4AB4-B8C8-C1E06AF692DC}" srcOrd="5" destOrd="0" presId="urn:microsoft.com/office/officeart/2005/8/layout/orgChart1"/>
    <dgm:cxn modelId="{A5B2830B-AF88-491A-9FD9-F2071E6C5DE4}" type="presParOf" srcId="{F4DC5C6A-8E8F-4AB4-B8C8-C1E06AF692DC}" destId="{BC050C93-6FAF-4EAB-9870-5287D5B2C5C6}" srcOrd="0" destOrd="0" presId="urn:microsoft.com/office/officeart/2005/8/layout/orgChart1"/>
    <dgm:cxn modelId="{D7CDA29B-BBD5-4550-AEAE-F9A8609A6E96}" type="presParOf" srcId="{BC050C93-6FAF-4EAB-9870-5287D5B2C5C6}" destId="{ED6EEA1B-CD06-483B-A5B7-6FA14671A821}" srcOrd="0" destOrd="0" presId="urn:microsoft.com/office/officeart/2005/8/layout/orgChart1"/>
    <dgm:cxn modelId="{5C54C66C-143E-4D69-84C6-F654FD8A3ACB}" type="presParOf" srcId="{BC050C93-6FAF-4EAB-9870-5287D5B2C5C6}" destId="{E449A831-F313-40AB-AAD7-23191C0B7D17}" srcOrd="1" destOrd="0" presId="urn:microsoft.com/office/officeart/2005/8/layout/orgChart1"/>
    <dgm:cxn modelId="{5FB2D03B-8D2B-46B7-BDA0-97A58D806150}" type="presParOf" srcId="{F4DC5C6A-8E8F-4AB4-B8C8-C1E06AF692DC}" destId="{E693B58F-13FB-486D-83C6-373B0B290EF1}" srcOrd="1" destOrd="0" presId="urn:microsoft.com/office/officeart/2005/8/layout/orgChart1"/>
    <dgm:cxn modelId="{D93FE675-EE3F-4827-A8EB-65E35AB8D9F9}" type="presParOf" srcId="{F4DC5C6A-8E8F-4AB4-B8C8-C1E06AF692DC}" destId="{E4C5D017-37E0-409D-AC37-0A254451904F}" srcOrd="2" destOrd="0" presId="urn:microsoft.com/office/officeart/2005/8/layout/orgChart1"/>
    <dgm:cxn modelId="{3A5A7BAF-86FB-4C0B-9EF0-815ADC4276D3}" type="presParOf" srcId="{6AA14B50-D805-4034-B318-68DC3154A415}" destId="{90406569-0348-45F7-9530-11BE9505AC37}" srcOrd="6" destOrd="0" presId="urn:microsoft.com/office/officeart/2005/8/layout/orgChart1"/>
    <dgm:cxn modelId="{69CF3C09-1AE2-4C39-9995-00A4701D1B5C}" type="presParOf" srcId="{6AA14B50-D805-4034-B318-68DC3154A415}" destId="{A279665E-064B-4813-9A7A-2D1F1FDD1EF4}" srcOrd="7" destOrd="0" presId="urn:microsoft.com/office/officeart/2005/8/layout/orgChart1"/>
    <dgm:cxn modelId="{FCF9633D-85B8-483D-A0B1-D193687AC17B}" type="presParOf" srcId="{A279665E-064B-4813-9A7A-2D1F1FDD1EF4}" destId="{608318F9-00BE-4537-83AF-2DD18B7BEED8}" srcOrd="0" destOrd="0" presId="urn:microsoft.com/office/officeart/2005/8/layout/orgChart1"/>
    <dgm:cxn modelId="{C892E38B-2FAF-437D-8A50-02966596387B}" type="presParOf" srcId="{608318F9-00BE-4537-83AF-2DD18B7BEED8}" destId="{E3374AB0-6410-4DFB-916F-969DB6179BEE}" srcOrd="0" destOrd="0" presId="urn:microsoft.com/office/officeart/2005/8/layout/orgChart1"/>
    <dgm:cxn modelId="{79BA556B-37ED-4F3D-B451-8A1DD181B001}" type="presParOf" srcId="{608318F9-00BE-4537-83AF-2DD18B7BEED8}" destId="{359484D4-9953-4F8A-B98B-1AE9FCD13F4F}" srcOrd="1" destOrd="0" presId="urn:microsoft.com/office/officeart/2005/8/layout/orgChart1"/>
    <dgm:cxn modelId="{7E16A8B2-1702-47EA-895D-AB4E407DBE4A}" type="presParOf" srcId="{A279665E-064B-4813-9A7A-2D1F1FDD1EF4}" destId="{87F93D84-08D6-48F5-AECD-F38C39D96DE0}" srcOrd="1" destOrd="0" presId="urn:microsoft.com/office/officeart/2005/8/layout/orgChart1"/>
    <dgm:cxn modelId="{768E9A0C-98F3-4212-A84C-1D0B00BE7BC2}" type="presParOf" srcId="{A279665E-064B-4813-9A7A-2D1F1FDD1EF4}" destId="{E258699F-BA6C-43FA-B530-174DF91DCC22}" srcOrd="2" destOrd="0" presId="urn:microsoft.com/office/officeart/2005/8/layout/orgChart1"/>
    <dgm:cxn modelId="{C4D22F2B-166B-4B75-A69D-59C9431EA75A}" type="presParOf" srcId="{55DB1F69-797A-4435-9DD1-45EAF2EB9E0C}" destId="{613AB6F9-CA5D-4AF9-A5D4-7C45A38D899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0B35B6D-A848-4346-98F2-BE63B1BB8825}" type="doc">
      <dgm:prSet loTypeId="urn:microsoft.com/office/officeart/2005/8/layout/orgChart1" loCatId="hierarchy" qsTypeId="urn:microsoft.com/office/officeart/2005/8/quickstyle/simple1" qsCatId="simple" csTypeId="urn:microsoft.com/office/officeart/2005/8/colors/accent1_2" csCatId="accent1"/>
      <dgm:spPr/>
    </dgm:pt>
    <dgm:pt modelId="{F5F313EA-C31D-4BDD-8459-AEC111A6E7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Mizahi Anlatımın Kullanıldığı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 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2141325D-0ACD-4A71-B1B6-C3259A20EB2E}" type="parTrans" cxnId="{F65D849E-CA07-4F2F-8EBE-E289E4CE1E58}">
      <dgm:prSet/>
      <dgm:spPr/>
    </dgm:pt>
    <dgm:pt modelId="{78BF1F9B-5D1E-4C75-9491-C0D105F624B0}" type="sibTrans" cxnId="{F65D849E-CA07-4F2F-8EBE-E289E4CE1E58}">
      <dgm:prSet/>
      <dgm:spPr/>
    </dgm:pt>
    <dgm:pt modelId="{B292D0B4-3F4F-4811-9675-E61B521B39A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Roman</a:t>
          </a:r>
          <a:endParaRPr kumimoji="0" lang="tr-TR" altLang="tr-TR" b="0" i="0" u="none" strike="noStrike" cap="none" normalizeH="0" baseline="0" smtClean="0">
            <a:ln>
              <a:noFill/>
            </a:ln>
            <a:solidFill>
              <a:schemeClr val="tx1"/>
            </a:solidFill>
            <a:effectLst/>
            <a:latin typeface="Times New Roman" pitchFamily="18" charset="0"/>
          </a:endParaRPr>
        </a:p>
      </dgm:t>
    </dgm:pt>
    <dgm:pt modelId="{741B0AC8-BA4C-43CF-9F73-828EADFECFE3}" type="parTrans" cxnId="{A9C5173B-20CF-47D9-BCC3-445BC6891C82}">
      <dgm:prSet/>
      <dgm:spPr/>
    </dgm:pt>
    <dgm:pt modelId="{C7CAB2DC-5160-4E1D-804B-8313B73A2223}" type="sibTrans" cxnId="{A9C5173B-20CF-47D9-BCC3-445BC6891C82}">
      <dgm:prSet/>
      <dgm:spPr/>
    </dgm:pt>
    <dgm:pt modelId="{26664D9D-5E39-4DE7-AE0D-07162611BA6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Hikaye</a:t>
          </a:r>
          <a:endParaRPr kumimoji="0" lang="tr-TR" altLang="tr-TR" b="0" i="0" u="none" strike="noStrike" cap="none" normalizeH="0" baseline="0" smtClean="0">
            <a:ln>
              <a:noFill/>
            </a:ln>
            <a:solidFill>
              <a:schemeClr val="tx1"/>
            </a:solidFill>
            <a:effectLst/>
            <a:latin typeface="Times New Roman" pitchFamily="18" charset="0"/>
          </a:endParaRPr>
        </a:p>
      </dgm:t>
    </dgm:pt>
    <dgm:pt modelId="{A38474EA-661E-4859-AF0C-42FC7BBB9EE4}" type="parTrans" cxnId="{7181BBAE-C56E-4CD8-8C00-92AE09C2A4B8}">
      <dgm:prSet/>
      <dgm:spPr/>
    </dgm:pt>
    <dgm:pt modelId="{20774398-CD2C-4EF2-9A59-B3FE41AAFC9F}" type="sibTrans" cxnId="{7181BBAE-C56E-4CD8-8C00-92AE09C2A4B8}">
      <dgm:prSet/>
      <dgm:spPr/>
    </dgm:pt>
    <dgm:pt modelId="{4CF8FE45-8CA0-4310-9F37-DEAAFF0A90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Tiyatro</a:t>
          </a:r>
          <a:endParaRPr kumimoji="0" lang="tr-TR" altLang="tr-TR" b="0" i="0" u="none" strike="noStrike" cap="none" normalizeH="0" baseline="0" smtClean="0">
            <a:ln>
              <a:noFill/>
            </a:ln>
            <a:solidFill>
              <a:schemeClr val="tx1"/>
            </a:solidFill>
            <a:effectLst/>
            <a:latin typeface="Times New Roman" pitchFamily="18" charset="0"/>
          </a:endParaRPr>
        </a:p>
      </dgm:t>
    </dgm:pt>
    <dgm:pt modelId="{3FB09DC3-71CC-4897-8420-C8F29EBD9D63}" type="parTrans" cxnId="{A7E3B348-F776-4A05-9B2A-84220FE0FD35}">
      <dgm:prSet/>
      <dgm:spPr/>
    </dgm:pt>
    <dgm:pt modelId="{405E5083-CECB-4C65-8AD4-F0DE322764ED}" type="sibTrans" cxnId="{A7E3B348-F776-4A05-9B2A-84220FE0FD35}">
      <dgm:prSet/>
      <dgm:spPr/>
    </dgm:pt>
    <dgm:pt modelId="{4149D282-4192-4E88-9E17-1BD68EAB141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Fıkra</a:t>
          </a:r>
          <a:endParaRPr kumimoji="0" lang="tr-TR" altLang="tr-TR" b="0" i="0" u="none" strike="noStrike" cap="none" normalizeH="0" baseline="0" smtClean="0">
            <a:ln>
              <a:noFill/>
            </a:ln>
            <a:solidFill>
              <a:schemeClr val="tx1"/>
            </a:solidFill>
            <a:effectLst/>
            <a:latin typeface="Times New Roman" pitchFamily="18" charset="0"/>
          </a:endParaRPr>
        </a:p>
      </dgm:t>
    </dgm:pt>
    <dgm:pt modelId="{A3BE256C-A5ED-4264-90AD-3745D6CB035A}" type="parTrans" cxnId="{A5747554-344A-421E-B930-14AB6BD093EE}">
      <dgm:prSet/>
      <dgm:spPr/>
    </dgm:pt>
    <dgm:pt modelId="{648DEAD7-521D-4C44-9592-667DED862F08}" type="sibTrans" cxnId="{A5747554-344A-421E-B930-14AB6BD093EE}">
      <dgm:prSet/>
      <dgm:spPr/>
    </dgm:pt>
    <dgm:pt modelId="{F7BC3630-D9F2-4FA6-AFED-BEDA8E96003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Şiir</a:t>
          </a:r>
          <a:endParaRPr kumimoji="0" lang="tr-TR" altLang="tr-TR" b="0" i="0" u="none" strike="noStrike" cap="none" normalizeH="0" baseline="0" smtClean="0">
            <a:ln>
              <a:noFill/>
            </a:ln>
            <a:solidFill>
              <a:schemeClr val="tx1"/>
            </a:solidFill>
            <a:effectLst/>
            <a:latin typeface="Times New Roman" pitchFamily="18" charset="0"/>
          </a:endParaRPr>
        </a:p>
      </dgm:t>
    </dgm:pt>
    <dgm:pt modelId="{0B297673-DF3B-452F-BA4A-97A40A47A9DB}" type="parTrans" cxnId="{3E9635C1-B318-4A4F-8CB1-21E40D921ED9}">
      <dgm:prSet/>
      <dgm:spPr/>
    </dgm:pt>
    <dgm:pt modelId="{2644A494-A3E9-4774-A1A8-4FF9C036BF01}" type="sibTrans" cxnId="{3E9635C1-B318-4A4F-8CB1-21E40D921ED9}">
      <dgm:prSet/>
      <dgm:spPr/>
    </dgm:pt>
    <dgm:pt modelId="{C9922C3D-EFEB-49E2-9BDF-9137FCE2F4E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Deneme</a:t>
          </a:r>
          <a:endParaRPr kumimoji="0" lang="tr-TR" altLang="tr-TR" b="0" i="0" u="none" strike="noStrike" cap="none" normalizeH="0" baseline="0" smtClean="0">
            <a:ln>
              <a:noFill/>
            </a:ln>
            <a:solidFill>
              <a:schemeClr val="tx1"/>
            </a:solidFill>
            <a:effectLst/>
            <a:latin typeface="Times New Roman" pitchFamily="18" charset="0"/>
          </a:endParaRPr>
        </a:p>
      </dgm:t>
    </dgm:pt>
    <dgm:pt modelId="{0926DFC5-E0E0-4CF8-BBD5-7D5B3D434CD0}" type="parTrans" cxnId="{A80468A7-DA37-49B1-BEB1-928224EE7C61}">
      <dgm:prSet/>
      <dgm:spPr/>
    </dgm:pt>
    <dgm:pt modelId="{9E1A34D1-D410-46C1-B1C3-8D91F5AD0D72}" type="sibTrans" cxnId="{A80468A7-DA37-49B1-BEB1-928224EE7C61}">
      <dgm:prSet/>
      <dgm:spPr/>
    </dgm:pt>
    <dgm:pt modelId="{4CE86967-694D-4AB8-9A0C-EFE2EA5C6489}" type="pres">
      <dgm:prSet presAssocID="{C0B35B6D-A848-4346-98F2-BE63B1BB8825}" presName="hierChild1" presStyleCnt="0">
        <dgm:presLayoutVars>
          <dgm:orgChart val="1"/>
          <dgm:chPref val="1"/>
          <dgm:dir/>
          <dgm:animOne val="branch"/>
          <dgm:animLvl val="lvl"/>
          <dgm:resizeHandles/>
        </dgm:presLayoutVars>
      </dgm:prSet>
      <dgm:spPr/>
    </dgm:pt>
    <dgm:pt modelId="{BC50F0D9-7DD6-422A-9B0B-B9965A33069D}" type="pres">
      <dgm:prSet presAssocID="{F5F313EA-C31D-4BDD-8459-AEC111A6E73D}" presName="hierRoot1" presStyleCnt="0">
        <dgm:presLayoutVars>
          <dgm:hierBranch/>
        </dgm:presLayoutVars>
      </dgm:prSet>
      <dgm:spPr/>
    </dgm:pt>
    <dgm:pt modelId="{8E2C134D-9176-46DC-BA45-527A50E743BC}" type="pres">
      <dgm:prSet presAssocID="{F5F313EA-C31D-4BDD-8459-AEC111A6E73D}" presName="rootComposite1" presStyleCnt="0"/>
      <dgm:spPr/>
    </dgm:pt>
    <dgm:pt modelId="{42A89E34-E900-432F-8293-CDCF5A807F3C}" type="pres">
      <dgm:prSet presAssocID="{F5F313EA-C31D-4BDD-8459-AEC111A6E73D}" presName="rootText1" presStyleLbl="node0" presStyleIdx="0" presStyleCnt="1">
        <dgm:presLayoutVars>
          <dgm:chPref val="3"/>
        </dgm:presLayoutVars>
      </dgm:prSet>
      <dgm:spPr/>
    </dgm:pt>
    <dgm:pt modelId="{3A8BB69A-AA95-4FED-8069-61FB493906B2}" type="pres">
      <dgm:prSet presAssocID="{F5F313EA-C31D-4BDD-8459-AEC111A6E73D}" presName="rootConnector1" presStyleLbl="node1" presStyleIdx="0" presStyleCnt="0"/>
      <dgm:spPr/>
    </dgm:pt>
    <dgm:pt modelId="{EB3EA099-B0C8-41FB-A1F1-E3016339144F}" type="pres">
      <dgm:prSet presAssocID="{F5F313EA-C31D-4BDD-8459-AEC111A6E73D}" presName="hierChild2" presStyleCnt="0"/>
      <dgm:spPr/>
    </dgm:pt>
    <dgm:pt modelId="{09282C29-8D33-46F7-BEBE-40687ACF00F6}" type="pres">
      <dgm:prSet presAssocID="{741B0AC8-BA4C-43CF-9F73-828EADFECFE3}" presName="Name35" presStyleLbl="parChTrans1D2" presStyleIdx="0" presStyleCnt="6"/>
      <dgm:spPr/>
    </dgm:pt>
    <dgm:pt modelId="{7C49C1DC-67AD-48CC-BCF0-FC0FB82C4B34}" type="pres">
      <dgm:prSet presAssocID="{B292D0B4-3F4F-4811-9675-E61B521B39A9}" presName="hierRoot2" presStyleCnt="0">
        <dgm:presLayoutVars>
          <dgm:hierBranch/>
        </dgm:presLayoutVars>
      </dgm:prSet>
      <dgm:spPr/>
    </dgm:pt>
    <dgm:pt modelId="{07BAC92D-BAD5-49F2-A57A-18EB00E48CE6}" type="pres">
      <dgm:prSet presAssocID="{B292D0B4-3F4F-4811-9675-E61B521B39A9}" presName="rootComposite" presStyleCnt="0"/>
      <dgm:spPr/>
    </dgm:pt>
    <dgm:pt modelId="{2423F3C7-545C-43EF-88CB-AB679680095D}" type="pres">
      <dgm:prSet presAssocID="{B292D0B4-3F4F-4811-9675-E61B521B39A9}" presName="rootText" presStyleLbl="node2" presStyleIdx="0" presStyleCnt="6">
        <dgm:presLayoutVars>
          <dgm:chPref val="3"/>
        </dgm:presLayoutVars>
      </dgm:prSet>
      <dgm:spPr/>
    </dgm:pt>
    <dgm:pt modelId="{DD28F088-DA42-4D18-9215-CE553F6DC42C}" type="pres">
      <dgm:prSet presAssocID="{B292D0B4-3F4F-4811-9675-E61B521B39A9}" presName="rootConnector" presStyleLbl="node2" presStyleIdx="0" presStyleCnt="6"/>
      <dgm:spPr/>
    </dgm:pt>
    <dgm:pt modelId="{06F349C7-5637-46C5-9332-9A958DE95975}" type="pres">
      <dgm:prSet presAssocID="{B292D0B4-3F4F-4811-9675-E61B521B39A9}" presName="hierChild4" presStyleCnt="0"/>
      <dgm:spPr/>
    </dgm:pt>
    <dgm:pt modelId="{EB085EBE-E325-4489-A0CC-D2EBDF379C3A}" type="pres">
      <dgm:prSet presAssocID="{B292D0B4-3F4F-4811-9675-E61B521B39A9}" presName="hierChild5" presStyleCnt="0"/>
      <dgm:spPr/>
    </dgm:pt>
    <dgm:pt modelId="{3DE5421E-EC8E-46B0-AD4D-B64DE96DF8B9}" type="pres">
      <dgm:prSet presAssocID="{A38474EA-661E-4859-AF0C-42FC7BBB9EE4}" presName="Name35" presStyleLbl="parChTrans1D2" presStyleIdx="1" presStyleCnt="6"/>
      <dgm:spPr/>
    </dgm:pt>
    <dgm:pt modelId="{6AAD06A2-72FD-4970-9DBC-A805724AA1B8}" type="pres">
      <dgm:prSet presAssocID="{26664D9D-5E39-4DE7-AE0D-07162611BA6D}" presName="hierRoot2" presStyleCnt="0">
        <dgm:presLayoutVars>
          <dgm:hierBranch/>
        </dgm:presLayoutVars>
      </dgm:prSet>
      <dgm:spPr/>
    </dgm:pt>
    <dgm:pt modelId="{C08E704C-1D23-470D-81D1-BDF6EF91BD1B}" type="pres">
      <dgm:prSet presAssocID="{26664D9D-5E39-4DE7-AE0D-07162611BA6D}" presName="rootComposite" presStyleCnt="0"/>
      <dgm:spPr/>
    </dgm:pt>
    <dgm:pt modelId="{92740AB8-62B5-414E-952F-4B04D4040B36}" type="pres">
      <dgm:prSet presAssocID="{26664D9D-5E39-4DE7-AE0D-07162611BA6D}" presName="rootText" presStyleLbl="node2" presStyleIdx="1" presStyleCnt="6">
        <dgm:presLayoutVars>
          <dgm:chPref val="3"/>
        </dgm:presLayoutVars>
      </dgm:prSet>
      <dgm:spPr/>
    </dgm:pt>
    <dgm:pt modelId="{6F068BE8-9C43-4C5E-AFBC-69B180B930A1}" type="pres">
      <dgm:prSet presAssocID="{26664D9D-5E39-4DE7-AE0D-07162611BA6D}" presName="rootConnector" presStyleLbl="node2" presStyleIdx="1" presStyleCnt="6"/>
      <dgm:spPr/>
    </dgm:pt>
    <dgm:pt modelId="{228EA13E-FA17-4732-9457-9AF226DDE212}" type="pres">
      <dgm:prSet presAssocID="{26664D9D-5E39-4DE7-AE0D-07162611BA6D}" presName="hierChild4" presStyleCnt="0"/>
      <dgm:spPr/>
    </dgm:pt>
    <dgm:pt modelId="{07122832-DE66-490E-9F1D-8D50D57CDDFB}" type="pres">
      <dgm:prSet presAssocID="{26664D9D-5E39-4DE7-AE0D-07162611BA6D}" presName="hierChild5" presStyleCnt="0"/>
      <dgm:spPr/>
    </dgm:pt>
    <dgm:pt modelId="{143EA8B3-6D3C-47DE-8FEF-279CE1D1F44F}" type="pres">
      <dgm:prSet presAssocID="{3FB09DC3-71CC-4897-8420-C8F29EBD9D63}" presName="Name35" presStyleLbl="parChTrans1D2" presStyleIdx="2" presStyleCnt="6"/>
      <dgm:spPr/>
    </dgm:pt>
    <dgm:pt modelId="{F86D17CC-6573-4F88-AE0E-ACA9486EA4C1}" type="pres">
      <dgm:prSet presAssocID="{4CF8FE45-8CA0-4310-9F37-DEAAFF0A906F}" presName="hierRoot2" presStyleCnt="0">
        <dgm:presLayoutVars>
          <dgm:hierBranch/>
        </dgm:presLayoutVars>
      </dgm:prSet>
      <dgm:spPr/>
    </dgm:pt>
    <dgm:pt modelId="{A74522A2-1F3B-4020-ACE6-5B845E7F7391}" type="pres">
      <dgm:prSet presAssocID="{4CF8FE45-8CA0-4310-9F37-DEAAFF0A906F}" presName="rootComposite" presStyleCnt="0"/>
      <dgm:spPr/>
    </dgm:pt>
    <dgm:pt modelId="{CD6828C1-DC3F-47E8-BD3D-46EF2338EB82}" type="pres">
      <dgm:prSet presAssocID="{4CF8FE45-8CA0-4310-9F37-DEAAFF0A906F}" presName="rootText" presStyleLbl="node2" presStyleIdx="2" presStyleCnt="6">
        <dgm:presLayoutVars>
          <dgm:chPref val="3"/>
        </dgm:presLayoutVars>
      </dgm:prSet>
      <dgm:spPr/>
    </dgm:pt>
    <dgm:pt modelId="{B7B8F995-0876-471E-BC5C-A5C18262EC87}" type="pres">
      <dgm:prSet presAssocID="{4CF8FE45-8CA0-4310-9F37-DEAAFF0A906F}" presName="rootConnector" presStyleLbl="node2" presStyleIdx="2" presStyleCnt="6"/>
      <dgm:spPr/>
    </dgm:pt>
    <dgm:pt modelId="{136C6BEA-31B3-482A-89DE-E441C95D419B}" type="pres">
      <dgm:prSet presAssocID="{4CF8FE45-8CA0-4310-9F37-DEAAFF0A906F}" presName="hierChild4" presStyleCnt="0"/>
      <dgm:spPr/>
    </dgm:pt>
    <dgm:pt modelId="{90583592-EB00-4B9D-B1A4-9FE53BA81E95}" type="pres">
      <dgm:prSet presAssocID="{4CF8FE45-8CA0-4310-9F37-DEAAFF0A906F}" presName="hierChild5" presStyleCnt="0"/>
      <dgm:spPr/>
    </dgm:pt>
    <dgm:pt modelId="{25B516FA-0EAD-4D05-8B62-6EDDADDCA892}" type="pres">
      <dgm:prSet presAssocID="{A3BE256C-A5ED-4264-90AD-3745D6CB035A}" presName="Name35" presStyleLbl="parChTrans1D2" presStyleIdx="3" presStyleCnt="6"/>
      <dgm:spPr/>
    </dgm:pt>
    <dgm:pt modelId="{7EFD3A09-B946-4F80-938A-D6E6B63B2CFD}" type="pres">
      <dgm:prSet presAssocID="{4149D282-4192-4E88-9E17-1BD68EAB1414}" presName="hierRoot2" presStyleCnt="0">
        <dgm:presLayoutVars>
          <dgm:hierBranch/>
        </dgm:presLayoutVars>
      </dgm:prSet>
      <dgm:spPr/>
    </dgm:pt>
    <dgm:pt modelId="{71EDE00C-D77F-402D-9537-37BFFE621D77}" type="pres">
      <dgm:prSet presAssocID="{4149D282-4192-4E88-9E17-1BD68EAB1414}" presName="rootComposite" presStyleCnt="0"/>
      <dgm:spPr/>
    </dgm:pt>
    <dgm:pt modelId="{678AD1A4-91D6-4BE4-92D5-FABF7190858A}" type="pres">
      <dgm:prSet presAssocID="{4149D282-4192-4E88-9E17-1BD68EAB1414}" presName="rootText" presStyleLbl="node2" presStyleIdx="3" presStyleCnt="6">
        <dgm:presLayoutVars>
          <dgm:chPref val="3"/>
        </dgm:presLayoutVars>
      </dgm:prSet>
      <dgm:spPr/>
    </dgm:pt>
    <dgm:pt modelId="{F7AF7CC8-F6A5-41BC-A32C-8CC3431D6553}" type="pres">
      <dgm:prSet presAssocID="{4149D282-4192-4E88-9E17-1BD68EAB1414}" presName="rootConnector" presStyleLbl="node2" presStyleIdx="3" presStyleCnt="6"/>
      <dgm:spPr/>
    </dgm:pt>
    <dgm:pt modelId="{EE215264-66E1-41D2-937F-CAFEC0A72EAA}" type="pres">
      <dgm:prSet presAssocID="{4149D282-4192-4E88-9E17-1BD68EAB1414}" presName="hierChild4" presStyleCnt="0"/>
      <dgm:spPr/>
    </dgm:pt>
    <dgm:pt modelId="{834B5682-E744-4EFB-A20E-10234EE5CD9B}" type="pres">
      <dgm:prSet presAssocID="{4149D282-4192-4E88-9E17-1BD68EAB1414}" presName="hierChild5" presStyleCnt="0"/>
      <dgm:spPr/>
    </dgm:pt>
    <dgm:pt modelId="{0C4FC13F-8C6C-483A-A09D-B80C3CE2D632}" type="pres">
      <dgm:prSet presAssocID="{0B297673-DF3B-452F-BA4A-97A40A47A9DB}" presName="Name35" presStyleLbl="parChTrans1D2" presStyleIdx="4" presStyleCnt="6"/>
      <dgm:spPr/>
    </dgm:pt>
    <dgm:pt modelId="{6D6C13A5-27BA-45FC-832F-34795066B54F}" type="pres">
      <dgm:prSet presAssocID="{F7BC3630-D9F2-4FA6-AFED-BEDA8E960034}" presName="hierRoot2" presStyleCnt="0">
        <dgm:presLayoutVars>
          <dgm:hierBranch/>
        </dgm:presLayoutVars>
      </dgm:prSet>
      <dgm:spPr/>
    </dgm:pt>
    <dgm:pt modelId="{5A5F730B-6544-4EEA-955B-312D2AD2BFF0}" type="pres">
      <dgm:prSet presAssocID="{F7BC3630-D9F2-4FA6-AFED-BEDA8E960034}" presName="rootComposite" presStyleCnt="0"/>
      <dgm:spPr/>
    </dgm:pt>
    <dgm:pt modelId="{AAB44679-4B8E-4A8A-886A-3F3B52FD5951}" type="pres">
      <dgm:prSet presAssocID="{F7BC3630-D9F2-4FA6-AFED-BEDA8E960034}" presName="rootText" presStyleLbl="node2" presStyleIdx="4" presStyleCnt="6">
        <dgm:presLayoutVars>
          <dgm:chPref val="3"/>
        </dgm:presLayoutVars>
      </dgm:prSet>
      <dgm:spPr/>
    </dgm:pt>
    <dgm:pt modelId="{B9EEC291-1B60-45A5-B138-92F0AFEBB489}" type="pres">
      <dgm:prSet presAssocID="{F7BC3630-D9F2-4FA6-AFED-BEDA8E960034}" presName="rootConnector" presStyleLbl="node2" presStyleIdx="4" presStyleCnt="6"/>
      <dgm:spPr/>
    </dgm:pt>
    <dgm:pt modelId="{53776339-D68B-4503-AEB3-479F0EFC3843}" type="pres">
      <dgm:prSet presAssocID="{F7BC3630-D9F2-4FA6-AFED-BEDA8E960034}" presName="hierChild4" presStyleCnt="0"/>
      <dgm:spPr/>
    </dgm:pt>
    <dgm:pt modelId="{C00CD0A6-1F8E-4D60-9554-7BF28E773982}" type="pres">
      <dgm:prSet presAssocID="{F7BC3630-D9F2-4FA6-AFED-BEDA8E960034}" presName="hierChild5" presStyleCnt="0"/>
      <dgm:spPr/>
    </dgm:pt>
    <dgm:pt modelId="{E1CAD051-3807-49E2-9CE8-81609A95E5BE}" type="pres">
      <dgm:prSet presAssocID="{0926DFC5-E0E0-4CF8-BBD5-7D5B3D434CD0}" presName="Name35" presStyleLbl="parChTrans1D2" presStyleIdx="5" presStyleCnt="6"/>
      <dgm:spPr/>
    </dgm:pt>
    <dgm:pt modelId="{5EBFAAFA-F629-4B0D-B6D3-11354BC5C3AA}" type="pres">
      <dgm:prSet presAssocID="{C9922C3D-EFEB-49E2-9BDF-9137FCE2F4E1}" presName="hierRoot2" presStyleCnt="0">
        <dgm:presLayoutVars>
          <dgm:hierBranch/>
        </dgm:presLayoutVars>
      </dgm:prSet>
      <dgm:spPr/>
    </dgm:pt>
    <dgm:pt modelId="{D5990176-1D7F-4003-BA43-450F4EF89ECB}" type="pres">
      <dgm:prSet presAssocID="{C9922C3D-EFEB-49E2-9BDF-9137FCE2F4E1}" presName="rootComposite" presStyleCnt="0"/>
      <dgm:spPr/>
    </dgm:pt>
    <dgm:pt modelId="{442DB1B6-650F-4BD5-B0DA-FDDC4C2940AE}" type="pres">
      <dgm:prSet presAssocID="{C9922C3D-EFEB-49E2-9BDF-9137FCE2F4E1}" presName="rootText" presStyleLbl="node2" presStyleIdx="5" presStyleCnt="6">
        <dgm:presLayoutVars>
          <dgm:chPref val="3"/>
        </dgm:presLayoutVars>
      </dgm:prSet>
      <dgm:spPr/>
    </dgm:pt>
    <dgm:pt modelId="{B183472F-1E14-469A-AB3B-EF42BE4E3BC8}" type="pres">
      <dgm:prSet presAssocID="{C9922C3D-EFEB-49E2-9BDF-9137FCE2F4E1}" presName="rootConnector" presStyleLbl="node2" presStyleIdx="5" presStyleCnt="6"/>
      <dgm:spPr/>
    </dgm:pt>
    <dgm:pt modelId="{EA8CADA2-4CF2-4B56-95AF-3F8A37142461}" type="pres">
      <dgm:prSet presAssocID="{C9922C3D-EFEB-49E2-9BDF-9137FCE2F4E1}" presName="hierChild4" presStyleCnt="0"/>
      <dgm:spPr/>
    </dgm:pt>
    <dgm:pt modelId="{96AC311E-CB31-46AD-81F3-2808978DA604}" type="pres">
      <dgm:prSet presAssocID="{C9922C3D-EFEB-49E2-9BDF-9137FCE2F4E1}" presName="hierChild5" presStyleCnt="0"/>
      <dgm:spPr/>
    </dgm:pt>
    <dgm:pt modelId="{D0178DF0-54BC-4E44-9696-DDE4D8B273BD}" type="pres">
      <dgm:prSet presAssocID="{F5F313EA-C31D-4BDD-8459-AEC111A6E73D}" presName="hierChild3" presStyleCnt="0"/>
      <dgm:spPr/>
    </dgm:pt>
  </dgm:ptLst>
  <dgm:cxnLst>
    <dgm:cxn modelId="{40873B7C-8402-474A-BEF1-BB659ECF9483}" type="presOf" srcId="{0926DFC5-E0E0-4CF8-BBD5-7D5B3D434CD0}" destId="{E1CAD051-3807-49E2-9CE8-81609A95E5BE}" srcOrd="0" destOrd="0" presId="urn:microsoft.com/office/officeart/2005/8/layout/orgChart1"/>
    <dgm:cxn modelId="{973210DE-19B8-45B6-A467-38E9C234027D}" type="presOf" srcId="{4CF8FE45-8CA0-4310-9F37-DEAAFF0A906F}" destId="{CD6828C1-DC3F-47E8-BD3D-46EF2338EB82}" srcOrd="0" destOrd="0" presId="urn:microsoft.com/office/officeart/2005/8/layout/orgChart1"/>
    <dgm:cxn modelId="{BCBD3284-4F4F-41BD-B975-08896C576FA0}" type="presOf" srcId="{A3BE256C-A5ED-4264-90AD-3745D6CB035A}" destId="{25B516FA-0EAD-4D05-8B62-6EDDADDCA892}" srcOrd="0" destOrd="0" presId="urn:microsoft.com/office/officeart/2005/8/layout/orgChart1"/>
    <dgm:cxn modelId="{D165502E-2020-4EC8-93AD-388DC423A224}" type="presOf" srcId="{4149D282-4192-4E88-9E17-1BD68EAB1414}" destId="{678AD1A4-91D6-4BE4-92D5-FABF7190858A}" srcOrd="0" destOrd="0" presId="urn:microsoft.com/office/officeart/2005/8/layout/orgChart1"/>
    <dgm:cxn modelId="{23153EB4-37D1-4ACF-80EE-5F5AE44F54BC}" type="presOf" srcId="{0B297673-DF3B-452F-BA4A-97A40A47A9DB}" destId="{0C4FC13F-8C6C-483A-A09D-B80C3CE2D632}" srcOrd="0" destOrd="0" presId="urn:microsoft.com/office/officeart/2005/8/layout/orgChart1"/>
    <dgm:cxn modelId="{A9C5173B-20CF-47D9-BCC3-445BC6891C82}" srcId="{F5F313EA-C31D-4BDD-8459-AEC111A6E73D}" destId="{B292D0B4-3F4F-4811-9675-E61B521B39A9}" srcOrd="0" destOrd="0" parTransId="{741B0AC8-BA4C-43CF-9F73-828EADFECFE3}" sibTransId="{C7CAB2DC-5160-4E1D-804B-8313B73A2223}"/>
    <dgm:cxn modelId="{25847ACD-2529-4F33-91E2-88B25C424BBD}" type="presOf" srcId="{26664D9D-5E39-4DE7-AE0D-07162611BA6D}" destId="{92740AB8-62B5-414E-952F-4B04D4040B36}" srcOrd="0" destOrd="0" presId="urn:microsoft.com/office/officeart/2005/8/layout/orgChart1"/>
    <dgm:cxn modelId="{74321A92-D42E-44D1-B4C8-4870AFBE2999}" type="presOf" srcId="{C9922C3D-EFEB-49E2-9BDF-9137FCE2F4E1}" destId="{442DB1B6-650F-4BD5-B0DA-FDDC4C2940AE}" srcOrd="0" destOrd="0" presId="urn:microsoft.com/office/officeart/2005/8/layout/orgChart1"/>
    <dgm:cxn modelId="{BBBFCCA1-D769-40C3-92B5-733D6794729A}" type="presOf" srcId="{B292D0B4-3F4F-4811-9675-E61B521B39A9}" destId="{2423F3C7-545C-43EF-88CB-AB679680095D}" srcOrd="0" destOrd="0" presId="urn:microsoft.com/office/officeart/2005/8/layout/orgChart1"/>
    <dgm:cxn modelId="{D13FAF6D-D91C-4B63-AAF1-93236B5F7C6B}" type="presOf" srcId="{3FB09DC3-71CC-4897-8420-C8F29EBD9D63}" destId="{143EA8B3-6D3C-47DE-8FEF-279CE1D1F44F}" srcOrd="0" destOrd="0" presId="urn:microsoft.com/office/officeart/2005/8/layout/orgChart1"/>
    <dgm:cxn modelId="{4505B945-1AC7-4939-949A-AF59CC755567}" type="presOf" srcId="{F7BC3630-D9F2-4FA6-AFED-BEDA8E960034}" destId="{AAB44679-4B8E-4A8A-886A-3F3B52FD5951}" srcOrd="0" destOrd="0" presId="urn:microsoft.com/office/officeart/2005/8/layout/orgChart1"/>
    <dgm:cxn modelId="{A75923B3-8024-481A-85C0-0237A40E576B}" type="presOf" srcId="{C0B35B6D-A848-4346-98F2-BE63B1BB8825}" destId="{4CE86967-694D-4AB8-9A0C-EFE2EA5C6489}" srcOrd="0" destOrd="0" presId="urn:microsoft.com/office/officeart/2005/8/layout/orgChart1"/>
    <dgm:cxn modelId="{B92F2A9E-B038-4FD1-8459-BA3F41D1FF0A}" type="presOf" srcId="{C9922C3D-EFEB-49E2-9BDF-9137FCE2F4E1}" destId="{B183472F-1E14-469A-AB3B-EF42BE4E3BC8}" srcOrd="1" destOrd="0" presId="urn:microsoft.com/office/officeart/2005/8/layout/orgChart1"/>
    <dgm:cxn modelId="{1328F097-0C2E-42AC-B508-465E021163FE}" type="presOf" srcId="{4149D282-4192-4E88-9E17-1BD68EAB1414}" destId="{F7AF7CC8-F6A5-41BC-A32C-8CC3431D6553}" srcOrd="1" destOrd="0" presId="urn:microsoft.com/office/officeart/2005/8/layout/orgChart1"/>
    <dgm:cxn modelId="{A5747554-344A-421E-B930-14AB6BD093EE}" srcId="{F5F313EA-C31D-4BDD-8459-AEC111A6E73D}" destId="{4149D282-4192-4E88-9E17-1BD68EAB1414}" srcOrd="3" destOrd="0" parTransId="{A3BE256C-A5ED-4264-90AD-3745D6CB035A}" sibTransId="{648DEAD7-521D-4C44-9592-667DED862F08}"/>
    <dgm:cxn modelId="{FE83C29A-786E-4FD7-B7BD-798B3E92B955}" type="presOf" srcId="{26664D9D-5E39-4DE7-AE0D-07162611BA6D}" destId="{6F068BE8-9C43-4C5E-AFBC-69B180B930A1}" srcOrd="1" destOrd="0" presId="urn:microsoft.com/office/officeart/2005/8/layout/orgChart1"/>
    <dgm:cxn modelId="{E07871B9-659F-47DA-BFEC-344EFC062CBF}" type="presOf" srcId="{F5F313EA-C31D-4BDD-8459-AEC111A6E73D}" destId="{3A8BB69A-AA95-4FED-8069-61FB493906B2}" srcOrd="1" destOrd="0" presId="urn:microsoft.com/office/officeart/2005/8/layout/orgChart1"/>
    <dgm:cxn modelId="{036B36F4-B5F4-4027-8A2C-041DEB36486D}" type="presOf" srcId="{4CF8FE45-8CA0-4310-9F37-DEAAFF0A906F}" destId="{B7B8F995-0876-471E-BC5C-A5C18262EC87}" srcOrd="1" destOrd="0" presId="urn:microsoft.com/office/officeart/2005/8/layout/orgChart1"/>
    <dgm:cxn modelId="{A80468A7-DA37-49B1-BEB1-928224EE7C61}" srcId="{F5F313EA-C31D-4BDD-8459-AEC111A6E73D}" destId="{C9922C3D-EFEB-49E2-9BDF-9137FCE2F4E1}" srcOrd="5" destOrd="0" parTransId="{0926DFC5-E0E0-4CF8-BBD5-7D5B3D434CD0}" sibTransId="{9E1A34D1-D410-46C1-B1C3-8D91F5AD0D72}"/>
    <dgm:cxn modelId="{7181BBAE-C56E-4CD8-8C00-92AE09C2A4B8}" srcId="{F5F313EA-C31D-4BDD-8459-AEC111A6E73D}" destId="{26664D9D-5E39-4DE7-AE0D-07162611BA6D}" srcOrd="1" destOrd="0" parTransId="{A38474EA-661E-4859-AF0C-42FC7BBB9EE4}" sibTransId="{20774398-CD2C-4EF2-9A59-B3FE41AAFC9F}"/>
    <dgm:cxn modelId="{3E9635C1-B318-4A4F-8CB1-21E40D921ED9}" srcId="{F5F313EA-C31D-4BDD-8459-AEC111A6E73D}" destId="{F7BC3630-D9F2-4FA6-AFED-BEDA8E960034}" srcOrd="4" destOrd="0" parTransId="{0B297673-DF3B-452F-BA4A-97A40A47A9DB}" sibTransId="{2644A494-A3E9-4774-A1A8-4FF9C036BF01}"/>
    <dgm:cxn modelId="{D7035E84-09B4-4946-9738-CEE32247B91A}" type="presOf" srcId="{741B0AC8-BA4C-43CF-9F73-828EADFECFE3}" destId="{09282C29-8D33-46F7-BEBE-40687ACF00F6}" srcOrd="0" destOrd="0" presId="urn:microsoft.com/office/officeart/2005/8/layout/orgChart1"/>
    <dgm:cxn modelId="{A7E3B348-F776-4A05-9B2A-84220FE0FD35}" srcId="{F5F313EA-C31D-4BDD-8459-AEC111A6E73D}" destId="{4CF8FE45-8CA0-4310-9F37-DEAAFF0A906F}" srcOrd="2" destOrd="0" parTransId="{3FB09DC3-71CC-4897-8420-C8F29EBD9D63}" sibTransId="{405E5083-CECB-4C65-8AD4-F0DE322764ED}"/>
    <dgm:cxn modelId="{BE85E142-4290-4A93-A459-8B80C098E0B2}" type="presOf" srcId="{F7BC3630-D9F2-4FA6-AFED-BEDA8E960034}" destId="{B9EEC291-1B60-45A5-B138-92F0AFEBB489}" srcOrd="1" destOrd="0" presId="urn:microsoft.com/office/officeart/2005/8/layout/orgChart1"/>
    <dgm:cxn modelId="{2F9CC10A-F603-43FD-A25E-3010ED7B831D}" type="presOf" srcId="{A38474EA-661E-4859-AF0C-42FC7BBB9EE4}" destId="{3DE5421E-EC8E-46B0-AD4D-B64DE96DF8B9}" srcOrd="0" destOrd="0" presId="urn:microsoft.com/office/officeart/2005/8/layout/orgChart1"/>
    <dgm:cxn modelId="{F65D849E-CA07-4F2F-8EBE-E289E4CE1E58}" srcId="{C0B35B6D-A848-4346-98F2-BE63B1BB8825}" destId="{F5F313EA-C31D-4BDD-8459-AEC111A6E73D}" srcOrd="0" destOrd="0" parTransId="{2141325D-0ACD-4A71-B1B6-C3259A20EB2E}" sibTransId="{78BF1F9B-5D1E-4C75-9491-C0D105F624B0}"/>
    <dgm:cxn modelId="{08627E30-D3D1-4137-9BB1-261F183B7340}" type="presOf" srcId="{B292D0B4-3F4F-4811-9675-E61B521B39A9}" destId="{DD28F088-DA42-4D18-9215-CE553F6DC42C}" srcOrd="1" destOrd="0" presId="urn:microsoft.com/office/officeart/2005/8/layout/orgChart1"/>
    <dgm:cxn modelId="{9C10B9E6-F18A-4CC9-92EA-01C09AD8AD79}" type="presOf" srcId="{F5F313EA-C31D-4BDD-8459-AEC111A6E73D}" destId="{42A89E34-E900-432F-8293-CDCF5A807F3C}" srcOrd="0" destOrd="0" presId="urn:microsoft.com/office/officeart/2005/8/layout/orgChart1"/>
    <dgm:cxn modelId="{A2BC2F99-4E8A-4A50-97AB-489930477E63}" type="presParOf" srcId="{4CE86967-694D-4AB8-9A0C-EFE2EA5C6489}" destId="{BC50F0D9-7DD6-422A-9B0B-B9965A33069D}" srcOrd="0" destOrd="0" presId="urn:microsoft.com/office/officeart/2005/8/layout/orgChart1"/>
    <dgm:cxn modelId="{04297D73-95CE-4C7D-9347-1A34EA6DE395}" type="presParOf" srcId="{BC50F0D9-7DD6-422A-9B0B-B9965A33069D}" destId="{8E2C134D-9176-46DC-BA45-527A50E743BC}" srcOrd="0" destOrd="0" presId="urn:microsoft.com/office/officeart/2005/8/layout/orgChart1"/>
    <dgm:cxn modelId="{FAA9CA81-22B6-47C4-BC50-A732081DEC60}" type="presParOf" srcId="{8E2C134D-9176-46DC-BA45-527A50E743BC}" destId="{42A89E34-E900-432F-8293-CDCF5A807F3C}" srcOrd="0" destOrd="0" presId="urn:microsoft.com/office/officeart/2005/8/layout/orgChart1"/>
    <dgm:cxn modelId="{110B3547-9CBE-4513-A0A8-AF3AE1A9B4D7}" type="presParOf" srcId="{8E2C134D-9176-46DC-BA45-527A50E743BC}" destId="{3A8BB69A-AA95-4FED-8069-61FB493906B2}" srcOrd="1" destOrd="0" presId="urn:microsoft.com/office/officeart/2005/8/layout/orgChart1"/>
    <dgm:cxn modelId="{BB035D09-2A5D-4F52-9637-20D63FBA729C}" type="presParOf" srcId="{BC50F0D9-7DD6-422A-9B0B-B9965A33069D}" destId="{EB3EA099-B0C8-41FB-A1F1-E3016339144F}" srcOrd="1" destOrd="0" presId="urn:microsoft.com/office/officeart/2005/8/layout/orgChart1"/>
    <dgm:cxn modelId="{3F91F418-9AF8-47EF-A628-A277A3735C88}" type="presParOf" srcId="{EB3EA099-B0C8-41FB-A1F1-E3016339144F}" destId="{09282C29-8D33-46F7-BEBE-40687ACF00F6}" srcOrd="0" destOrd="0" presId="urn:microsoft.com/office/officeart/2005/8/layout/orgChart1"/>
    <dgm:cxn modelId="{6B83EA5A-69A7-47FC-9F5B-CD8972417001}" type="presParOf" srcId="{EB3EA099-B0C8-41FB-A1F1-E3016339144F}" destId="{7C49C1DC-67AD-48CC-BCF0-FC0FB82C4B34}" srcOrd="1" destOrd="0" presId="urn:microsoft.com/office/officeart/2005/8/layout/orgChart1"/>
    <dgm:cxn modelId="{016020C1-3C75-4EA2-ADFE-4709FBFB4B0B}" type="presParOf" srcId="{7C49C1DC-67AD-48CC-BCF0-FC0FB82C4B34}" destId="{07BAC92D-BAD5-49F2-A57A-18EB00E48CE6}" srcOrd="0" destOrd="0" presId="urn:microsoft.com/office/officeart/2005/8/layout/orgChart1"/>
    <dgm:cxn modelId="{EA8E51AC-E5DA-4638-AA4D-0CB7A1628924}" type="presParOf" srcId="{07BAC92D-BAD5-49F2-A57A-18EB00E48CE6}" destId="{2423F3C7-545C-43EF-88CB-AB679680095D}" srcOrd="0" destOrd="0" presId="urn:microsoft.com/office/officeart/2005/8/layout/orgChart1"/>
    <dgm:cxn modelId="{07BDFD2D-96A7-4F86-9892-870F5B43D31A}" type="presParOf" srcId="{07BAC92D-BAD5-49F2-A57A-18EB00E48CE6}" destId="{DD28F088-DA42-4D18-9215-CE553F6DC42C}" srcOrd="1" destOrd="0" presId="urn:microsoft.com/office/officeart/2005/8/layout/orgChart1"/>
    <dgm:cxn modelId="{24BAA464-413D-4753-BA58-471F50D48664}" type="presParOf" srcId="{7C49C1DC-67AD-48CC-BCF0-FC0FB82C4B34}" destId="{06F349C7-5637-46C5-9332-9A958DE95975}" srcOrd="1" destOrd="0" presId="urn:microsoft.com/office/officeart/2005/8/layout/orgChart1"/>
    <dgm:cxn modelId="{C0EB1C92-2D61-43D1-A438-9728ED5168DB}" type="presParOf" srcId="{7C49C1DC-67AD-48CC-BCF0-FC0FB82C4B34}" destId="{EB085EBE-E325-4489-A0CC-D2EBDF379C3A}" srcOrd="2" destOrd="0" presId="urn:microsoft.com/office/officeart/2005/8/layout/orgChart1"/>
    <dgm:cxn modelId="{D63B1994-D7C6-4611-B4B7-2797AFFCA52B}" type="presParOf" srcId="{EB3EA099-B0C8-41FB-A1F1-E3016339144F}" destId="{3DE5421E-EC8E-46B0-AD4D-B64DE96DF8B9}" srcOrd="2" destOrd="0" presId="urn:microsoft.com/office/officeart/2005/8/layout/orgChart1"/>
    <dgm:cxn modelId="{D8F1FC1E-1189-4974-AF85-0D44F7311C7C}" type="presParOf" srcId="{EB3EA099-B0C8-41FB-A1F1-E3016339144F}" destId="{6AAD06A2-72FD-4970-9DBC-A805724AA1B8}" srcOrd="3" destOrd="0" presId="urn:microsoft.com/office/officeart/2005/8/layout/orgChart1"/>
    <dgm:cxn modelId="{8EDEB8A4-0D1C-466F-9F5D-87FC006E794C}" type="presParOf" srcId="{6AAD06A2-72FD-4970-9DBC-A805724AA1B8}" destId="{C08E704C-1D23-470D-81D1-BDF6EF91BD1B}" srcOrd="0" destOrd="0" presId="urn:microsoft.com/office/officeart/2005/8/layout/orgChart1"/>
    <dgm:cxn modelId="{0DA9ECE8-618E-40B0-B4D0-A2267E7B31D3}" type="presParOf" srcId="{C08E704C-1D23-470D-81D1-BDF6EF91BD1B}" destId="{92740AB8-62B5-414E-952F-4B04D4040B36}" srcOrd="0" destOrd="0" presId="urn:microsoft.com/office/officeart/2005/8/layout/orgChart1"/>
    <dgm:cxn modelId="{8D5796C8-50FC-44F5-B5E7-81B4A257AF31}" type="presParOf" srcId="{C08E704C-1D23-470D-81D1-BDF6EF91BD1B}" destId="{6F068BE8-9C43-4C5E-AFBC-69B180B930A1}" srcOrd="1" destOrd="0" presId="urn:microsoft.com/office/officeart/2005/8/layout/orgChart1"/>
    <dgm:cxn modelId="{79213E69-4AAE-4AF7-90F4-9D6243615C73}" type="presParOf" srcId="{6AAD06A2-72FD-4970-9DBC-A805724AA1B8}" destId="{228EA13E-FA17-4732-9457-9AF226DDE212}" srcOrd="1" destOrd="0" presId="urn:microsoft.com/office/officeart/2005/8/layout/orgChart1"/>
    <dgm:cxn modelId="{99D24976-A35B-4DA5-BBF7-D5CF4A962A09}" type="presParOf" srcId="{6AAD06A2-72FD-4970-9DBC-A805724AA1B8}" destId="{07122832-DE66-490E-9F1D-8D50D57CDDFB}" srcOrd="2" destOrd="0" presId="urn:microsoft.com/office/officeart/2005/8/layout/orgChart1"/>
    <dgm:cxn modelId="{2312011A-B74A-41E4-8EC8-678248AAF5BA}" type="presParOf" srcId="{EB3EA099-B0C8-41FB-A1F1-E3016339144F}" destId="{143EA8B3-6D3C-47DE-8FEF-279CE1D1F44F}" srcOrd="4" destOrd="0" presId="urn:microsoft.com/office/officeart/2005/8/layout/orgChart1"/>
    <dgm:cxn modelId="{FB22C83D-9565-4D21-B747-B4959E6A0A6A}" type="presParOf" srcId="{EB3EA099-B0C8-41FB-A1F1-E3016339144F}" destId="{F86D17CC-6573-4F88-AE0E-ACA9486EA4C1}" srcOrd="5" destOrd="0" presId="urn:microsoft.com/office/officeart/2005/8/layout/orgChart1"/>
    <dgm:cxn modelId="{7E8274D9-2377-472B-82FD-DAC307CC9EC9}" type="presParOf" srcId="{F86D17CC-6573-4F88-AE0E-ACA9486EA4C1}" destId="{A74522A2-1F3B-4020-ACE6-5B845E7F7391}" srcOrd="0" destOrd="0" presId="urn:microsoft.com/office/officeart/2005/8/layout/orgChart1"/>
    <dgm:cxn modelId="{1FD8440E-8667-4093-9AF0-9F77E886252A}" type="presParOf" srcId="{A74522A2-1F3B-4020-ACE6-5B845E7F7391}" destId="{CD6828C1-DC3F-47E8-BD3D-46EF2338EB82}" srcOrd="0" destOrd="0" presId="urn:microsoft.com/office/officeart/2005/8/layout/orgChart1"/>
    <dgm:cxn modelId="{825493B5-10BC-4C07-AE21-70318D1DEE23}" type="presParOf" srcId="{A74522A2-1F3B-4020-ACE6-5B845E7F7391}" destId="{B7B8F995-0876-471E-BC5C-A5C18262EC87}" srcOrd="1" destOrd="0" presId="urn:microsoft.com/office/officeart/2005/8/layout/orgChart1"/>
    <dgm:cxn modelId="{382BE09F-2758-4770-9FA9-4608D64A3844}" type="presParOf" srcId="{F86D17CC-6573-4F88-AE0E-ACA9486EA4C1}" destId="{136C6BEA-31B3-482A-89DE-E441C95D419B}" srcOrd="1" destOrd="0" presId="urn:microsoft.com/office/officeart/2005/8/layout/orgChart1"/>
    <dgm:cxn modelId="{1234BCF5-DBAD-4143-943A-877C6106A859}" type="presParOf" srcId="{F86D17CC-6573-4F88-AE0E-ACA9486EA4C1}" destId="{90583592-EB00-4B9D-B1A4-9FE53BA81E95}" srcOrd="2" destOrd="0" presId="urn:microsoft.com/office/officeart/2005/8/layout/orgChart1"/>
    <dgm:cxn modelId="{A760F85E-3DE7-49B1-9E05-04BF3F06382E}" type="presParOf" srcId="{EB3EA099-B0C8-41FB-A1F1-E3016339144F}" destId="{25B516FA-0EAD-4D05-8B62-6EDDADDCA892}" srcOrd="6" destOrd="0" presId="urn:microsoft.com/office/officeart/2005/8/layout/orgChart1"/>
    <dgm:cxn modelId="{C50C7939-9391-4A01-992D-3A52557793E0}" type="presParOf" srcId="{EB3EA099-B0C8-41FB-A1F1-E3016339144F}" destId="{7EFD3A09-B946-4F80-938A-D6E6B63B2CFD}" srcOrd="7" destOrd="0" presId="urn:microsoft.com/office/officeart/2005/8/layout/orgChart1"/>
    <dgm:cxn modelId="{402B20D5-BDC6-42DC-8028-6C7A7402E8AA}" type="presParOf" srcId="{7EFD3A09-B946-4F80-938A-D6E6B63B2CFD}" destId="{71EDE00C-D77F-402D-9537-37BFFE621D77}" srcOrd="0" destOrd="0" presId="urn:microsoft.com/office/officeart/2005/8/layout/orgChart1"/>
    <dgm:cxn modelId="{F91CEE14-F586-468E-9007-D4D8CEFEA513}" type="presParOf" srcId="{71EDE00C-D77F-402D-9537-37BFFE621D77}" destId="{678AD1A4-91D6-4BE4-92D5-FABF7190858A}" srcOrd="0" destOrd="0" presId="urn:microsoft.com/office/officeart/2005/8/layout/orgChart1"/>
    <dgm:cxn modelId="{937C5A00-F964-416A-B041-C0579477B6AD}" type="presParOf" srcId="{71EDE00C-D77F-402D-9537-37BFFE621D77}" destId="{F7AF7CC8-F6A5-41BC-A32C-8CC3431D6553}" srcOrd="1" destOrd="0" presId="urn:microsoft.com/office/officeart/2005/8/layout/orgChart1"/>
    <dgm:cxn modelId="{23FAB9EF-5C7F-4B29-8EB1-197C5B6BFB65}" type="presParOf" srcId="{7EFD3A09-B946-4F80-938A-D6E6B63B2CFD}" destId="{EE215264-66E1-41D2-937F-CAFEC0A72EAA}" srcOrd="1" destOrd="0" presId="urn:microsoft.com/office/officeart/2005/8/layout/orgChart1"/>
    <dgm:cxn modelId="{1E77F0EE-A4B4-4B7F-8E4F-E5F50574BDEB}" type="presParOf" srcId="{7EFD3A09-B946-4F80-938A-D6E6B63B2CFD}" destId="{834B5682-E744-4EFB-A20E-10234EE5CD9B}" srcOrd="2" destOrd="0" presId="urn:microsoft.com/office/officeart/2005/8/layout/orgChart1"/>
    <dgm:cxn modelId="{22DAC2C1-0AC6-4E5E-8822-3B5BD521C85C}" type="presParOf" srcId="{EB3EA099-B0C8-41FB-A1F1-E3016339144F}" destId="{0C4FC13F-8C6C-483A-A09D-B80C3CE2D632}" srcOrd="8" destOrd="0" presId="urn:microsoft.com/office/officeart/2005/8/layout/orgChart1"/>
    <dgm:cxn modelId="{D319A7F6-4E1C-4401-A0B4-F41BD8664F9C}" type="presParOf" srcId="{EB3EA099-B0C8-41FB-A1F1-E3016339144F}" destId="{6D6C13A5-27BA-45FC-832F-34795066B54F}" srcOrd="9" destOrd="0" presId="urn:microsoft.com/office/officeart/2005/8/layout/orgChart1"/>
    <dgm:cxn modelId="{949C00AC-A13E-4005-8B41-865843C46F28}" type="presParOf" srcId="{6D6C13A5-27BA-45FC-832F-34795066B54F}" destId="{5A5F730B-6544-4EEA-955B-312D2AD2BFF0}" srcOrd="0" destOrd="0" presId="urn:microsoft.com/office/officeart/2005/8/layout/orgChart1"/>
    <dgm:cxn modelId="{E5D1803D-BECF-4067-BEE9-4D14BEDBEB2D}" type="presParOf" srcId="{5A5F730B-6544-4EEA-955B-312D2AD2BFF0}" destId="{AAB44679-4B8E-4A8A-886A-3F3B52FD5951}" srcOrd="0" destOrd="0" presId="urn:microsoft.com/office/officeart/2005/8/layout/orgChart1"/>
    <dgm:cxn modelId="{98C09D73-8142-450B-A0D2-830808E6CD8E}" type="presParOf" srcId="{5A5F730B-6544-4EEA-955B-312D2AD2BFF0}" destId="{B9EEC291-1B60-45A5-B138-92F0AFEBB489}" srcOrd="1" destOrd="0" presId="urn:microsoft.com/office/officeart/2005/8/layout/orgChart1"/>
    <dgm:cxn modelId="{CD0CAA49-5F59-4A37-A2C9-5B830B320399}" type="presParOf" srcId="{6D6C13A5-27BA-45FC-832F-34795066B54F}" destId="{53776339-D68B-4503-AEB3-479F0EFC3843}" srcOrd="1" destOrd="0" presId="urn:microsoft.com/office/officeart/2005/8/layout/orgChart1"/>
    <dgm:cxn modelId="{5E4ADFE1-A400-448B-BD70-64640AC08AE2}" type="presParOf" srcId="{6D6C13A5-27BA-45FC-832F-34795066B54F}" destId="{C00CD0A6-1F8E-4D60-9554-7BF28E773982}" srcOrd="2" destOrd="0" presId="urn:microsoft.com/office/officeart/2005/8/layout/orgChart1"/>
    <dgm:cxn modelId="{6E274AA8-9A0A-4C4E-A3B9-F2F853E64C59}" type="presParOf" srcId="{EB3EA099-B0C8-41FB-A1F1-E3016339144F}" destId="{E1CAD051-3807-49E2-9CE8-81609A95E5BE}" srcOrd="10" destOrd="0" presId="urn:microsoft.com/office/officeart/2005/8/layout/orgChart1"/>
    <dgm:cxn modelId="{FB28582C-4301-4229-85EA-916A57C47A12}" type="presParOf" srcId="{EB3EA099-B0C8-41FB-A1F1-E3016339144F}" destId="{5EBFAAFA-F629-4B0D-B6D3-11354BC5C3AA}" srcOrd="11" destOrd="0" presId="urn:microsoft.com/office/officeart/2005/8/layout/orgChart1"/>
    <dgm:cxn modelId="{D6EF2038-6EFA-45EA-8E53-7FDAFAC54CAA}" type="presParOf" srcId="{5EBFAAFA-F629-4B0D-B6D3-11354BC5C3AA}" destId="{D5990176-1D7F-4003-BA43-450F4EF89ECB}" srcOrd="0" destOrd="0" presId="urn:microsoft.com/office/officeart/2005/8/layout/orgChart1"/>
    <dgm:cxn modelId="{EF93C2D9-F4F8-42F6-ADC5-ABD8FE373D0D}" type="presParOf" srcId="{D5990176-1D7F-4003-BA43-450F4EF89ECB}" destId="{442DB1B6-650F-4BD5-B0DA-FDDC4C2940AE}" srcOrd="0" destOrd="0" presId="urn:microsoft.com/office/officeart/2005/8/layout/orgChart1"/>
    <dgm:cxn modelId="{7983646C-0828-4C17-976B-8E7205A6BA84}" type="presParOf" srcId="{D5990176-1D7F-4003-BA43-450F4EF89ECB}" destId="{B183472F-1E14-469A-AB3B-EF42BE4E3BC8}" srcOrd="1" destOrd="0" presId="urn:microsoft.com/office/officeart/2005/8/layout/orgChart1"/>
    <dgm:cxn modelId="{A65812B8-F006-4D0E-92A3-8BE6D01DCE2C}" type="presParOf" srcId="{5EBFAAFA-F629-4B0D-B6D3-11354BC5C3AA}" destId="{EA8CADA2-4CF2-4B56-95AF-3F8A37142461}" srcOrd="1" destOrd="0" presId="urn:microsoft.com/office/officeart/2005/8/layout/orgChart1"/>
    <dgm:cxn modelId="{98DD9A01-9DF7-4624-93D6-AD370E6440E1}" type="presParOf" srcId="{5EBFAAFA-F629-4B0D-B6D3-11354BC5C3AA}" destId="{96AC311E-CB31-46AD-81F3-2808978DA604}" srcOrd="2" destOrd="0" presId="urn:microsoft.com/office/officeart/2005/8/layout/orgChart1"/>
    <dgm:cxn modelId="{D3DD99CC-FAF8-44C6-9B90-7DE07122EEA6}" type="presParOf" srcId="{BC50F0D9-7DD6-422A-9B0B-B9965A33069D}" destId="{D0178DF0-54BC-4E44-9696-DDE4D8B273B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98D50C-2F2A-481F-8EF9-1A96EC82765A}" type="doc">
      <dgm:prSet loTypeId="urn:microsoft.com/office/officeart/2005/8/layout/orgChart1" loCatId="hierarchy" qsTypeId="urn:microsoft.com/office/officeart/2005/8/quickstyle/simple1" qsCatId="simple" csTypeId="urn:microsoft.com/office/officeart/2005/8/colors/accent1_2" csCatId="accent1"/>
      <dgm:spPr/>
    </dgm:pt>
    <dgm:pt modelId="{1C55BE7B-FE90-46C7-B8B6-E6AEB1937C9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BETİMLEYİCİ ANLATIMIN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3471E034-5A2B-4155-9B95-ED340D6A3100}" type="parTrans" cxnId="{444876AB-192B-4014-AB4A-DF3EF311622E}">
      <dgm:prSet/>
      <dgm:spPr/>
    </dgm:pt>
    <dgm:pt modelId="{387523B0-68A6-41E5-8102-F6F0C93206E6}" type="sibTrans" cxnId="{444876AB-192B-4014-AB4A-DF3EF311622E}">
      <dgm:prSet/>
      <dgm:spPr/>
    </dgm:pt>
    <dgm:pt modelId="{817EFE4D-15BD-43BA-87EA-CE68679B88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Görünüm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Varlık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Kişi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Göz</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Önünde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Canlandırılır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D5D2AFEB-6AF6-4042-95FA-65816231D87F}" type="parTrans" cxnId="{462C24B8-32D7-4A44-9F03-47A3538A242A}">
      <dgm:prSet/>
      <dgm:spPr/>
    </dgm:pt>
    <dgm:pt modelId="{5B5E03BE-E395-41ED-9A6A-447DCABE7E6D}" type="sibTrans" cxnId="{462C24B8-32D7-4A44-9F03-47A3538A242A}">
      <dgm:prSet/>
      <dgm:spPr/>
    </dgm:pt>
    <dgm:pt modelId="{E322338E-8200-40D3-B735-44A10F3DC5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Gözleme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Dayalıdır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C4BA2C19-1D84-4419-B15A-AA10B3412C41}" type="parTrans" cxnId="{63620FF7-F189-40BB-8BE3-2541955387E8}">
      <dgm:prSet/>
      <dgm:spPr/>
    </dgm:pt>
    <dgm:pt modelId="{C0105EB5-2EC6-4D96-94A3-CD72F924F21C}" type="sibTrans" cxnId="{63620FF7-F189-40BB-8BE3-2541955387E8}">
      <dgm:prSet/>
      <dgm:spPr/>
    </dgm:pt>
    <dgm:pt modelId="{1140BC8E-0A4F-4590-89D7-228DF568DE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Varlıklar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Ayırt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Edici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Yönleriyle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Tanıtılır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F2437945-EE62-4155-9E38-C7C366CA49FE}" type="parTrans" cxnId="{371BB963-C709-43DF-93A7-74862944284A}">
      <dgm:prSet/>
      <dgm:spPr/>
    </dgm:pt>
    <dgm:pt modelId="{FDE411A0-2886-4887-94C8-6A49176EB4E0}" type="sibTrans" cxnId="{371BB963-C709-43DF-93A7-74862944284A}">
      <dgm:prSet/>
      <dgm:spPr/>
    </dgm:pt>
    <dgm:pt modelId="{D137FF77-8CEE-41B0-BD83-E0EE29CC901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Öznel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 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Nesnel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Kullanılabilir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0D69BD07-1EDD-441A-A47F-375DBA7CA35F}" type="parTrans" cxnId="{F6A84DDB-0DC8-4BFD-8F14-CED70944FDAC}">
      <dgm:prSet/>
      <dgm:spPr/>
    </dgm:pt>
    <dgm:pt modelId="{883EEDA2-0311-45D0-B4F6-5ED5209C1866}" type="sibTrans" cxnId="{F6A84DDB-0DC8-4BFD-8F14-CED70944FDAC}">
      <dgm:prSet/>
      <dgm:spPr/>
    </dgm:pt>
    <dgm:pt modelId="{31F2E15A-F047-4857-AA1E-3D93561B74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Beş</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Duyunun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Verilerinden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Yararlanılır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286F3CBC-1B36-4787-8448-CD6053B36325}" type="parTrans" cxnId="{356A125D-37BC-4465-B474-1F99531E6334}">
      <dgm:prSet/>
      <dgm:spPr/>
    </dgm:pt>
    <dgm:pt modelId="{FA0123B2-7138-4FDF-A87E-73540548F38A}" type="sibTrans" cxnId="{356A125D-37BC-4465-B474-1F99531E6334}">
      <dgm:prSet/>
      <dgm:spPr/>
    </dgm:pt>
    <dgm:pt modelId="{681C4CF8-7BA3-4F04-96AA-8E1B5BF795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İzlenimler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Aktarılır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59B80FB3-453C-4088-8A73-5C7F2881D75A}" type="parTrans" cxnId="{78BBF96B-6BE4-41FC-A652-89F1785C1D61}">
      <dgm:prSet/>
      <dgm:spPr/>
    </dgm:pt>
    <dgm:pt modelId="{16C3074F-56E2-43EC-A097-53672C1BD3C4}" type="sibTrans" cxnId="{78BBF96B-6BE4-41FC-A652-89F1785C1D61}">
      <dgm:prSet/>
      <dgm:spPr/>
    </dgm:pt>
    <dgm:pt modelId="{DB06604F-4BCA-4DB1-81FD-AC3662DF444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Genellikle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Sanatsal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Metinlerde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CCF3C560-6B6D-4CE1-84F8-2B7680F0BE90}" type="parTrans" cxnId="{987891BA-C941-4129-A17C-AB51565DD154}">
      <dgm:prSet/>
      <dgm:spPr/>
    </dgm:pt>
    <dgm:pt modelId="{D4564E47-F928-4D73-9310-9E496F2F736F}" type="sibTrans" cxnId="{987891BA-C941-4129-A17C-AB51565DD154}">
      <dgm:prSet/>
      <dgm:spPr/>
    </dgm:pt>
    <dgm:pt modelId="{96E09845-54AA-42E3-BF5C-B26274ABD54E}" type="pres">
      <dgm:prSet presAssocID="{A198D50C-2F2A-481F-8EF9-1A96EC82765A}" presName="hierChild1" presStyleCnt="0">
        <dgm:presLayoutVars>
          <dgm:orgChart val="1"/>
          <dgm:chPref val="1"/>
          <dgm:dir/>
          <dgm:animOne val="branch"/>
          <dgm:animLvl val="lvl"/>
          <dgm:resizeHandles/>
        </dgm:presLayoutVars>
      </dgm:prSet>
      <dgm:spPr/>
    </dgm:pt>
    <dgm:pt modelId="{11A8B368-67EA-4FEA-AFCB-86D8143C3E8E}" type="pres">
      <dgm:prSet presAssocID="{1C55BE7B-FE90-46C7-B8B6-E6AEB1937C9B}" presName="hierRoot1" presStyleCnt="0">
        <dgm:presLayoutVars>
          <dgm:hierBranch/>
        </dgm:presLayoutVars>
      </dgm:prSet>
      <dgm:spPr/>
    </dgm:pt>
    <dgm:pt modelId="{C47479F5-D2F3-48A8-808A-EF857C14D5FE}" type="pres">
      <dgm:prSet presAssocID="{1C55BE7B-FE90-46C7-B8B6-E6AEB1937C9B}" presName="rootComposite1" presStyleCnt="0"/>
      <dgm:spPr/>
    </dgm:pt>
    <dgm:pt modelId="{941C9E01-316E-4A51-B49E-0D0CEF82192A}" type="pres">
      <dgm:prSet presAssocID="{1C55BE7B-FE90-46C7-B8B6-E6AEB1937C9B}" presName="rootText1" presStyleLbl="node0" presStyleIdx="0" presStyleCnt="1">
        <dgm:presLayoutVars>
          <dgm:chPref val="3"/>
        </dgm:presLayoutVars>
      </dgm:prSet>
      <dgm:spPr/>
    </dgm:pt>
    <dgm:pt modelId="{D1A364BC-5106-48DC-A6AC-2B0BD0C422EA}" type="pres">
      <dgm:prSet presAssocID="{1C55BE7B-FE90-46C7-B8B6-E6AEB1937C9B}" presName="rootConnector1" presStyleLbl="node1" presStyleIdx="0" presStyleCnt="0"/>
      <dgm:spPr/>
    </dgm:pt>
    <dgm:pt modelId="{3CDF0AF1-0CA0-4B20-9060-2314309E1EAA}" type="pres">
      <dgm:prSet presAssocID="{1C55BE7B-FE90-46C7-B8B6-E6AEB1937C9B}" presName="hierChild2" presStyleCnt="0"/>
      <dgm:spPr/>
    </dgm:pt>
    <dgm:pt modelId="{A701E267-F136-4E83-98A2-FAAF861DF272}" type="pres">
      <dgm:prSet presAssocID="{D5D2AFEB-6AF6-4042-95FA-65816231D87F}" presName="Name35" presStyleLbl="parChTrans1D2" presStyleIdx="0" presStyleCnt="7"/>
      <dgm:spPr/>
    </dgm:pt>
    <dgm:pt modelId="{370CB40A-B5FC-45C0-85A1-C7F412A56683}" type="pres">
      <dgm:prSet presAssocID="{817EFE4D-15BD-43BA-87EA-CE68679B888D}" presName="hierRoot2" presStyleCnt="0">
        <dgm:presLayoutVars>
          <dgm:hierBranch/>
        </dgm:presLayoutVars>
      </dgm:prSet>
      <dgm:spPr/>
    </dgm:pt>
    <dgm:pt modelId="{3B3408F3-58F8-402C-B942-F8036AB30FDA}" type="pres">
      <dgm:prSet presAssocID="{817EFE4D-15BD-43BA-87EA-CE68679B888D}" presName="rootComposite" presStyleCnt="0"/>
      <dgm:spPr/>
    </dgm:pt>
    <dgm:pt modelId="{69C4C321-4308-435C-B79E-7A6DDE29E3B0}" type="pres">
      <dgm:prSet presAssocID="{817EFE4D-15BD-43BA-87EA-CE68679B888D}" presName="rootText" presStyleLbl="node2" presStyleIdx="0" presStyleCnt="7">
        <dgm:presLayoutVars>
          <dgm:chPref val="3"/>
        </dgm:presLayoutVars>
      </dgm:prSet>
      <dgm:spPr/>
    </dgm:pt>
    <dgm:pt modelId="{82D90CE8-651F-4E20-BEDA-38A1D8115EDD}" type="pres">
      <dgm:prSet presAssocID="{817EFE4D-15BD-43BA-87EA-CE68679B888D}" presName="rootConnector" presStyleLbl="node2" presStyleIdx="0" presStyleCnt="7"/>
      <dgm:spPr/>
    </dgm:pt>
    <dgm:pt modelId="{B4CC1DC0-3290-4DCA-A2E3-E45D5A697D4E}" type="pres">
      <dgm:prSet presAssocID="{817EFE4D-15BD-43BA-87EA-CE68679B888D}" presName="hierChild4" presStyleCnt="0"/>
      <dgm:spPr/>
    </dgm:pt>
    <dgm:pt modelId="{FB840063-51BA-4954-A44B-A2423F3ED1BA}" type="pres">
      <dgm:prSet presAssocID="{817EFE4D-15BD-43BA-87EA-CE68679B888D}" presName="hierChild5" presStyleCnt="0"/>
      <dgm:spPr/>
    </dgm:pt>
    <dgm:pt modelId="{3FC98668-EDA0-47C3-8495-69559660C8E3}" type="pres">
      <dgm:prSet presAssocID="{C4BA2C19-1D84-4419-B15A-AA10B3412C41}" presName="Name35" presStyleLbl="parChTrans1D2" presStyleIdx="1" presStyleCnt="7"/>
      <dgm:spPr/>
    </dgm:pt>
    <dgm:pt modelId="{6189CE72-89C6-4310-93AC-FDDFE51668F4}" type="pres">
      <dgm:prSet presAssocID="{E322338E-8200-40D3-B735-44A10F3DC5D6}" presName="hierRoot2" presStyleCnt="0">
        <dgm:presLayoutVars>
          <dgm:hierBranch/>
        </dgm:presLayoutVars>
      </dgm:prSet>
      <dgm:spPr/>
    </dgm:pt>
    <dgm:pt modelId="{D5C3D888-69AC-4F9B-BF9D-A567D4CE391A}" type="pres">
      <dgm:prSet presAssocID="{E322338E-8200-40D3-B735-44A10F3DC5D6}" presName="rootComposite" presStyleCnt="0"/>
      <dgm:spPr/>
    </dgm:pt>
    <dgm:pt modelId="{5F608CB0-C360-4EC9-AAC4-A6D34E4EE604}" type="pres">
      <dgm:prSet presAssocID="{E322338E-8200-40D3-B735-44A10F3DC5D6}" presName="rootText" presStyleLbl="node2" presStyleIdx="1" presStyleCnt="7">
        <dgm:presLayoutVars>
          <dgm:chPref val="3"/>
        </dgm:presLayoutVars>
      </dgm:prSet>
      <dgm:spPr/>
    </dgm:pt>
    <dgm:pt modelId="{26080BC2-AC08-4FD4-BE79-DB37E294BD6E}" type="pres">
      <dgm:prSet presAssocID="{E322338E-8200-40D3-B735-44A10F3DC5D6}" presName="rootConnector" presStyleLbl="node2" presStyleIdx="1" presStyleCnt="7"/>
      <dgm:spPr/>
    </dgm:pt>
    <dgm:pt modelId="{BF37EB93-0C48-4BFF-B04D-E756607FEAFF}" type="pres">
      <dgm:prSet presAssocID="{E322338E-8200-40D3-B735-44A10F3DC5D6}" presName="hierChild4" presStyleCnt="0"/>
      <dgm:spPr/>
    </dgm:pt>
    <dgm:pt modelId="{B4FD8F24-7F50-4FB3-B248-49A90EA7DAE1}" type="pres">
      <dgm:prSet presAssocID="{E322338E-8200-40D3-B735-44A10F3DC5D6}" presName="hierChild5" presStyleCnt="0"/>
      <dgm:spPr/>
    </dgm:pt>
    <dgm:pt modelId="{2540AF0D-B98A-4E57-995F-95786D82A1F1}" type="pres">
      <dgm:prSet presAssocID="{F2437945-EE62-4155-9E38-C7C366CA49FE}" presName="Name35" presStyleLbl="parChTrans1D2" presStyleIdx="2" presStyleCnt="7"/>
      <dgm:spPr/>
    </dgm:pt>
    <dgm:pt modelId="{B96FB3B0-ECCD-48DF-BFEE-899C3ADCC913}" type="pres">
      <dgm:prSet presAssocID="{1140BC8E-0A4F-4590-89D7-228DF568DE57}" presName="hierRoot2" presStyleCnt="0">
        <dgm:presLayoutVars>
          <dgm:hierBranch/>
        </dgm:presLayoutVars>
      </dgm:prSet>
      <dgm:spPr/>
    </dgm:pt>
    <dgm:pt modelId="{4D040A38-AD43-4E0B-B4C1-40BEA7F8EB24}" type="pres">
      <dgm:prSet presAssocID="{1140BC8E-0A4F-4590-89D7-228DF568DE57}" presName="rootComposite" presStyleCnt="0"/>
      <dgm:spPr/>
    </dgm:pt>
    <dgm:pt modelId="{54486FC2-C582-4D4F-8406-03B4BA4B8835}" type="pres">
      <dgm:prSet presAssocID="{1140BC8E-0A4F-4590-89D7-228DF568DE57}" presName="rootText" presStyleLbl="node2" presStyleIdx="2" presStyleCnt="7">
        <dgm:presLayoutVars>
          <dgm:chPref val="3"/>
        </dgm:presLayoutVars>
      </dgm:prSet>
      <dgm:spPr/>
    </dgm:pt>
    <dgm:pt modelId="{EA7CCA2E-D725-4A32-BC29-A318B94F5799}" type="pres">
      <dgm:prSet presAssocID="{1140BC8E-0A4F-4590-89D7-228DF568DE57}" presName="rootConnector" presStyleLbl="node2" presStyleIdx="2" presStyleCnt="7"/>
      <dgm:spPr/>
    </dgm:pt>
    <dgm:pt modelId="{CBD69B4F-536B-493B-8ABB-54D694312EEC}" type="pres">
      <dgm:prSet presAssocID="{1140BC8E-0A4F-4590-89D7-228DF568DE57}" presName="hierChild4" presStyleCnt="0"/>
      <dgm:spPr/>
    </dgm:pt>
    <dgm:pt modelId="{CC0CFBA9-D9FA-41E6-B6F8-BD3DA9F5B56C}" type="pres">
      <dgm:prSet presAssocID="{1140BC8E-0A4F-4590-89D7-228DF568DE57}" presName="hierChild5" presStyleCnt="0"/>
      <dgm:spPr/>
    </dgm:pt>
    <dgm:pt modelId="{B0AD1831-5E23-40F5-B2C1-E1EAA2975641}" type="pres">
      <dgm:prSet presAssocID="{0D69BD07-1EDD-441A-A47F-375DBA7CA35F}" presName="Name35" presStyleLbl="parChTrans1D2" presStyleIdx="3" presStyleCnt="7"/>
      <dgm:spPr/>
    </dgm:pt>
    <dgm:pt modelId="{2D89F3E0-9F0F-45CA-ABF6-DD3BF15C37F3}" type="pres">
      <dgm:prSet presAssocID="{D137FF77-8CEE-41B0-BD83-E0EE29CC9018}" presName="hierRoot2" presStyleCnt="0">
        <dgm:presLayoutVars>
          <dgm:hierBranch/>
        </dgm:presLayoutVars>
      </dgm:prSet>
      <dgm:spPr/>
    </dgm:pt>
    <dgm:pt modelId="{6D626C54-F673-4EDE-81F7-859916A28D70}" type="pres">
      <dgm:prSet presAssocID="{D137FF77-8CEE-41B0-BD83-E0EE29CC9018}" presName="rootComposite" presStyleCnt="0"/>
      <dgm:spPr/>
    </dgm:pt>
    <dgm:pt modelId="{4F75D8CD-0A94-4FD3-BE60-0E11DE16F9BA}" type="pres">
      <dgm:prSet presAssocID="{D137FF77-8CEE-41B0-BD83-E0EE29CC9018}" presName="rootText" presStyleLbl="node2" presStyleIdx="3" presStyleCnt="7">
        <dgm:presLayoutVars>
          <dgm:chPref val="3"/>
        </dgm:presLayoutVars>
      </dgm:prSet>
      <dgm:spPr/>
    </dgm:pt>
    <dgm:pt modelId="{78A9B6E5-36BB-4303-8909-D4D76DCC36B7}" type="pres">
      <dgm:prSet presAssocID="{D137FF77-8CEE-41B0-BD83-E0EE29CC9018}" presName="rootConnector" presStyleLbl="node2" presStyleIdx="3" presStyleCnt="7"/>
      <dgm:spPr/>
    </dgm:pt>
    <dgm:pt modelId="{487EF3E3-BA32-44B8-92ED-EA97F57BA2D7}" type="pres">
      <dgm:prSet presAssocID="{D137FF77-8CEE-41B0-BD83-E0EE29CC9018}" presName="hierChild4" presStyleCnt="0"/>
      <dgm:spPr/>
    </dgm:pt>
    <dgm:pt modelId="{F6ADCE3F-BEC7-49C1-A005-41895935EBDA}" type="pres">
      <dgm:prSet presAssocID="{D137FF77-8CEE-41B0-BD83-E0EE29CC9018}" presName="hierChild5" presStyleCnt="0"/>
      <dgm:spPr/>
    </dgm:pt>
    <dgm:pt modelId="{8D525B34-6099-48BC-85DF-22CB15215421}" type="pres">
      <dgm:prSet presAssocID="{286F3CBC-1B36-4787-8448-CD6053B36325}" presName="Name35" presStyleLbl="parChTrans1D2" presStyleIdx="4" presStyleCnt="7"/>
      <dgm:spPr/>
    </dgm:pt>
    <dgm:pt modelId="{56344F45-19F0-4D8C-9F12-0AC3BB3E0C1D}" type="pres">
      <dgm:prSet presAssocID="{31F2E15A-F047-4857-AA1E-3D93561B741F}" presName="hierRoot2" presStyleCnt="0">
        <dgm:presLayoutVars>
          <dgm:hierBranch/>
        </dgm:presLayoutVars>
      </dgm:prSet>
      <dgm:spPr/>
    </dgm:pt>
    <dgm:pt modelId="{75DC08AB-AA53-45C1-91CB-120911722656}" type="pres">
      <dgm:prSet presAssocID="{31F2E15A-F047-4857-AA1E-3D93561B741F}" presName="rootComposite" presStyleCnt="0"/>
      <dgm:spPr/>
    </dgm:pt>
    <dgm:pt modelId="{D38A5C92-C462-40DD-B44B-85F73F97490E}" type="pres">
      <dgm:prSet presAssocID="{31F2E15A-F047-4857-AA1E-3D93561B741F}" presName="rootText" presStyleLbl="node2" presStyleIdx="4" presStyleCnt="7">
        <dgm:presLayoutVars>
          <dgm:chPref val="3"/>
        </dgm:presLayoutVars>
      </dgm:prSet>
      <dgm:spPr/>
    </dgm:pt>
    <dgm:pt modelId="{907B09ED-E9C5-41D7-B3E1-69CF7B9CC5A6}" type="pres">
      <dgm:prSet presAssocID="{31F2E15A-F047-4857-AA1E-3D93561B741F}" presName="rootConnector" presStyleLbl="node2" presStyleIdx="4" presStyleCnt="7"/>
      <dgm:spPr/>
    </dgm:pt>
    <dgm:pt modelId="{A6BA1389-A9E4-4ABF-8A77-BA1C3069187B}" type="pres">
      <dgm:prSet presAssocID="{31F2E15A-F047-4857-AA1E-3D93561B741F}" presName="hierChild4" presStyleCnt="0"/>
      <dgm:spPr/>
    </dgm:pt>
    <dgm:pt modelId="{BEBF9C24-16AA-4978-B90B-FB0A26DE7502}" type="pres">
      <dgm:prSet presAssocID="{31F2E15A-F047-4857-AA1E-3D93561B741F}" presName="hierChild5" presStyleCnt="0"/>
      <dgm:spPr/>
    </dgm:pt>
    <dgm:pt modelId="{97F357FA-A723-437C-A1DD-54017D1DF499}" type="pres">
      <dgm:prSet presAssocID="{59B80FB3-453C-4088-8A73-5C7F2881D75A}" presName="Name35" presStyleLbl="parChTrans1D2" presStyleIdx="5" presStyleCnt="7"/>
      <dgm:spPr/>
    </dgm:pt>
    <dgm:pt modelId="{66A5D822-03F0-4128-AE33-BDEC7B33B480}" type="pres">
      <dgm:prSet presAssocID="{681C4CF8-7BA3-4F04-96AA-8E1B5BF79598}" presName="hierRoot2" presStyleCnt="0">
        <dgm:presLayoutVars>
          <dgm:hierBranch/>
        </dgm:presLayoutVars>
      </dgm:prSet>
      <dgm:spPr/>
    </dgm:pt>
    <dgm:pt modelId="{057FFA58-1CC5-4A59-AA69-C681E7927BDF}" type="pres">
      <dgm:prSet presAssocID="{681C4CF8-7BA3-4F04-96AA-8E1B5BF79598}" presName="rootComposite" presStyleCnt="0"/>
      <dgm:spPr/>
    </dgm:pt>
    <dgm:pt modelId="{BF21B415-C160-4B2C-AA0D-BDC8E053E7BF}" type="pres">
      <dgm:prSet presAssocID="{681C4CF8-7BA3-4F04-96AA-8E1B5BF79598}" presName="rootText" presStyleLbl="node2" presStyleIdx="5" presStyleCnt="7">
        <dgm:presLayoutVars>
          <dgm:chPref val="3"/>
        </dgm:presLayoutVars>
      </dgm:prSet>
      <dgm:spPr/>
    </dgm:pt>
    <dgm:pt modelId="{14121376-019D-456C-BC88-43A799F26135}" type="pres">
      <dgm:prSet presAssocID="{681C4CF8-7BA3-4F04-96AA-8E1B5BF79598}" presName="rootConnector" presStyleLbl="node2" presStyleIdx="5" presStyleCnt="7"/>
      <dgm:spPr/>
    </dgm:pt>
    <dgm:pt modelId="{49C4BA9E-84DC-4695-BB5E-420739D8D116}" type="pres">
      <dgm:prSet presAssocID="{681C4CF8-7BA3-4F04-96AA-8E1B5BF79598}" presName="hierChild4" presStyleCnt="0"/>
      <dgm:spPr/>
    </dgm:pt>
    <dgm:pt modelId="{DC8C03B7-C5CC-48BB-AFE6-8E64B2B4AAC2}" type="pres">
      <dgm:prSet presAssocID="{681C4CF8-7BA3-4F04-96AA-8E1B5BF79598}" presName="hierChild5" presStyleCnt="0"/>
      <dgm:spPr/>
    </dgm:pt>
    <dgm:pt modelId="{7AA2C7A3-647D-42F5-8BB9-86139F97D9CA}" type="pres">
      <dgm:prSet presAssocID="{CCF3C560-6B6D-4CE1-84F8-2B7680F0BE90}" presName="Name35" presStyleLbl="parChTrans1D2" presStyleIdx="6" presStyleCnt="7"/>
      <dgm:spPr/>
    </dgm:pt>
    <dgm:pt modelId="{E9AB3968-4BE9-4ADA-83F1-AB8B08136DEA}" type="pres">
      <dgm:prSet presAssocID="{DB06604F-4BCA-4DB1-81FD-AC3662DF4442}" presName="hierRoot2" presStyleCnt="0">
        <dgm:presLayoutVars>
          <dgm:hierBranch/>
        </dgm:presLayoutVars>
      </dgm:prSet>
      <dgm:spPr/>
    </dgm:pt>
    <dgm:pt modelId="{F40F0FE0-8BDE-4A46-830F-61802A76AB24}" type="pres">
      <dgm:prSet presAssocID="{DB06604F-4BCA-4DB1-81FD-AC3662DF4442}" presName="rootComposite" presStyleCnt="0"/>
      <dgm:spPr/>
    </dgm:pt>
    <dgm:pt modelId="{9FA6A92B-4EFC-4D59-925D-B42CE202882A}" type="pres">
      <dgm:prSet presAssocID="{DB06604F-4BCA-4DB1-81FD-AC3662DF4442}" presName="rootText" presStyleLbl="node2" presStyleIdx="6" presStyleCnt="7">
        <dgm:presLayoutVars>
          <dgm:chPref val="3"/>
        </dgm:presLayoutVars>
      </dgm:prSet>
      <dgm:spPr/>
    </dgm:pt>
    <dgm:pt modelId="{D21EF818-8852-43E6-9F77-3E25E7D81C8D}" type="pres">
      <dgm:prSet presAssocID="{DB06604F-4BCA-4DB1-81FD-AC3662DF4442}" presName="rootConnector" presStyleLbl="node2" presStyleIdx="6" presStyleCnt="7"/>
      <dgm:spPr/>
    </dgm:pt>
    <dgm:pt modelId="{A8819DA7-7614-4694-ABE3-5A02538C772E}" type="pres">
      <dgm:prSet presAssocID="{DB06604F-4BCA-4DB1-81FD-AC3662DF4442}" presName="hierChild4" presStyleCnt="0"/>
      <dgm:spPr/>
    </dgm:pt>
    <dgm:pt modelId="{F0F01B01-151C-4D6E-8DE9-4CEED8829A52}" type="pres">
      <dgm:prSet presAssocID="{DB06604F-4BCA-4DB1-81FD-AC3662DF4442}" presName="hierChild5" presStyleCnt="0"/>
      <dgm:spPr/>
    </dgm:pt>
    <dgm:pt modelId="{FBC387C0-544A-4AA4-A41F-4D6632C326FE}" type="pres">
      <dgm:prSet presAssocID="{1C55BE7B-FE90-46C7-B8B6-E6AEB1937C9B}" presName="hierChild3" presStyleCnt="0"/>
      <dgm:spPr/>
    </dgm:pt>
  </dgm:ptLst>
  <dgm:cxnLst>
    <dgm:cxn modelId="{462C24B8-32D7-4A44-9F03-47A3538A242A}" srcId="{1C55BE7B-FE90-46C7-B8B6-E6AEB1937C9B}" destId="{817EFE4D-15BD-43BA-87EA-CE68679B888D}" srcOrd="0" destOrd="0" parTransId="{D5D2AFEB-6AF6-4042-95FA-65816231D87F}" sibTransId="{5B5E03BE-E395-41ED-9A6A-447DCABE7E6D}"/>
    <dgm:cxn modelId="{8B0DE5B3-0595-4692-B43C-84968424419A}" type="presOf" srcId="{C4BA2C19-1D84-4419-B15A-AA10B3412C41}" destId="{3FC98668-EDA0-47C3-8495-69559660C8E3}" srcOrd="0" destOrd="0" presId="urn:microsoft.com/office/officeart/2005/8/layout/orgChart1"/>
    <dgm:cxn modelId="{3CDA1EB2-CEEC-4165-A305-FF257ADBE72D}" type="presOf" srcId="{59B80FB3-453C-4088-8A73-5C7F2881D75A}" destId="{97F357FA-A723-437C-A1DD-54017D1DF499}" srcOrd="0" destOrd="0" presId="urn:microsoft.com/office/officeart/2005/8/layout/orgChart1"/>
    <dgm:cxn modelId="{C5904E9C-05F1-4E94-892B-8B3ECBBF3B98}" type="presOf" srcId="{31F2E15A-F047-4857-AA1E-3D93561B741F}" destId="{D38A5C92-C462-40DD-B44B-85F73F97490E}" srcOrd="0" destOrd="0" presId="urn:microsoft.com/office/officeart/2005/8/layout/orgChart1"/>
    <dgm:cxn modelId="{F6A84DDB-0DC8-4BFD-8F14-CED70944FDAC}" srcId="{1C55BE7B-FE90-46C7-B8B6-E6AEB1937C9B}" destId="{D137FF77-8CEE-41B0-BD83-E0EE29CC9018}" srcOrd="3" destOrd="0" parTransId="{0D69BD07-1EDD-441A-A47F-375DBA7CA35F}" sibTransId="{883EEDA2-0311-45D0-B4F6-5ED5209C1866}"/>
    <dgm:cxn modelId="{BD3E2624-A07A-4EA4-A2B5-65EEAC75AF61}" type="presOf" srcId="{E322338E-8200-40D3-B735-44A10F3DC5D6}" destId="{26080BC2-AC08-4FD4-BE79-DB37E294BD6E}" srcOrd="1" destOrd="0" presId="urn:microsoft.com/office/officeart/2005/8/layout/orgChart1"/>
    <dgm:cxn modelId="{3A727566-D6DF-479A-8C9F-31F0312E7890}" type="presOf" srcId="{1140BC8E-0A4F-4590-89D7-228DF568DE57}" destId="{54486FC2-C582-4D4F-8406-03B4BA4B8835}" srcOrd="0" destOrd="0" presId="urn:microsoft.com/office/officeart/2005/8/layout/orgChart1"/>
    <dgm:cxn modelId="{348FCC1D-D805-4DB2-AE6D-261EB3500F12}" type="presOf" srcId="{1140BC8E-0A4F-4590-89D7-228DF568DE57}" destId="{EA7CCA2E-D725-4A32-BC29-A318B94F5799}" srcOrd="1" destOrd="0" presId="urn:microsoft.com/office/officeart/2005/8/layout/orgChart1"/>
    <dgm:cxn modelId="{356A125D-37BC-4465-B474-1F99531E6334}" srcId="{1C55BE7B-FE90-46C7-B8B6-E6AEB1937C9B}" destId="{31F2E15A-F047-4857-AA1E-3D93561B741F}" srcOrd="4" destOrd="0" parTransId="{286F3CBC-1B36-4787-8448-CD6053B36325}" sibTransId="{FA0123B2-7138-4FDF-A87E-73540548F38A}"/>
    <dgm:cxn modelId="{704C0AFA-BB50-493B-A7C6-374AEBAD1B69}" type="presOf" srcId="{31F2E15A-F047-4857-AA1E-3D93561B741F}" destId="{907B09ED-E9C5-41D7-B3E1-69CF7B9CC5A6}" srcOrd="1" destOrd="0" presId="urn:microsoft.com/office/officeart/2005/8/layout/orgChart1"/>
    <dgm:cxn modelId="{575B2FC2-6111-43B9-8078-F1061B060B23}" type="presOf" srcId="{1C55BE7B-FE90-46C7-B8B6-E6AEB1937C9B}" destId="{D1A364BC-5106-48DC-A6AC-2B0BD0C422EA}" srcOrd="1" destOrd="0" presId="urn:microsoft.com/office/officeart/2005/8/layout/orgChart1"/>
    <dgm:cxn modelId="{371BB963-C709-43DF-93A7-74862944284A}" srcId="{1C55BE7B-FE90-46C7-B8B6-E6AEB1937C9B}" destId="{1140BC8E-0A4F-4590-89D7-228DF568DE57}" srcOrd="2" destOrd="0" parTransId="{F2437945-EE62-4155-9E38-C7C366CA49FE}" sibTransId="{FDE411A0-2886-4887-94C8-6A49176EB4E0}"/>
    <dgm:cxn modelId="{E6041254-3751-4CC8-A38B-823461DE5A63}" type="presOf" srcId="{DB06604F-4BCA-4DB1-81FD-AC3662DF4442}" destId="{9FA6A92B-4EFC-4D59-925D-B42CE202882A}" srcOrd="0" destOrd="0" presId="urn:microsoft.com/office/officeart/2005/8/layout/orgChart1"/>
    <dgm:cxn modelId="{CD6317D2-F733-4444-94D7-BFE8025B8C09}" type="presOf" srcId="{D137FF77-8CEE-41B0-BD83-E0EE29CC9018}" destId="{78A9B6E5-36BB-4303-8909-D4D76DCC36B7}" srcOrd="1" destOrd="0" presId="urn:microsoft.com/office/officeart/2005/8/layout/orgChart1"/>
    <dgm:cxn modelId="{EE95A37F-40B7-4281-8F51-76CAE55B77B2}" type="presOf" srcId="{A198D50C-2F2A-481F-8EF9-1A96EC82765A}" destId="{96E09845-54AA-42E3-BF5C-B26274ABD54E}" srcOrd="0" destOrd="0" presId="urn:microsoft.com/office/officeart/2005/8/layout/orgChart1"/>
    <dgm:cxn modelId="{251200A0-A8EA-4D1F-8376-5EC0F8DC6639}" type="presOf" srcId="{F2437945-EE62-4155-9E38-C7C366CA49FE}" destId="{2540AF0D-B98A-4E57-995F-95786D82A1F1}" srcOrd="0" destOrd="0" presId="urn:microsoft.com/office/officeart/2005/8/layout/orgChart1"/>
    <dgm:cxn modelId="{D13471CC-2CC7-467C-8AC5-9FD0316DC731}" type="presOf" srcId="{D137FF77-8CEE-41B0-BD83-E0EE29CC9018}" destId="{4F75D8CD-0A94-4FD3-BE60-0E11DE16F9BA}" srcOrd="0" destOrd="0" presId="urn:microsoft.com/office/officeart/2005/8/layout/orgChart1"/>
    <dgm:cxn modelId="{987891BA-C941-4129-A17C-AB51565DD154}" srcId="{1C55BE7B-FE90-46C7-B8B6-E6AEB1937C9B}" destId="{DB06604F-4BCA-4DB1-81FD-AC3662DF4442}" srcOrd="6" destOrd="0" parTransId="{CCF3C560-6B6D-4CE1-84F8-2B7680F0BE90}" sibTransId="{D4564E47-F928-4D73-9310-9E496F2F736F}"/>
    <dgm:cxn modelId="{63620FF7-F189-40BB-8BE3-2541955387E8}" srcId="{1C55BE7B-FE90-46C7-B8B6-E6AEB1937C9B}" destId="{E322338E-8200-40D3-B735-44A10F3DC5D6}" srcOrd="1" destOrd="0" parTransId="{C4BA2C19-1D84-4419-B15A-AA10B3412C41}" sibTransId="{C0105EB5-2EC6-4D96-94A3-CD72F924F21C}"/>
    <dgm:cxn modelId="{0F383A30-5DF5-4AE1-9807-450A068DE185}" type="presOf" srcId="{817EFE4D-15BD-43BA-87EA-CE68679B888D}" destId="{82D90CE8-651F-4E20-BEDA-38A1D8115EDD}" srcOrd="1" destOrd="0" presId="urn:microsoft.com/office/officeart/2005/8/layout/orgChart1"/>
    <dgm:cxn modelId="{CE91D0BF-643B-4EDC-AD7E-E7EEA624DFC0}" type="presOf" srcId="{0D69BD07-1EDD-441A-A47F-375DBA7CA35F}" destId="{B0AD1831-5E23-40F5-B2C1-E1EAA2975641}" srcOrd="0" destOrd="0" presId="urn:microsoft.com/office/officeart/2005/8/layout/orgChart1"/>
    <dgm:cxn modelId="{6BDFCBA8-073B-4070-B8B4-517669A808BD}" type="presOf" srcId="{817EFE4D-15BD-43BA-87EA-CE68679B888D}" destId="{69C4C321-4308-435C-B79E-7A6DDE29E3B0}" srcOrd="0" destOrd="0" presId="urn:microsoft.com/office/officeart/2005/8/layout/orgChart1"/>
    <dgm:cxn modelId="{8C28F4C9-A2E1-4EA3-9946-5319306F11A8}" type="presOf" srcId="{CCF3C560-6B6D-4CE1-84F8-2B7680F0BE90}" destId="{7AA2C7A3-647D-42F5-8BB9-86139F97D9CA}" srcOrd="0" destOrd="0" presId="urn:microsoft.com/office/officeart/2005/8/layout/orgChart1"/>
    <dgm:cxn modelId="{3818ED04-B01C-4C0A-B8C0-E1A00DF8DCF6}" type="presOf" srcId="{DB06604F-4BCA-4DB1-81FD-AC3662DF4442}" destId="{D21EF818-8852-43E6-9F77-3E25E7D81C8D}" srcOrd="1" destOrd="0" presId="urn:microsoft.com/office/officeart/2005/8/layout/orgChart1"/>
    <dgm:cxn modelId="{6045D651-3095-44AC-8B6D-26E66A503221}" type="presOf" srcId="{681C4CF8-7BA3-4F04-96AA-8E1B5BF79598}" destId="{14121376-019D-456C-BC88-43A799F26135}" srcOrd="1" destOrd="0" presId="urn:microsoft.com/office/officeart/2005/8/layout/orgChart1"/>
    <dgm:cxn modelId="{98A7CA59-4F4C-4A0E-9EA6-21A2871D49B3}" type="presOf" srcId="{286F3CBC-1B36-4787-8448-CD6053B36325}" destId="{8D525B34-6099-48BC-85DF-22CB15215421}" srcOrd="0" destOrd="0" presId="urn:microsoft.com/office/officeart/2005/8/layout/orgChart1"/>
    <dgm:cxn modelId="{C852DFF0-C0FF-4B0C-9ED3-ACEAA57D08A0}" type="presOf" srcId="{E322338E-8200-40D3-B735-44A10F3DC5D6}" destId="{5F608CB0-C360-4EC9-AAC4-A6D34E4EE604}" srcOrd="0" destOrd="0" presId="urn:microsoft.com/office/officeart/2005/8/layout/orgChart1"/>
    <dgm:cxn modelId="{444876AB-192B-4014-AB4A-DF3EF311622E}" srcId="{A198D50C-2F2A-481F-8EF9-1A96EC82765A}" destId="{1C55BE7B-FE90-46C7-B8B6-E6AEB1937C9B}" srcOrd="0" destOrd="0" parTransId="{3471E034-5A2B-4155-9B95-ED340D6A3100}" sibTransId="{387523B0-68A6-41E5-8102-F6F0C93206E6}"/>
    <dgm:cxn modelId="{3C55063C-2753-43B4-B5AD-AA6BB5431064}" type="presOf" srcId="{681C4CF8-7BA3-4F04-96AA-8E1B5BF79598}" destId="{BF21B415-C160-4B2C-AA0D-BDC8E053E7BF}" srcOrd="0" destOrd="0" presId="urn:microsoft.com/office/officeart/2005/8/layout/orgChart1"/>
    <dgm:cxn modelId="{3F4E3376-9C9B-4ED3-B340-FC37D3482203}" type="presOf" srcId="{1C55BE7B-FE90-46C7-B8B6-E6AEB1937C9B}" destId="{941C9E01-316E-4A51-B49E-0D0CEF82192A}" srcOrd="0" destOrd="0" presId="urn:microsoft.com/office/officeart/2005/8/layout/orgChart1"/>
    <dgm:cxn modelId="{78BBF96B-6BE4-41FC-A652-89F1785C1D61}" srcId="{1C55BE7B-FE90-46C7-B8B6-E6AEB1937C9B}" destId="{681C4CF8-7BA3-4F04-96AA-8E1B5BF79598}" srcOrd="5" destOrd="0" parTransId="{59B80FB3-453C-4088-8A73-5C7F2881D75A}" sibTransId="{16C3074F-56E2-43EC-A097-53672C1BD3C4}"/>
    <dgm:cxn modelId="{D3EF8C0C-506E-4290-AE87-731F203EB7C7}" type="presOf" srcId="{D5D2AFEB-6AF6-4042-95FA-65816231D87F}" destId="{A701E267-F136-4E83-98A2-FAAF861DF272}" srcOrd="0" destOrd="0" presId="urn:microsoft.com/office/officeart/2005/8/layout/orgChart1"/>
    <dgm:cxn modelId="{4EA6A348-6247-449D-ABEE-78DF1B3E0DAB}" type="presParOf" srcId="{96E09845-54AA-42E3-BF5C-B26274ABD54E}" destId="{11A8B368-67EA-4FEA-AFCB-86D8143C3E8E}" srcOrd="0" destOrd="0" presId="urn:microsoft.com/office/officeart/2005/8/layout/orgChart1"/>
    <dgm:cxn modelId="{FDF45EE2-1585-45C6-855B-F1E27A03F1A1}" type="presParOf" srcId="{11A8B368-67EA-4FEA-AFCB-86D8143C3E8E}" destId="{C47479F5-D2F3-48A8-808A-EF857C14D5FE}" srcOrd="0" destOrd="0" presId="urn:microsoft.com/office/officeart/2005/8/layout/orgChart1"/>
    <dgm:cxn modelId="{D906F9FC-C31C-4F87-9CB9-BCEBB17517B4}" type="presParOf" srcId="{C47479F5-D2F3-48A8-808A-EF857C14D5FE}" destId="{941C9E01-316E-4A51-B49E-0D0CEF82192A}" srcOrd="0" destOrd="0" presId="urn:microsoft.com/office/officeart/2005/8/layout/orgChart1"/>
    <dgm:cxn modelId="{A85DC93C-F0A2-4890-9AE6-47146274B19A}" type="presParOf" srcId="{C47479F5-D2F3-48A8-808A-EF857C14D5FE}" destId="{D1A364BC-5106-48DC-A6AC-2B0BD0C422EA}" srcOrd="1" destOrd="0" presId="urn:microsoft.com/office/officeart/2005/8/layout/orgChart1"/>
    <dgm:cxn modelId="{A8FFAC88-99F1-4C38-B06B-D8FFE12E369F}" type="presParOf" srcId="{11A8B368-67EA-4FEA-AFCB-86D8143C3E8E}" destId="{3CDF0AF1-0CA0-4B20-9060-2314309E1EAA}" srcOrd="1" destOrd="0" presId="urn:microsoft.com/office/officeart/2005/8/layout/orgChart1"/>
    <dgm:cxn modelId="{61660B23-1EC0-4092-B203-EA2440501F0C}" type="presParOf" srcId="{3CDF0AF1-0CA0-4B20-9060-2314309E1EAA}" destId="{A701E267-F136-4E83-98A2-FAAF861DF272}" srcOrd="0" destOrd="0" presId="urn:microsoft.com/office/officeart/2005/8/layout/orgChart1"/>
    <dgm:cxn modelId="{63CC8531-4528-43B2-97D1-8BC68F5FD0B4}" type="presParOf" srcId="{3CDF0AF1-0CA0-4B20-9060-2314309E1EAA}" destId="{370CB40A-B5FC-45C0-85A1-C7F412A56683}" srcOrd="1" destOrd="0" presId="urn:microsoft.com/office/officeart/2005/8/layout/orgChart1"/>
    <dgm:cxn modelId="{16490F37-C26D-4086-BEDB-967D7F26A37D}" type="presParOf" srcId="{370CB40A-B5FC-45C0-85A1-C7F412A56683}" destId="{3B3408F3-58F8-402C-B942-F8036AB30FDA}" srcOrd="0" destOrd="0" presId="urn:microsoft.com/office/officeart/2005/8/layout/orgChart1"/>
    <dgm:cxn modelId="{0D9B6DA7-3BF2-4D16-9628-7176217721AD}" type="presParOf" srcId="{3B3408F3-58F8-402C-B942-F8036AB30FDA}" destId="{69C4C321-4308-435C-B79E-7A6DDE29E3B0}" srcOrd="0" destOrd="0" presId="urn:microsoft.com/office/officeart/2005/8/layout/orgChart1"/>
    <dgm:cxn modelId="{8FB1121B-0564-4DFB-A588-1F7932AAD678}" type="presParOf" srcId="{3B3408F3-58F8-402C-B942-F8036AB30FDA}" destId="{82D90CE8-651F-4E20-BEDA-38A1D8115EDD}" srcOrd="1" destOrd="0" presId="urn:microsoft.com/office/officeart/2005/8/layout/orgChart1"/>
    <dgm:cxn modelId="{D8164C59-6183-462D-9BA5-CF1108DABBB9}" type="presParOf" srcId="{370CB40A-B5FC-45C0-85A1-C7F412A56683}" destId="{B4CC1DC0-3290-4DCA-A2E3-E45D5A697D4E}" srcOrd="1" destOrd="0" presId="urn:microsoft.com/office/officeart/2005/8/layout/orgChart1"/>
    <dgm:cxn modelId="{667A6AE8-F3C1-4BCE-8865-DEFE56AE19D7}" type="presParOf" srcId="{370CB40A-B5FC-45C0-85A1-C7F412A56683}" destId="{FB840063-51BA-4954-A44B-A2423F3ED1BA}" srcOrd="2" destOrd="0" presId="urn:microsoft.com/office/officeart/2005/8/layout/orgChart1"/>
    <dgm:cxn modelId="{DC1A193D-ECF7-48B2-9AAD-5CF799E6C226}" type="presParOf" srcId="{3CDF0AF1-0CA0-4B20-9060-2314309E1EAA}" destId="{3FC98668-EDA0-47C3-8495-69559660C8E3}" srcOrd="2" destOrd="0" presId="urn:microsoft.com/office/officeart/2005/8/layout/orgChart1"/>
    <dgm:cxn modelId="{5A5EC559-E6AE-419D-8C91-07BA009E536C}" type="presParOf" srcId="{3CDF0AF1-0CA0-4B20-9060-2314309E1EAA}" destId="{6189CE72-89C6-4310-93AC-FDDFE51668F4}" srcOrd="3" destOrd="0" presId="urn:microsoft.com/office/officeart/2005/8/layout/orgChart1"/>
    <dgm:cxn modelId="{56935BA6-B18A-43AD-AD52-6294DD7299E6}" type="presParOf" srcId="{6189CE72-89C6-4310-93AC-FDDFE51668F4}" destId="{D5C3D888-69AC-4F9B-BF9D-A567D4CE391A}" srcOrd="0" destOrd="0" presId="urn:microsoft.com/office/officeart/2005/8/layout/orgChart1"/>
    <dgm:cxn modelId="{76EB1E87-62D3-4938-9547-0A7B3FEF8EBE}" type="presParOf" srcId="{D5C3D888-69AC-4F9B-BF9D-A567D4CE391A}" destId="{5F608CB0-C360-4EC9-AAC4-A6D34E4EE604}" srcOrd="0" destOrd="0" presId="urn:microsoft.com/office/officeart/2005/8/layout/orgChart1"/>
    <dgm:cxn modelId="{601AE13A-92E8-4709-AA86-4FB6781D3585}" type="presParOf" srcId="{D5C3D888-69AC-4F9B-BF9D-A567D4CE391A}" destId="{26080BC2-AC08-4FD4-BE79-DB37E294BD6E}" srcOrd="1" destOrd="0" presId="urn:microsoft.com/office/officeart/2005/8/layout/orgChart1"/>
    <dgm:cxn modelId="{A596A6C5-4661-4E42-877F-38F6DBC40AF5}" type="presParOf" srcId="{6189CE72-89C6-4310-93AC-FDDFE51668F4}" destId="{BF37EB93-0C48-4BFF-B04D-E756607FEAFF}" srcOrd="1" destOrd="0" presId="urn:microsoft.com/office/officeart/2005/8/layout/orgChart1"/>
    <dgm:cxn modelId="{33F2F421-E47A-435C-8A3D-C219A8AA13FD}" type="presParOf" srcId="{6189CE72-89C6-4310-93AC-FDDFE51668F4}" destId="{B4FD8F24-7F50-4FB3-B248-49A90EA7DAE1}" srcOrd="2" destOrd="0" presId="urn:microsoft.com/office/officeart/2005/8/layout/orgChart1"/>
    <dgm:cxn modelId="{1D386F6C-8A34-4494-88E5-3A5B6F1B2D17}" type="presParOf" srcId="{3CDF0AF1-0CA0-4B20-9060-2314309E1EAA}" destId="{2540AF0D-B98A-4E57-995F-95786D82A1F1}" srcOrd="4" destOrd="0" presId="urn:microsoft.com/office/officeart/2005/8/layout/orgChart1"/>
    <dgm:cxn modelId="{E2806188-A805-4B05-ACE6-6EC0A0F6732F}" type="presParOf" srcId="{3CDF0AF1-0CA0-4B20-9060-2314309E1EAA}" destId="{B96FB3B0-ECCD-48DF-BFEE-899C3ADCC913}" srcOrd="5" destOrd="0" presId="urn:microsoft.com/office/officeart/2005/8/layout/orgChart1"/>
    <dgm:cxn modelId="{93496F7B-E118-4389-9D61-B385B46BCB06}" type="presParOf" srcId="{B96FB3B0-ECCD-48DF-BFEE-899C3ADCC913}" destId="{4D040A38-AD43-4E0B-B4C1-40BEA7F8EB24}" srcOrd="0" destOrd="0" presId="urn:microsoft.com/office/officeart/2005/8/layout/orgChart1"/>
    <dgm:cxn modelId="{49BCD735-E4FA-47D1-BF41-8B551121626A}" type="presParOf" srcId="{4D040A38-AD43-4E0B-B4C1-40BEA7F8EB24}" destId="{54486FC2-C582-4D4F-8406-03B4BA4B8835}" srcOrd="0" destOrd="0" presId="urn:microsoft.com/office/officeart/2005/8/layout/orgChart1"/>
    <dgm:cxn modelId="{93BB27AD-7DEE-4A87-9373-5111C9E3AFEC}" type="presParOf" srcId="{4D040A38-AD43-4E0B-B4C1-40BEA7F8EB24}" destId="{EA7CCA2E-D725-4A32-BC29-A318B94F5799}" srcOrd="1" destOrd="0" presId="urn:microsoft.com/office/officeart/2005/8/layout/orgChart1"/>
    <dgm:cxn modelId="{4E529D1A-8B5F-4F7A-A1FC-AEC13818C32B}" type="presParOf" srcId="{B96FB3B0-ECCD-48DF-BFEE-899C3ADCC913}" destId="{CBD69B4F-536B-493B-8ABB-54D694312EEC}" srcOrd="1" destOrd="0" presId="urn:microsoft.com/office/officeart/2005/8/layout/orgChart1"/>
    <dgm:cxn modelId="{6A9CD27B-1A1D-420F-8D87-CDC10502F3E3}" type="presParOf" srcId="{B96FB3B0-ECCD-48DF-BFEE-899C3ADCC913}" destId="{CC0CFBA9-D9FA-41E6-B6F8-BD3DA9F5B56C}" srcOrd="2" destOrd="0" presId="urn:microsoft.com/office/officeart/2005/8/layout/orgChart1"/>
    <dgm:cxn modelId="{A9A0ADCC-4061-466B-A0CA-AF17807EA4DB}" type="presParOf" srcId="{3CDF0AF1-0CA0-4B20-9060-2314309E1EAA}" destId="{B0AD1831-5E23-40F5-B2C1-E1EAA2975641}" srcOrd="6" destOrd="0" presId="urn:microsoft.com/office/officeart/2005/8/layout/orgChart1"/>
    <dgm:cxn modelId="{E5B0ACAD-C5C0-48BC-ADCD-E8B811CDD528}" type="presParOf" srcId="{3CDF0AF1-0CA0-4B20-9060-2314309E1EAA}" destId="{2D89F3E0-9F0F-45CA-ABF6-DD3BF15C37F3}" srcOrd="7" destOrd="0" presId="urn:microsoft.com/office/officeart/2005/8/layout/orgChart1"/>
    <dgm:cxn modelId="{4290D3B6-A763-449F-B443-3A43E873589E}" type="presParOf" srcId="{2D89F3E0-9F0F-45CA-ABF6-DD3BF15C37F3}" destId="{6D626C54-F673-4EDE-81F7-859916A28D70}" srcOrd="0" destOrd="0" presId="urn:microsoft.com/office/officeart/2005/8/layout/orgChart1"/>
    <dgm:cxn modelId="{32DBDCF0-EC6A-48F5-8F11-0200CD923952}" type="presParOf" srcId="{6D626C54-F673-4EDE-81F7-859916A28D70}" destId="{4F75D8CD-0A94-4FD3-BE60-0E11DE16F9BA}" srcOrd="0" destOrd="0" presId="urn:microsoft.com/office/officeart/2005/8/layout/orgChart1"/>
    <dgm:cxn modelId="{F1CC8F61-5086-40CF-AA06-E7996261D67B}" type="presParOf" srcId="{6D626C54-F673-4EDE-81F7-859916A28D70}" destId="{78A9B6E5-36BB-4303-8909-D4D76DCC36B7}" srcOrd="1" destOrd="0" presId="urn:microsoft.com/office/officeart/2005/8/layout/orgChart1"/>
    <dgm:cxn modelId="{43C64229-A875-4C70-8A14-4EF281B3524D}" type="presParOf" srcId="{2D89F3E0-9F0F-45CA-ABF6-DD3BF15C37F3}" destId="{487EF3E3-BA32-44B8-92ED-EA97F57BA2D7}" srcOrd="1" destOrd="0" presId="urn:microsoft.com/office/officeart/2005/8/layout/orgChart1"/>
    <dgm:cxn modelId="{4ED4ED48-EE66-4685-877B-F710C34B79ED}" type="presParOf" srcId="{2D89F3E0-9F0F-45CA-ABF6-DD3BF15C37F3}" destId="{F6ADCE3F-BEC7-49C1-A005-41895935EBDA}" srcOrd="2" destOrd="0" presId="urn:microsoft.com/office/officeart/2005/8/layout/orgChart1"/>
    <dgm:cxn modelId="{0CC0CAF3-02BA-4B2F-A6D8-CEA97843138E}" type="presParOf" srcId="{3CDF0AF1-0CA0-4B20-9060-2314309E1EAA}" destId="{8D525B34-6099-48BC-85DF-22CB15215421}" srcOrd="8" destOrd="0" presId="urn:microsoft.com/office/officeart/2005/8/layout/orgChart1"/>
    <dgm:cxn modelId="{01C771A9-7482-40B1-B29F-E37981505769}" type="presParOf" srcId="{3CDF0AF1-0CA0-4B20-9060-2314309E1EAA}" destId="{56344F45-19F0-4D8C-9F12-0AC3BB3E0C1D}" srcOrd="9" destOrd="0" presId="urn:microsoft.com/office/officeart/2005/8/layout/orgChart1"/>
    <dgm:cxn modelId="{4747057B-A736-4EDC-B6F3-2AF3F439DD71}" type="presParOf" srcId="{56344F45-19F0-4D8C-9F12-0AC3BB3E0C1D}" destId="{75DC08AB-AA53-45C1-91CB-120911722656}" srcOrd="0" destOrd="0" presId="urn:microsoft.com/office/officeart/2005/8/layout/orgChart1"/>
    <dgm:cxn modelId="{F5FABF0F-7517-4222-89ED-1ABBB8924ECD}" type="presParOf" srcId="{75DC08AB-AA53-45C1-91CB-120911722656}" destId="{D38A5C92-C462-40DD-B44B-85F73F97490E}" srcOrd="0" destOrd="0" presId="urn:microsoft.com/office/officeart/2005/8/layout/orgChart1"/>
    <dgm:cxn modelId="{5E77FDE5-1C40-4CA3-98F0-B2258DBC9154}" type="presParOf" srcId="{75DC08AB-AA53-45C1-91CB-120911722656}" destId="{907B09ED-E9C5-41D7-B3E1-69CF7B9CC5A6}" srcOrd="1" destOrd="0" presId="urn:microsoft.com/office/officeart/2005/8/layout/orgChart1"/>
    <dgm:cxn modelId="{0A808826-6D1D-4A9E-BA46-E4E4EF1DF876}" type="presParOf" srcId="{56344F45-19F0-4D8C-9F12-0AC3BB3E0C1D}" destId="{A6BA1389-A9E4-4ABF-8A77-BA1C3069187B}" srcOrd="1" destOrd="0" presId="urn:microsoft.com/office/officeart/2005/8/layout/orgChart1"/>
    <dgm:cxn modelId="{C0C4DB5B-DB79-44B0-8874-83F30897A46C}" type="presParOf" srcId="{56344F45-19F0-4D8C-9F12-0AC3BB3E0C1D}" destId="{BEBF9C24-16AA-4978-B90B-FB0A26DE7502}" srcOrd="2" destOrd="0" presId="urn:microsoft.com/office/officeart/2005/8/layout/orgChart1"/>
    <dgm:cxn modelId="{2CC91F6F-93F2-4350-9B54-A34F1C12CCA8}" type="presParOf" srcId="{3CDF0AF1-0CA0-4B20-9060-2314309E1EAA}" destId="{97F357FA-A723-437C-A1DD-54017D1DF499}" srcOrd="10" destOrd="0" presId="urn:microsoft.com/office/officeart/2005/8/layout/orgChart1"/>
    <dgm:cxn modelId="{9328916E-9F72-4A71-99A3-3472338329F1}" type="presParOf" srcId="{3CDF0AF1-0CA0-4B20-9060-2314309E1EAA}" destId="{66A5D822-03F0-4128-AE33-BDEC7B33B480}" srcOrd="11" destOrd="0" presId="urn:microsoft.com/office/officeart/2005/8/layout/orgChart1"/>
    <dgm:cxn modelId="{614B618E-CFFF-4F91-8BCF-D64DA0754EFD}" type="presParOf" srcId="{66A5D822-03F0-4128-AE33-BDEC7B33B480}" destId="{057FFA58-1CC5-4A59-AA69-C681E7927BDF}" srcOrd="0" destOrd="0" presId="urn:microsoft.com/office/officeart/2005/8/layout/orgChart1"/>
    <dgm:cxn modelId="{C455EE94-BB8B-4B7F-8891-10D22677DFEF}" type="presParOf" srcId="{057FFA58-1CC5-4A59-AA69-C681E7927BDF}" destId="{BF21B415-C160-4B2C-AA0D-BDC8E053E7BF}" srcOrd="0" destOrd="0" presId="urn:microsoft.com/office/officeart/2005/8/layout/orgChart1"/>
    <dgm:cxn modelId="{F23087FE-BC7E-4636-AA15-114A0E329152}" type="presParOf" srcId="{057FFA58-1CC5-4A59-AA69-C681E7927BDF}" destId="{14121376-019D-456C-BC88-43A799F26135}" srcOrd="1" destOrd="0" presId="urn:microsoft.com/office/officeart/2005/8/layout/orgChart1"/>
    <dgm:cxn modelId="{1032863C-043A-44D4-9E10-70BCC57BA338}" type="presParOf" srcId="{66A5D822-03F0-4128-AE33-BDEC7B33B480}" destId="{49C4BA9E-84DC-4695-BB5E-420739D8D116}" srcOrd="1" destOrd="0" presId="urn:microsoft.com/office/officeart/2005/8/layout/orgChart1"/>
    <dgm:cxn modelId="{116B05F4-9BEB-4B39-9B52-58A7855CB1A1}" type="presParOf" srcId="{66A5D822-03F0-4128-AE33-BDEC7B33B480}" destId="{DC8C03B7-C5CC-48BB-AFE6-8E64B2B4AAC2}" srcOrd="2" destOrd="0" presId="urn:microsoft.com/office/officeart/2005/8/layout/orgChart1"/>
    <dgm:cxn modelId="{003D3E7F-88BB-41C0-8618-0EEA67CB89C0}" type="presParOf" srcId="{3CDF0AF1-0CA0-4B20-9060-2314309E1EAA}" destId="{7AA2C7A3-647D-42F5-8BB9-86139F97D9CA}" srcOrd="12" destOrd="0" presId="urn:microsoft.com/office/officeart/2005/8/layout/orgChart1"/>
    <dgm:cxn modelId="{008A76FB-6C85-4B1A-AE90-D9FC02644B84}" type="presParOf" srcId="{3CDF0AF1-0CA0-4B20-9060-2314309E1EAA}" destId="{E9AB3968-4BE9-4ADA-83F1-AB8B08136DEA}" srcOrd="13" destOrd="0" presId="urn:microsoft.com/office/officeart/2005/8/layout/orgChart1"/>
    <dgm:cxn modelId="{15ED3940-0517-4DF3-AAB1-0F92B1EFB440}" type="presParOf" srcId="{E9AB3968-4BE9-4ADA-83F1-AB8B08136DEA}" destId="{F40F0FE0-8BDE-4A46-830F-61802A76AB24}" srcOrd="0" destOrd="0" presId="urn:microsoft.com/office/officeart/2005/8/layout/orgChart1"/>
    <dgm:cxn modelId="{A996F279-FC5D-4119-9645-96F1176B1D98}" type="presParOf" srcId="{F40F0FE0-8BDE-4A46-830F-61802A76AB24}" destId="{9FA6A92B-4EFC-4D59-925D-B42CE202882A}" srcOrd="0" destOrd="0" presId="urn:microsoft.com/office/officeart/2005/8/layout/orgChart1"/>
    <dgm:cxn modelId="{EC4B9576-5846-4386-868A-DD1F234FD894}" type="presParOf" srcId="{F40F0FE0-8BDE-4A46-830F-61802A76AB24}" destId="{D21EF818-8852-43E6-9F77-3E25E7D81C8D}" srcOrd="1" destOrd="0" presId="urn:microsoft.com/office/officeart/2005/8/layout/orgChart1"/>
    <dgm:cxn modelId="{A2F54E93-E73A-4515-8EBC-FE8157798CC2}" type="presParOf" srcId="{E9AB3968-4BE9-4ADA-83F1-AB8B08136DEA}" destId="{A8819DA7-7614-4694-ABE3-5A02538C772E}" srcOrd="1" destOrd="0" presId="urn:microsoft.com/office/officeart/2005/8/layout/orgChart1"/>
    <dgm:cxn modelId="{CD45FA59-CED0-407A-A97D-E813272C5732}" type="presParOf" srcId="{E9AB3968-4BE9-4ADA-83F1-AB8B08136DEA}" destId="{F0F01B01-151C-4D6E-8DE9-4CEED8829A52}" srcOrd="2" destOrd="0" presId="urn:microsoft.com/office/officeart/2005/8/layout/orgChart1"/>
    <dgm:cxn modelId="{F2AF1167-3569-4E3B-9F88-8B08D4FAECB5}" type="presParOf" srcId="{11A8B368-67EA-4FEA-AFCB-86D8143C3E8E}" destId="{FBC387C0-544A-4AA4-A41F-4D6632C326F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4FE76-BB7B-426A-9B39-1C35AD961366}" type="doc">
      <dgm:prSet loTypeId="urn:microsoft.com/office/officeart/2005/8/layout/orgChart1" loCatId="hierarchy" qsTypeId="urn:microsoft.com/office/officeart/2005/8/quickstyle/simple1" qsCatId="simple" csTypeId="urn:microsoft.com/office/officeart/2005/8/colors/accent1_2" csCatId="accent1"/>
      <dgm:spPr/>
    </dgm:pt>
    <dgm:pt modelId="{2EF006AF-F4AA-4578-B471-D952E3DAB33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Betimlemenin Kullanıldığı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 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D7D58652-CADD-4C09-8C32-289AD38EA0BF}" type="parTrans" cxnId="{9A26C05C-826C-4ED7-BC3C-887DA5999DF2}">
      <dgm:prSet/>
      <dgm:spPr/>
    </dgm:pt>
    <dgm:pt modelId="{8F551063-1AA2-4402-91E3-22D3D062485C}" type="sibTrans" cxnId="{9A26C05C-826C-4ED7-BC3C-887DA5999DF2}">
      <dgm:prSet/>
      <dgm:spPr/>
    </dgm:pt>
    <dgm:pt modelId="{B42D79FA-088C-403A-86BA-5EE40E88AF7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Roman</a:t>
          </a:r>
          <a:endParaRPr kumimoji="0" lang="tr-TR" altLang="tr-TR" b="0" i="0" u="none" strike="noStrike" cap="none" normalizeH="0" baseline="0" smtClean="0">
            <a:ln>
              <a:noFill/>
            </a:ln>
            <a:solidFill>
              <a:schemeClr val="tx1"/>
            </a:solidFill>
            <a:effectLst/>
            <a:latin typeface="Times New Roman" pitchFamily="18" charset="0"/>
          </a:endParaRPr>
        </a:p>
      </dgm:t>
    </dgm:pt>
    <dgm:pt modelId="{4491A26B-95F4-47B5-A8A0-0819BF8FB0B8}" type="parTrans" cxnId="{0FBBFD04-BF48-4D85-8A20-2A589F186BD5}">
      <dgm:prSet/>
      <dgm:spPr/>
    </dgm:pt>
    <dgm:pt modelId="{8AE4A43A-6D85-43EF-AF0D-BFA15DACBB4D}" type="sibTrans" cxnId="{0FBBFD04-BF48-4D85-8A20-2A589F186BD5}">
      <dgm:prSet/>
      <dgm:spPr/>
    </dgm:pt>
    <dgm:pt modelId="{877D1DF1-2811-43D0-B9C7-20832D58FD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Hikaye</a:t>
          </a:r>
          <a:endParaRPr kumimoji="0" lang="tr-TR" altLang="tr-TR" b="0" i="0" u="none" strike="noStrike" cap="none" normalizeH="0" baseline="0" smtClean="0">
            <a:ln>
              <a:noFill/>
            </a:ln>
            <a:solidFill>
              <a:schemeClr val="tx1"/>
            </a:solidFill>
            <a:effectLst/>
            <a:latin typeface="Times New Roman" pitchFamily="18" charset="0"/>
          </a:endParaRPr>
        </a:p>
      </dgm:t>
    </dgm:pt>
    <dgm:pt modelId="{00BFBF26-5CF0-4D14-ABFC-A72A9427A9B5}" type="parTrans" cxnId="{B8D7DDB2-6BFF-477B-A670-80ED9B4312F8}">
      <dgm:prSet/>
      <dgm:spPr/>
    </dgm:pt>
    <dgm:pt modelId="{05E93240-5F33-4498-9D06-0198AD8499ED}" type="sibTrans" cxnId="{B8D7DDB2-6BFF-477B-A670-80ED9B4312F8}">
      <dgm:prSet/>
      <dgm:spPr/>
    </dgm:pt>
    <dgm:pt modelId="{5E73A416-E3FB-4BD4-9CFA-5AD312997A8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Röportaj</a:t>
          </a:r>
          <a:endParaRPr kumimoji="0" lang="tr-TR" altLang="tr-TR" b="0" i="0" u="none" strike="noStrike" cap="none" normalizeH="0" baseline="0" smtClean="0">
            <a:ln>
              <a:noFill/>
            </a:ln>
            <a:solidFill>
              <a:schemeClr val="tx1"/>
            </a:solidFill>
            <a:effectLst/>
            <a:latin typeface="Times New Roman" pitchFamily="18" charset="0"/>
          </a:endParaRPr>
        </a:p>
      </dgm:t>
    </dgm:pt>
    <dgm:pt modelId="{EFAB89EF-2E4C-4B01-BC7D-46F0F2272151}" type="parTrans" cxnId="{4FFCB165-80E1-44ED-96DF-5DDC3C6BF34B}">
      <dgm:prSet/>
      <dgm:spPr/>
    </dgm:pt>
    <dgm:pt modelId="{E08963CD-820F-4CE5-A4DF-4791ACE859A0}" type="sibTrans" cxnId="{4FFCB165-80E1-44ED-96DF-5DDC3C6BF34B}">
      <dgm:prSet/>
      <dgm:spPr/>
    </dgm:pt>
    <dgm:pt modelId="{714016C9-2C4B-4AF1-BFEB-07569ED8F7A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Gezi Yazısı</a:t>
          </a:r>
          <a:endParaRPr kumimoji="0" lang="tr-TR" altLang="tr-TR" b="0" i="0" u="none" strike="noStrike" cap="none" normalizeH="0" baseline="0" smtClean="0">
            <a:ln>
              <a:noFill/>
            </a:ln>
            <a:solidFill>
              <a:schemeClr val="tx1"/>
            </a:solidFill>
            <a:effectLst/>
            <a:latin typeface="Times New Roman" pitchFamily="18" charset="0"/>
          </a:endParaRPr>
        </a:p>
      </dgm:t>
    </dgm:pt>
    <dgm:pt modelId="{D0B54C3A-F837-4356-8178-76F4E913B11C}" type="parTrans" cxnId="{1893C563-759D-4ABD-B513-0E814A455863}">
      <dgm:prSet/>
      <dgm:spPr/>
    </dgm:pt>
    <dgm:pt modelId="{5C420D2E-A913-4BFC-9A44-855F8ECD2414}" type="sibTrans" cxnId="{1893C563-759D-4ABD-B513-0E814A455863}">
      <dgm:prSet/>
      <dgm:spPr/>
    </dgm:pt>
    <dgm:pt modelId="{808D1C19-F0DE-4082-9545-F1D381F5ADA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Şiir</a:t>
          </a:r>
          <a:endParaRPr kumimoji="0" lang="tr-TR" altLang="tr-TR" b="0" i="0" u="none" strike="noStrike" cap="none" normalizeH="0" baseline="0" smtClean="0">
            <a:ln>
              <a:noFill/>
            </a:ln>
            <a:solidFill>
              <a:schemeClr val="tx1"/>
            </a:solidFill>
            <a:effectLst/>
            <a:latin typeface="Times New Roman" pitchFamily="18" charset="0"/>
          </a:endParaRPr>
        </a:p>
      </dgm:t>
    </dgm:pt>
    <dgm:pt modelId="{B5CBEDA9-6017-41A2-B058-E0C3391A24BF}" type="parTrans" cxnId="{2BA16863-45EC-4179-97EC-4F3A24FB5D74}">
      <dgm:prSet/>
      <dgm:spPr/>
    </dgm:pt>
    <dgm:pt modelId="{011B602C-8FE3-4FD7-A30C-FFF65A5D839C}" type="sibTrans" cxnId="{2BA16863-45EC-4179-97EC-4F3A24FB5D74}">
      <dgm:prSet/>
      <dgm:spPr/>
    </dgm:pt>
    <dgm:pt modelId="{1A090AE9-B603-43C0-AA6F-47F2B370F5E6}" type="pres">
      <dgm:prSet presAssocID="{0744FE76-BB7B-426A-9B39-1C35AD961366}" presName="hierChild1" presStyleCnt="0">
        <dgm:presLayoutVars>
          <dgm:orgChart val="1"/>
          <dgm:chPref val="1"/>
          <dgm:dir/>
          <dgm:animOne val="branch"/>
          <dgm:animLvl val="lvl"/>
          <dgm:resizeHandles/>
        </dgm:presLayoutVars>
      </dgm:prSet>
      <dgm:spPr/>
    </dgm:pt>
    <dgm:pt modelId="{B732B30B-07C5-42F6-9B6A-9B291669CAC5}" type="pres">
      <dgm:prSet presAssocID="{2EF006AF-F4AA-4578-B471-D952E3DAB33E}" presName="hierRoot1" presStyleCnt="0">
        <dgm:presLayoutVars>
          <dgm:hierBranch/>
        </dgm:presLayoutVars>
      </dgm:prSet>
      <dgm:spPr/>
    </dgm:pt>
    <dgm:pt modelId="{60A34F5B-24DD-4C57-A0A4-2F7ED33B32E4}" type="pres">
      <dgm:prSet presAssocID="{2EF006AF-F4AA-4578-B471-D952E3DAB33E}" presName="rootComposite1" presStyleCnt="0"/>
      <dgm:spPr/>
    </dgm:pt>
    <dgm:pt modelId="{660C263D-B1A4-4491-B4D9-FD37AFC28D04}" type="pres">
      <dgm:prSet presAssocID="{2EF006AF-F4AA-4578-B471-D952E3DAB33E}" presName="rootText1" presStyleLbl="node0" presStyleIdx="0" presStyleCnt="1">
        <dgm:presLayoutVars>
          <dgm:chPref val="3"/>
        </dgm:presLayoutVars>
      </dgm:prSet>
      <dgm:spPr/>
    </dgm:pt>
    <dgm:pt modelId="{1E3ED5D0-BD12-4FFB-B248-6835D81C284C}" type="pres">
      <dgm:prSet presAssocID="{2EF006AF-F4AA-4578-B471-D952E3DAB33E}" presName="rootConnector1" presStyleLbl="node1" presStyleIdx="0" presStyleCnt="0"/>
      <dgm:spPr/>
    </dgm:pt>
    <dgm:pt modelId="{38A1F275-EEDE-4A34-B6C5-704741785F4C}" type="pres">
      <dgm:prSet presAssocID="{2EF006AF-F4AA-4578-B471-D952E3DAB33E}" presName="hierChild2" presStyleCnt="0"/>
      <dgm:spPr/>
    </dgm:pt>
    <dgm:pt modelId="{648A56AA-8898-4794-AF34-AD5B929F1C08}" type="pres">
      <dgm:prSet presAssocID="{4491A26B-95F4-47B5-A8A0-0819BF8FB0B8}" presName="Name35" presStyleLbl="parChTrans1D2" presStyleIdx="0" presStyleCnt="5"/>
      <dgm:spPr/>
    </dgm:pt>
    <dgm:pt modelId="{F8D12955-D875-46B1-A647-7991BA8372CD}" type="pres">
      <dgm:prSet presAssocID="{B42D79FA-088C-403A-86BA-5EE40E88AF7F}" presName="hierRoot2" presStyleCnt="0">
        <dgm:presLayoutVars>
          <dgm:hierBranch/>
        </dgm:presLayoutVars>
      </dgm:prSet>
      <dgm:spPr/>
    </dgm:pt>
    <dgm:pt modelId="{A7500038-02C9-4CE6-9148-6364630EFC40}" type="pres">
      <dgm:prSet presAssocID="{B42D79FA-088C-403A-86BA-5EE40E88AF7F}" presName="rootComposite" presStyleCnt="0"/>
      <dgm:spPr/>
    </dgm:pt>
    <dgm:pt modelId="{AD3D1FE5-858C-423C-B355-20495EA5AE07}" type="pres">
      <dgm:prSet presAssocID="{B42D79FA-088C-403A-86BA-5EE40E88AF7F}" presName="rootText" presStyleLbl="node2" presStyleIdx="0" presStyleCnt="5">
        <dgm:presLayoutVars>
          <dgm:chPref val="3"/>
        </dgm:presLayoutVars>
      </dgm:prSet>
      <dgm:spPr/>
    </dgm:pt>
    <dgm:pt modelId="{D6627661-C6E9-41A9-8D67-B0651230391A}" type="pres">
      <dgm:prSet presAssocID="{B42D79FA-088C-403A-86BA-5EE40E88AF7F}" presName="rootConnector" presStyleLbl="node2" presStyleIdx="0" presStyleCnt="5"/>
      <dgm:spPr/>
    </dgm:pt>
    <dgm:pt modelId="{6C1848B6-6439-4AA5-9287-85696B28431F}" type="pres">
      <dgm:prSet presAssocID="{B42D79FA-088C-403A-86BA-5EE40E88AF7F}" presName="hierChild4" presStyleCnt="0"/>
      <dgm:spPr/>
    </dgm:pt>
    <dgm:pt modelId="{692E8E0D-75CB-4465-84DC-878C92507B5D}" type="pres">
      <dgm:prSet presAssocID="{B42D79FA-088C-403A-86BA-5EE40E88AF7F}" presName="hierChild5" presStyleCnt="0"/>
      <dgm:spPr/>
    </dgm:pt>
    <dgm:pt modelId="{E0937C78-67A9-4579-8A08-73B957FC86F9}" type="pres">
      <dgm:prSet presAssocID="{00BFBF26-5CF0-4D14-ABFC-A72A9427A9B5}" presName="Name35" presStyleLbl="parChTrans1D2" presStyleIdx="1" presStyleCnt="5"/>
      <dgm:spPr/>
    </dgm:pt>
    <dgm:pt modelId="{27C40469-036D-452D-937F-0DAECA121ACE}" type="pres">
      <dgm:prSet presAssocID="{877D1DF1-2811-43D0-B9C7-20832D58FD08}" presName="hierRoot2" presStyleCnt="0">
        <dgm:presLayoutVars>
          <dgm:hierBranch/>
        </dgm:presLayoutVars>
      </dgm:prSet>
      <dgm:spPr/>
    </dgm:pt>
    <dgm:pt modelId="{785AA517-54A9-4D24-A99A-F1CE79FA3274}" type="pres">
      <dgm:prSet presAssocID="{877D1DF1-2811-43D0-B9C7-20832D58FD08}" presName="rootComposite" presStyleCnt="0"/>
      <dgm:spPr/>
    </dgm:pt>
    <dgm:pt modelId="{C5230FF2-EF3F-43AD-9AB4-100B58D5AA04}" type="pres">
      <dgm:prSet presAssocID="{877D1DF1-2811-43D0-B9C7-20832D58FD08}" presName="rootText" presStyleLbl="node2" presStyleIdx="1" presStyleCnt="5">
        <dgm:presLayoutVars>
          <dgm:chPref val="3"/>
        </dgm:presLayoutVars>
      </dgm:prSet>
      <dgm:spPr/>
    </dgm:pt>
    <dgm:pt modelId="{602C8BC5-C7CC-4A37-8B5A-F22841B40BBF}" type="pres">
      <dgm:prSet presAssocID="{877D1DF1-2811-43D0-B9C7-20832D58FD08}" presName="rootConnector" presStyleLbl="node2" presStyleIdx="1" presStyleCnt="5"/>
      <dgm:spPr/>
    </dgm:pt>
    <dgm:pt modelId="{BF04A1EE-4D4C-40D6-AFDF-4B0E3F4382EA}" type="pres">
      <dgm:prSet presAssocID="{877D1DF1-2811-43D0-B9C7-20832D58FD08}" presName="hierChild4" presStyleCnt="0"/>
      <dgm:spPr/>
    </dgm:pt>
    <dgm:pt modelId="{8E79E461-61A6-4447-A648-A09839FA30C8}" type="pres">
      <dgm:prSet presAssocID="{877D1DF1-2811-43D0-B9C7-20832D58FD08}" presName="hierChild5" presStyleCnt="0"/>
      <dgm:spPr/>
    </dgm:pt>
    <dgm:pt modelId="{29E0A859-048B-4CF0-ADB7-2CB9F7564737}" type="pres">
      <dgm:prSet presAssocID="{EFAB89EF-2E4C-4B01-BC7D-46F0F2272151}" presName="Name35" presStyleLbl="parChTrans1D2" presStyleIdx="2" presStyleCnt="5"/>
      <dgm:spPr/>
    </dgm:pt>
    <dgm:pt modelId="{A13A81D4-468C-41FA-A992-62C58BDD7981}" type="pres">
      <dgm:prSet presAssocID="{5E73A416-E3FB-4BD4-9CFA-5AD312997A88}" presName="hierRoot2" presStyleCnt="0">
        <dgm:presLayoutVars>
          <dgm:hierBranch/>
        </dgm:presLayoutVars>
      </dgm:prSet>
      <dgm:spPr/>
    </dgm:pt>
    <dgm:pt modelId="{849B8C36-7059-46C1-A585-9CB978DF4AAF}" type="pres">
      <dgm:prSet presAssocID="{5E73A416-E3FB-4BD4-9CFA-5AD312997A88}" presName="rootComposite" presStyleCnt="0"/>
      <dgm:spPr/>
    </dgm:pt>
    <dgm:pt modelId="{9244E8B2-093C-4449-9ADF-4B722B21C133}" type="pres">
      <dgm:prSet presAssocID="{5E73A416-E3FB-4BD4-9CFA-5AD312997A88}" presName="rootText" presStyleLbl="node2" presStyleIdx="2" presStyleCnt="5">
        <dgm:presLayoutVars>
          <dgm:chPref val="3"/>
        </dgm:presLayoutVars>
      </dgm:prSet>
      <dgm:spPr/>
    </dgm:pt>
    <dgm:pt modelId="{9FD6F47A-D273-460D-9A3B-8EA40D72BCD8}" type="pres">
      <dgm:prSet presAssocID="{5E73A416-E3FB-4BD4-9CFA-5AD312997A88}" presName="rootConnector" presStyleLbl="node2" presStyleIdx="2" presStyleCnt="5"/>
      <dgm:spPr/>
    </dgm:pt>
    <dgm:pt modelId="{6384141F-FC55-4839-B896-61E7A50938B1}" type="pres">
      <dgm:prSet presAssocID="{5E73A416-E3FB-4BD4-9CFA-5AD312997A88}" presName="hierChild4" presStyleCnt="0"/>
      <dgm:spPr/>
    </dgm:pt>
    <dgm:pt modelId="{3123D9F3-02A5-437E-A7B3-7E51F7371878}" type="pres">
      <dgm:prSet presAssocID="{5E73A416-E3FB-4BD4-9CFA-5AD312997A88}" presName="hierChild5" presStyleCnt="0"/>
      <dgm:spPr/>
    </dgm:pt>
    <dgm:pt modelId="{BED4084E-F6DC-4BE2-85F0-14CA37893BB3}" type="pres">
      <dgm:prSet presAssocID="{D0B54C3A-F837-4356-8178-76F4E913B11C}" presName="Name35" presStyleLbl="parChTrans1D2" presStyleIdx="3" presStyleCnt="5"/>
      <dgm:spPr/>
    </dgm:pt>
    <dgm:pt modelId="{544FD612-F78C-4B4B-B0E8-3D74E2561035}" type="pres">
      <dgm:prSet presAssocID="{714016C9-2C4B-4AF1-BFEB-07569ED8F7AF}" presName="hierRoot2" presStyleCnt="0">
        <dgm:presLayoutVars>
          <dgm:hierBranch/>
        </dgm:presLayoutVars>
      </dgm:prSet>
      <dgm:spPr/>
    </dgm:pt>
    <dgm:pt modelId="{DDF4465E-008B-41BE-A106-833A179ABBD9}" type="pres">
      <dgm:prSet presAssocID="{714016C9-2C4B-4AF1-BFEB-07569ED8F7AF}" presName="rootComposite" presStyleCnt="0"/>
      <dgm:spPr/>
    </dgm:pt>
    <dgm:pt modelId="{44C24A66-C2DB-424B-AB64-C101FC798BC7}" type="pres">
      <dgm:prSet presAssocID="{714016C9-2C4B-4AF1-BFEB-07569ED8F7AF}" presName="rootText" presStyleLbl="node2" presStyleIdx="3" presStyleCnt="5">
        <dgm:presLayoutVars>
          <dgm:chPref val="3"/>
        </dgm:presLayoutVars>
      </dgm:prSet>
      <dgm:spPr/>
    </dgm:pt>
    <dgm:pt modelId="{441C97BF-4957-44D6-A308-17BE183281F8}" type="pres">
      <dgm:prSet presAssocID="{714016C9-2C4B-4AF1-BFEB-07569ED8F7AF}" presName="rootConnector" presStyleLbl="node2" presStyleIdx="3" presStyleCnt="5"/>
      <dgm:spPr/>
    </dgm:pt>
    <dgm:pt modelId="{631FCAFA-5F0C-4E5F-9CDD-CB3252CE02A0}" type="pres">
      <dgm:prSet presAssocID="{714016C9-2C4B-4AF1-BFEB-07569ED8F7AF}" presName="hierChild4" presStyleCnt="0"/>
      <dgm:spPr/>
    </dgm:pt>
    <dgm:pt modelId="{CD68E029-33C3-4454-A767-FE033EA5BB22}" type="pres">
      <dgm:prSet presAssocID="{714016C9-2C4B-4AF1-BFEB-07569ED8F7AF}" presName="hierChild5" presStyleCnt="0"/>
      <dgm:spPr/>
    </dgm:pt>
    <dgm:pt modelId="{5CE008F7-4361-47CE-9E0D-13834FC107E5}" type="pres">
      <dgm:prSet presAssocID="{B5CBEDA9-6017-41A2-B058-E0C3391A24BF}" presName="Name35" presStyleLbl="parChTrans1D2" presStyleIdx="4" presStyleCnt="5"/>
      <dgm:spPr/>
    </dgm:pt>
    <dgm:pt modelId="{CF3924B5-824E-4D88-A757-5846B0544654}" type="pres">
      <dgm:prSet presAssocID="{808D1C19-F0DE-4082-9545-F1D381F5ADAD}" presName="hierRoot2" presStyleCnt="0">
        <dgm:presLayoutVars>
          <dgm:hierBranch/>
        </dgm:presLayoutVars>
      </dgm:prSet>
      <dgm:spPr/>
    </dgm:pt>
    <dgm:pt modelId="{F910E884-B675-4D16-BA6D-5202E8ACD484}" type="pres">
      <dgm:prSet presAssocID="{808D1C19-F0DE-4082-9545-F1D381F5ADAD}" presName="rootComposite" presStyleCnt="0"/>
      <dgm:spPr/>
    </dgm:pt>
    <dgm:pt modelId="{30D1C873-B691-499E-A077-5560EEEA62B9}" type="pres">
      <dgm:prSet presAssocID="{808D1C19-F0DE-4082-9545-F1D381F5ADAD}" presName="rootText" presStyleLbl="node2" presStyleIdx="4" presStyleCnt="5">
        <dgm:presLayoutVars>
          <dgm:chPref val="3"/>
        </dgm:presLayoutVars>
      </dgm:prSet>
      <dgm:spPr/>
    </dgm:pt>
    <dgm:pt modelId="{F58722F9-BE8C-4B5C-959F-A6BE6091F1F0}" type="pres">
      <dgm:prSet presAssocID="{808D1C19-F0DE-4082-9545-F1D381F5ADAD}" presName="rootConnector" presStyleLbl="node2" presStyleIdx="4" presStyleCnt="5"/>
      <dgm:spPr/>
    </dgm:pt>
    <dgm:pt modelId="{76C5D4E2-9B53-441B-B9AE-33ED75591FBE}" type="pres">
      <dgm:prSet presAssocID="{808D1C19-F0DE-4082-9545-F1D381F5ADAD}" presName="hierChild4" presStyleCnt="0"/>
      <dgm:spPr/>
    </dgm:pt>
    <dgm:pt modelId="{4139EBDD-0367-4108-9D54-686CEDF8B17A}" type="pres">
      <dgm:prSet presAssocID="{808D1C19-F0DE-4082-9545-F1D381F5ADAD}" presName="hierChild5" presStyleCnt="0"/>
      <dgm:spPr/>
    </dgm:pt>
    <dgm:pt modelId="{013608F6-3290-4382-A9DD-C0A19DB69312}" type="pres">
      <dgm:prSet presAssocID="{2EF006AF-F4AA-4578-B471-D952E3DAB33E}" presName="hierChild3" presStyleCnt="0"/>
      <dgm:spPr/>
    </dgm:pt>
  </dgm:ptLst>
  <dgm:cxnLst>
    <dgm:cxn modelId="{0C4A85FA-37CF-4764-BE69-0E413876F751}" type="presOf" srcId="{B42D79FA-088C-403A-86BA-5EE40E88AF7F}" destId="{D6627661-C6E9-41A9-8D67-B0651230391A}" srcOrd="1" destOrd="0" presId="urn:microsoft.com/office/officeart/2005/8/layout/orgChart1"/>
    <dgm:cxn modelId="{43240419-61B3-4703-B8DE-E4BC0D1EA17A}" type="presOf" srcId="{808D1C19-F0DE-4082-9545-F1D381F5ADAD}" destId="{30D1C873-B691-499E-A077-5560EEEA62B9}" srcOrd="0" destOrd="0" presId="urn:microsoft.com/office/officeart/2005/8/layout/orgChart1"/>
    <dgm:cxn modelId="{AF86C933-2361-4567-9701-FD40A416FB72}" type="presOf" srcId="{B42D79FA-088C-403A-86BA-5EE40E88AF7F}" destId="{AD3D1FE5-858C-423C-B355-20495EA5AE07}" srcOrd="0" destOrd="0" presId="urn:microsoft.com/office/officeart/2005/8/layout/orgChart1"/>
    <dgm:cxn modelId="{260F1B0B-5361-4C1D-A5C4-8A74BF5E14DF}" type="presOf" srcId="{0744FE76-BB7B-426A-9B39-1C35AD961366}" destId="{1A090AE9-B603-43C0-AA6F-47F2B370F5E6}" srcOrd="0" destOrd="0" presId="urn:microsoft.com/office/officeart/2005/8/layout/orgChart1"/>
    <dgm:cxn modelId="{08B694EF-D745-4691-A116-6418D1FFD61E}" type="presOf" srcId="{B5CBEDA9-6017-41A2-B058-E0C3391A24BF}" destId="{5CE008F7-4361-47CE-9E0D-13834FC107E5}" srcOrd="0" destOrd="0" presId="urn:microsoft.com/office/officeart/2005/8/layout/orgChart1"/>
    <dgm:cxn modelId="{2BA16863-45EC-4179-97EC-4F3A24FB5D74}" srcId="{2EF006AF-F4AA-4578-B471-D952E3DAB33E}" destId="{808D1C19-F0DE-4082-9545-F1D381F5ADAD}" srcOrd="4" destOrd="0" parTransId="{B5CBEDA9-6017-41A2-B058-E0C3391A24BF}" sibTransId="{011B602C-8FE3-4FD7-A30C-FFF65A5D839C}"/>
    <dgm:cxn modelId="{15D5FBE1-5502-44B6-BFB8-E73FBA704450}" type="presOf" srcId="{D0B54C3A-F837-4356-8178-76F4E913B11C}" destId="{BED4084E-F6DC-4BE2-85F0-14CA37893BB3}" srcOrd="0" destOrd="0" presId="urn:microsoft.com/office/officeart/2005/8/layout/orgChart1"/>
    <dgm:cxn modelId="{087BA605-EA0A-4094-A8D1-B068CC507065}" type="presOf" srcId="{877D1DF1-2811-43D0-B9C7-20832D58FD08}" destId="{602C8BC5-C7CC-4A37-8B5A-F22841B40BBF}" srcOrd="1" destOrd="0" presId="urn:microsoft.com/office/officeart/2005/8/layout/orgChart1"/>
    <dgm:cxn modelId="{E6B3F145-4941-4A27-B6B7-3192998A3758}" type="presOf" srcId="{00BFBF26-5CF0-4D14-ABFC-A72A9427A9B5}" destId="{E0937C78-67A9-4579-8A08-73B957FC86F9}" srcOrd="0" destOrd="0" presId="urn:microsoft.com/office/officeart/2005/8/layout/orgChart1"/>
    <dgm:cxn modelId="{0FBBFD04-BF48-4D85-8A20-2A589F186BD5}" srcId="{2EF006AF-F4AA-4578-B471-D952E3DAB33E}" destId="{B42D79FA-088C-403A-86BA-5EE40E88AF7F}" srcOrd="0" destOrd="0" parTransId="{4491A26B-95F4-47B5-A8A0-0819BF8FB0B8}" sibTransId="{8AE4A43A-6D85-43EF-AF0D-BFA15DACBB4D}"/>
    <dgm:cxn modelId="{D677C5A2-8995-48D2-994B-06A0569F3D60}" type="presOf" srcId="{808D1C19-F0DE-4082-9545-F1D381F5ADAD}" destId="{F58722F9-BE8C-4B5C-959F-A6BE6091F1F0}" srcOrd="1" destOrd="0" presId="urn:microsoft.com/office/officeart/2005/8/layout/orgChart1"/>
    <dgm:cxn modelId="{DE6AA7F9-7410-40C5-9BAD-E321D6B99423}" type="presOf" srcId="{714016C9-2C4B-4AF1-BFEB-07569ED8F7AF}" destId="{441C97BF-4957-44D6-A308-17BE183281F8}" srcOrd="1" destOrd="0" presId="urn:microsoft.com/office/officeart/2005/8/layout/orgChart1"/>
    <dgm:cxn modelId="{1893C563-759D-4ABD-B513-0E814A455863}" srcId="{2EF006AF-F4AA-4578-B471-D952E3DAB33E}" destId="{714016C9-2C4B-4AF1-BFEB-07569ED8F7AF}" srcOrd="3" destOrd="0" parTransId="{D0B54C3A-F837-4356-8178-76F4E913B11C}" sibTransId="{5C420D2E-A913-4BFC-9A44-855F8ECD2414}"/>
    <dgm:cxn modelId="{66E2EA8B-F093-4388-A419-610A197275AD}" type="presOf" srcId="{2EF006AF-F4AA-4578-B471-D952E3DAB33E}" destId="{1E3ED5D0-BD12-4FFB-B248-6835D81C284C}" srcOrd="1" destOrd="0" presId="urn:microsoft.com/office/officeart/2005/8/layout/orgChart1"/>
    <dgm:cxn modelId="{5ABF7FDE-BAC5-4CE0-A596-19DFE57E3109}" type="presOf" srcId="{4491A26B-95F4-47B5-A8A0-0819BF8FB0B8}" destId="{648A56AA-8898-4794-AF34-AD5B929F1C08}" srcOrd="0" destOrd="0" presId="urn:microsoft.com/office/officeart/2005/8/layout/orgChart1"/>
    <dgm:cxn modelId="{83D8CDF2-C8D0-4635-8E91-A714847B065E}" type="presOf" srcId="{2EF006AF-F4AA-4578-B471-D952E3DAB33E}" destId="{660C263D-B1A4-4491-B4D9-FD37AFC28D04}" srcOrd="0" destOrd="0" presId="urn:microsoft.com/office/officeart/2005/8/layout/orgChart1"/>
    <dgm:cxn modelId="{B8D7DDB2-6BFF-477B-A670-80ED9B4312F8}" srcId="{2EF006AF-F4AA-4578-B471-D952E3DAB33E}" destId="{877D1DF1-2811-43D0-B9C7-20832D58FD08}" srcOrd="1" destOrd="0" parTransId="{00BFBF26-5CF0-4D14-ABFC-A72A9427A9B5}" sibTransId="{05E93240-5F33-4498-9D06-0198AD8499ED}"/>
    <dgm:cxn modelId="{D6989513-2113-4EEA-BEA5-82BFFA477524}" type="presOf" srcId="{5E73A416-E3FB-4BD4-9CFA-5AD312997A88}" destId="{9FD6F47A-D273-460D-9A3B-8EA40D72BCD8}" srcOrd="1" destOrd="0" presId="urn:microsoft.com/office/officeart/2005/8/layout/orgChart1"/>
    <dgm:cxn modelId="{2200CD3B-254E-4BAB-BFCF-8F80BFAA2C6B}" type="presOf" srcId="{877D1DF1-2811-43D0-B9C7-20832D58FD08}" destId="{C5230FF2-EF3F-43AD-9AB4-100B58D5AA04}" srcOrd="0" destOrd="0" presId="urn:microsoft.com/office/officeart/2005/8/layout/orgChart1"/>
    <dgm:cxn modelId="{4FFCB165-80E1-44ED-96DF-5DDC3C6BF34B}" srcId="{2EF006AF-F4AA-4578-B471-D952E3DAB33E}" destId="{5E73A416-E3FB-4BD4-9CFA-5AD312997A88}" srcOrd="2" destOrd="0" parTransId="{EFAB89EF-2E4C-4B01-BC7D-46F0F2272151}" sibTransId="{E08963CD-820F-4CE5-A4DF-4791ACE859A0}"/>
    <dgm:cxn modelId="{C72AE659-93E3-42DA-8337-A51E7017FF7D}" type="presOf" srcId="{714016C9-2C4B-4AF1-BFEB-07569ED8F7AF}" destId="{44C24A66-C2DB-424B-AB64-C101FC798BC7}" srcOrd="0" destOrd="0" presId="urn:microsoft.com/office/officeart/2005/8/layout/orgChart1"/>
    <dgm:cxn modelId="{F8C7A3E4-24CE-45B6-A80C-91EF9862DAE1}" type="presOf" srcId="{5E73A416-E3FB-4BD4-9CFA-5AD312997A88}" destId="{9244E8B2-093C-4449-9ADF-4B722B21C133}" srcOrd="0" destOrd="0" presId="urn:microsoft.com/office/officeart/2005/8/layout/orgChart1"/>
    <dgm:cxn modelId="{5829782E-712D-4DC2-B829-F79816EE6CEA}" type="presOf" srcId="{EFAB89EF-2E4C-4B01-BC7D-46F0F2272151}" destId="{29E0A859-048B-4CF0-ADB7-2CB9F7564737}" srcOrd="0" destOrd="0" presId="urn:microsoft.com/office/officeart/2005/8/layout/orgChart1"/>
    <dgm:cxn modelId="{9A26C05C-826C-4ED7-BC3C-887DA5999DF2}" srcId="{0744FE76-BB7B-426A-9B39-1C35AD961366}" destId="{2EF006AF-F4AA-4578-B471-D952E3DAB33E}" srcOrd="0" destOrd="0" parTransId="{D7D58652-CADD-4C09-8C32-289AD38EA0BF}" sibTransId="{8F551063-1AA2-4402-91E3-22D3D062485C}"/>
    <dgm:cxn modelId="{87815143-651D-448C-9C4A-95251B09264A}" type="presParOf" srcId="{1A090AE9-B603-43C0-AA6F-47F2B370F5E6}" destId="{B732B30B-07C5-42F6-9B6A-9B291669CAC5}" srcOrd="0" destOrd="0" presId="urn:microsoft.com/office/officeart/2005/8/layout/orgChart1"/>
    <dgm:cxn modelId="{EE9C7909-0BEA-4754-9987-CD04387CE3EC}" type="presParOf" srcId="{B732B30B-07C5-42F6-9B6A-9B291669CAC5}" destId="{60A34F5B-24DD-4C57-A0A4-2F7ED33B32E4}" srcOrd="0" destOrd="0" presId="urn:microsoft.com/office/officeart/2005/8/layout/orgChart1"/>
    <dgm:cxn modelId="{C88D8282-DB0F-41C0-82AE-878482969B86}" type="presParOf" srcId="{60A34F5B-24DD-4C57-A0A4-2F7ED33B32E4}" destId="{660C263D-B1A4-4491-B4D9-FD37AFC28D04}" srcOrd="0" destOrd="0" presId="urn:microsoft.com/office/officeart/2005/8/layout/orgChart1"/>
    <dgm:cxn modelId="{895EA88F-DD1D-4252-85F6-11BD9E77321A}" type="presParOf" srcId="{60A34F5B-24DD-4C57-A0A4-2F7ED33B32E4}" destId="{1E3ED5D0-BD12-4FFB-B248-6835D81C284C}" srcOrd="1" destOrd="0" presId="urn:microsoft.com/office/officeart/2005/8/layout/orgChart1"/>
    <dgm:cxn modelId="{3F552F58-DF6B-4F16-8588-AC53B24CAC07}" type="presParOf" srcId="{B732B30B-07C5-42F6-9B6A-9B291669CAC5}" destId="{38A1F275-EEDE-4A34-B6C5-704741785F4C}" srcOrd="1" destOrd="0" presId="urn:microsoft.com/office/officeart/2005/8/layout/orgChart1"/>
    <dgm:cxn modelId="{7EB19524-A879-4FED-960A-B83303BF0893}" type="presParOf" srcId="{38A1F275-EEDE-4A34-B6C5-704741785F4C}" destId="{648A56AA-8898-4794-AF34-AD5B929F1C08}" srcOrd="0" destOrd="0" presId="urn:microsoft.com/office/officeart/2005/8/layout/orgChart1"/>
    <dgm:cxn modelId="{837A0B73-19B7-45AC-8EA6-D9761B2CF4C6}" type="presParOf" srcId="{38A1F275-EEDE-4A34-B6C5-704741785F4C}" destId="{F8D12955-D875-46B1-A647-7991BA8372CD}" srcOrd="1" destOrd="0" presId="urn:microsoft.com/office/officeart/2005/8/layout/orgChart1"/>
    <dgm:cxn modelId="{F603FCD0-4BED-4373-BA24-E9F58F3CA9DF}" type="presParOf" srcId="{F8D12955-D875-46B1-A647-7991BA8372CD}" destId="{A7500038-02C9-4CE6-9148-6364630EFC40}" srcOrd="0" destOrd="0" presId="urn:microsoft.com/office/officeart/2005/8/layout/orgChart1"/>
    <dgm:cxn modelId="{1589FA61-F0C8-4CCD-8825-6DEC5F4CC600}" type="presParOf" srcId="{A7500038-02C9-4CE6-9148-6364630EFC40}" destId="{AD3D1FE5-858C-423C-B355-20495EA5AE07}" srcOrd="0" destOrd="0" presId="urn:microsoft.com/office/officeart/2005/8/layout/orgChart1"/>
    <dgm:cxn modelId="{0A303722-7E36-41CA-B362-53DB25E0DF42}" type="presParOf" srcId="{A7500038-02C9-4CE6-9148-6364630EFC40}" destId="{D6627661-C6E9-41A9-8D67-B0651230391A}" srcOrd="1" destOrd="0" presId="urn:microsoft.com/office/officeart/2005/8/layout/orgChart1"/>
    <dgm:cxn modelId="{BFDFBC55-B4B7-4B8E-8C9E-03DE18D837E8}" type="presParOf" srcId="{F8D12955-D875-46B1-A647-7991BA8372CD}" destId="{6C1848B6-6439-4AA5-9287-85696B28431F}" srcOrd="1" destOrd="0" presId="urn:microsoft.com/office/officeart/2005/8/layout/orgChart1"/>
    <dgm:cxn modelId="{4E7F4EDC-9B15-4C6C-9E38-BADD04978343}" type="presParOf" srcId="{F8D12955-D875-46B1-A647-7991BA8372CD}" destId="{692E8E0D-75CB-4465-84DC-878C92507B5D}" srcOrd="2" destOrd="0" presId="urn:microsoft.com/office/officeart/2005/8/layout/orgChart1"/>
    <dgm:cxn modelId="{418A28C1-CCCB-4626-9F90-43E37762FFA4}" type="presParOf" srcId="{38A1F275-EEDE-4A34-B6C5-704741785F4C}" destId="{E0937C78-67A9-4579-8A08-73B957FC86F9}" srcOrd="2" destOrd="0" presId="urn:microsoft.com/office/officeart/2005/8/layout/orgChart1"/>
    <dgm:cxn modelId="{CFC185AE-8C14-47DB-86A0-33A350B4C03E}" type="presParOf" srcId="{38A1F275-EEDE-4A34-B6C5-704741785F4C}" destId="{27C40469-036D-452D-937F-0DAECA121ACE}" srcOrd="3" destOrd="0" presId="urn:microsoft.com/office/officeart/2005/8/layout/orgChart1"/>
    <dgm:cxn modelId="{1185F90D-51B4-48C2-9D0A-E010EA6F2017}" type="presParOf" srcId="{27C40469-036D-452D-937F-0DAECA121ACE}" destId="{785AA517-54A9-4D24-A99A-F1CE79FA3274}" srcOrd="0" destOrd="0" presId="urn:microsoft.com/office/officeart/2005/8/layout/orgChart1"/>
    <dgm:cxn modelId="{8CE6679C-14F6-4CBA-B158-B6F6605CD00E}" type="presParOf" srcId="{785AA517-54A9-4D24-A99A-F1CE79FA3274}" destId="{C5230FF2-EF3F-43AD-9AB4-100B58D5AA04}" srcOrd="0" destOrd="0" presId="urn:microsoft.com/office/officeart/2005/8/layout/orgChart1"/>
    <dgm:cxn modelId="{77BA0EEB-325E-43F0-9D19-94B0E59EAAA0}" type="presParOf" srcId="{785AA517-54A9-4D24-A99A-F1CE79FA3274}" destId="{602C8BC5-C7CC-4A37-8B5A-F22841B40BBF}" srcOrd="1" destOrd="0" presId="urn:microsoft.com/office/officeart/2005/8/layout/orgChart1"/>
    <dgm:cxn modelId="{F71E64C2-CEA9-4115-AAD5-432CEE212033}" type="presParOf" srcId="{27C40469-036D-452D-937F-0DAECA121ACE}" destId="{BF04A1EE-4D4C-40D6-AFDF-4B0E3F4382EA}" srcOrd="1" destOrd="0" presId="urn:microsoft.com/office/officeart/2005/8/layout/orgChart1"/>
    <dgm:cxn modelId="{9FC27682-340D-4902-8B01-58C8F1CC2C20}" type="presParOf" srcId="{27C40469-036D-452D-937F-0DAECA121ACE}" destId="{8E79E461-61A6-4447-A648-A09839FA30C8}" srcOrd="2" destOrd="0" presId="urn:microsoft.com/office/officeart/2005/8/layout/orgChart1"/>
    <dgm:cxn modelId="{0D7F5115-EDB0-4230-83E8-BD2F930323B8}" type="presParOf" srcId="{38A1F275-EEDE-4A34-B6C5-704741785F4C}" destId="{29E0A859-048B-4CF0-ADB7-2CB9F7564737}" srcOrd="4" destOrd="0" presId="urn:microsoft.com/office/officeart/2005/8/layout/orgChart1"/>
    <dgm:cxn modelId="{93AF21D8-E36B-42D0-AFE6-5E3B173070B8}" type="presParOf" srcId="{38A1F275-EEDE-4A34-B6C5-704741785F4C}" destId="{A13A81D4-468C-41FA-A992-62C58BDD7981}" srcOrd="5" destOrd="0" presId="urn:microsoft.com/office/officeart/2005/8/layout/orgChart1"/>
    <dgm:cxn modelId="{27092249-D755-4896-8BD4-C1CD93E2CB31}" type="presParOf" srcId="{A13A81D4-468C-41FA-A992-62C58BDD7981}" destId="{849B8C36-7059-46C1-A585-9CB978DF4AAF}" srcOrd="0" destOrd="0" presId="urn:microsoft.com/office/officeart/2005/8/layout/orgChart1"/>
    <dgm:cxn modelId="{675090B0-ED7E-414C-B5AC-FA2F49644882}" type="presParOf" srcId="{849B8C36-7059-46C1-A585-9CB978DF4AAF}" destId="{9244E8B2-093C-4449-9ADF-4B722B21C133}" srcOrd="0" destOrd="0" presId="urn:microsoft.com/office/officeart/2005/8/layout/orgChart1"/>
    <dgm:cxn modelId="{5CFFC00D-09FF-4250-BA12-4E35B22FA147}" type="presParOf" srcId="{849B8C36-7059-46C1-A585-9CB978DF4AAF}" destId="{9FD6F47A-D273-460D-9A3B-8EA40D72BCD8}" srcOrd="1" destOrd="0" presId="urn:microsoft.com/office/officeart/2005/8/layout/orgChart1"/>
    <dgm:cxn modelId="{5ABF0CDC-8038-4FC6-983F-C17DAE2A6028}" type="presParOf" srcId="{A13A81D4-468C-41FA-A992-62C58BDD7981}" destId="{6384141F-FC55-4839-B896-61E7A50938B1}" srcOrd="1" destOrd="0" presId="urn:microsoft.com/office/officeart/2005/8/layout/orgChart1"/>
    <dgm:cxn modelId="{121067A6-3806-41CB-B6E7-9D71211124BA}" type="presParOf" srcId="{A13A81D4-468C-41FA-A992-62C58BDD7981}" destId="{3123D9F3-02A5-437E-A7B3-7E51F7371878}" srcOrd="2" destOrd="0" presId="urn:microsoft.com/office/officeart/2005/8/layout/orgChart1"/>
    <dgm:cxn modelId="{ACBEA42B-FCF8-4F3B-A7DE-2D6C91A38FF2}" type="presParOf" srcId="{38A1F275-EEDE-4A34-B6C5-704741785F4C}" destId="{BED4084E-F6DC-4BE2-85F0-14CA37893BB3}" srcOrd="6" destOrd="0" presId="urn:microsoft.com/office/officeart/2005/8/layout/orgChart1"/>
    <dgm:cxn modelId="{E8C62E99-9479-4702-9D2D-F1FFC4FF38ED}" type="presParOf" srcId="{38A1F275-EEDE-4A34-B6C5-704741785F4C}" destId="{544FD612-F78C-4B4B-B0E8-3D74E2561035}" srcOrd="7" destOrd="0" presId="urn:microsoft.com/office/officeart/2005/8/layout/orgChart1"/>
    <dgm:cxn modelId="{FE4B7428-BFC2-4D1B-86DE-5B6041F6F594}" type="presParOf" srcId="{544FD612-F78C-4B4B-B0E8-3D74E2561035}" destId="{DDF4465E-008B-41BE-A106-833A179ABBD9}" srcOrd="0" destOrd="0" presId="urn:microsoft.com/office/officeart/2005/8/layout/orgChart1"/>
    <dgm:cxn modelId="{88BB2CD5-0FDD-486C-9411-1DD123651219}" type="presParOf" srcId="{DDF4465E-008B-41BE-A106-833A179ABBD9}" destId="{44C24A66-C2DB-424B-AB64-C101FC798BC7}" srcOrd="0" destOrd="0" presId="urn:microsoft.com/office/officeart/2005/8/layout/orgChart1"/>
    <dgm:cxn modelId="{04F8D198-C541-422C-80CF-225F1D75C29D}" type="presParOf" srcId="{DDF4465E-008B-41BE-A106-833A179ABBD9}" destId="{441C97BF-4957-44D6-A308-17BE183281F8}" srcOrd="1" destOrd="0" presId="urn:microsoft.com/office/officeart/2005/8/layout/orgChart1"/>
    <dgm:cxn modelId="{17298E84-4CC7-447B-96AD-75CA42EA9C6D}" type="presParOf" srcId="{544FD612-F78C-4B4B-B0E8-3D74E2561035}" destId="{631FCAFA-5F0C-4E5F-9CDD-CB3252CE02A0}" srcOrd="1" destOrd="0" presId="urn:microsoft.com/office/officeart/2005/8/layout/orgChart1"/>
    <dgm:cxn modelId="{02E8E453-2578-40F6-81DD-0F5EF3CCD651}" type="presParOf" srcId="{544FD612-F78C-4B4B-B0E8-3D74E2561035}" destId="{CD68E029-33C3-4454-A767-FE033EA5BB22}" srcOrd="2" destOrd="0" presId="urn:microsoft.com/office/officeart/2005/8/layout/orgChart1"/>
    <dgm:cxn modelId="{061BC307-474E-4901-BB99-58223F8FF4C1}" type="presParOf" srcId="{38A1F275-EEDE-4A34-B6C5-704741785F4C}" destId="{5CE008F7-4361-47CE-9E0D-13834FC107E5}" srcOrd="8" destOrd="0" presId="urn:microsoft.com/office/officeart/2005/8/layout/orgChart1"/>
    <dgm:cxn modelId="{74DC31A8-0DEF-4965-9013-C99608B4F202}" type="presParOf" srcId="{38A1F275-EEDE-4A34-B6C5-704741785F4C}" destId="{CF3924B5-824E-4D88-A757-5846B0544654}" srcOrd="9" destOrd="0" presId="urn:microsoft.com/office/officeart/2005/8/layout/orgChart1"/>
    <dgm:cxn modelId="{C9DFC776-555C-496F-8E70-F6AE7746296B}" type="presParOf" srcId="{CF3924B5-824E-4D88-A757-5846B0544654}" destId="{F910E884-B675-4D16-BA6D-5202E8ACD484}" srcOrd="0" destOrd="0" presId="urn:microsoft.com/office/officeart/2005/8/layout/orgChart1"/>
    <dgm:cxn modelId="{3E7205DE-6BF9-453A-A4B6-7A45DC747E1A}" type="presParOf" srcId="{F910E884-B675-4D16-BA6D-5202E8ACD484}" destId="{30D1C873-B691-499E-A077-5560EEEA62B9}" srcOrd="0" destOrd="0" presId="urn:microsoft.com/office/officeart/2005/8/layout/orgChart1"/>
    <dgm:cxn modelId="{C3BD4874-7D06-474F-81F0-C98641EDA5BF}" type="presParOf" srcId="{F910E884-B675-4D16-BA6D-5202E8ACD484}" destId="{F58722F9-BE8C-4B5C-959F-A6BE6091F1F0}" srcOrd="1" destOrd="0" presId="urn:microsoft.com/office/officeart/2005/8/layout/orgChart1"/>
    <dgm:cxn modelId="{312BA3A4-BCB3-4A0A-92A8-81DAA911E11B}" type="presParOf" srcId="{CF3924B5-824E-4D88-A757-5846B0544654}" destId="{76C5D4E2-9B53-441B-B9AE-33ED75591FBE}" srcOrd="1" destOrd="0" presId="urn:microsoft.com/office/officeart/2005/8/layout/orgChart1"/>
    <dgm:cxn modelId="{2B2C5638-7632-4FE0-A235-E6BD70601015}" type="presParOf" srcId="{CF3924B5-824E-4D88-A757-5846B0544654}" destId="{4139EBDD-0367-4108-9D54-686CEDF8B17A}" srcOrd="2" destOrd="0" presId="urn:microsoft.com/office/officeart/2005/8/layout/orgChart1"/>
    <dgm:cxn modelId="{E762681A-CA3B-42F3-92C9-664328136970}" type="presParOf" srcId="{B732B30B-07C5-42F6-9B6A-9B291669CAC5}" destId="{013608F6-3290-4382-A9DD-C0A19DB6931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20BA55-EEEF-4CF8-8BB0-5B3F18D3DC33}" type="doc">
      <dgm:prSet loTypeId="urn:microsoft.com/office/officeart/2005/8/layout/orgChart1" loCatId="hierarchy" qsTypeId="urn:microsoft.com/office/officeart/2005/8/quickstyle/simple1" qsCatId="simple" csTypeId="urn:microsoft.com/office/officeart/2005/8/colors/accent1_2" csCatId="accent1"/>
      <dgm:spPr/>
    </dgm:pt>
    <dgm:pt modelId="{E1119C46-8352-45E6-86C6-E8F155F55CA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Coşku ve Heyecana Bağlı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Anlatımın Özellileri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5C045AFA-2025-4B91-8A8B-E93700DAECD6}" type="parTrans" cxnId="{951189D1-A939-4722-BD6F-29BB9063BDFF}">
      <dgm:prSet/>
      <dgm:spPr/>
    </dgm:pt>
    <dgm:pt modelId="{0270AF57-F0A8-40E6-820C-0133BD72C720}" type="sibTrans" cxnId="{951189D1-A939-4722-BD6F-29BB9063BDFF}">
      <dgm:prSet/>
      <dgm:spPr/>
    </dgm:pt>
    <dgm:pt modelId="{EC51DE80-F23E-4303-A7C8-A81BDFCD15E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Sanatsal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Özneldir</a:t>
          </a:r>
          <a:endParaRPr kumimoji="0" lang="tr-TR" altLang="tr-TR" b="0" i="0" u="none" strike="noStrike" cap="none" normalizeH="0" baseline="0" smtClean="0">
            <a:ln>
              <a:noFill/>
            </a:ln>
            <a:solidFill>
              <a:schemeClr val="tx1"/>
            </a:solidFill>
            <a:effectLst/>
            <a:latin typeface="Times New Roman" pitchFamily="18" charset="0"/>
          </a:endParaRPr>
        </a:p>
      </dgm:t>
    </dgm:pt>
    <dgm:pt modelId="{EE533EAE-109B-49BB-AAA6-56FBB2E72BC3}" type="parTrans" cxnId="{D0796E4E-9C56-4CA6-BC7E-1C28120B411C}">
      <dgm:prSet/>
      <dgm:spPr/>
    </dgm:pt>
    <dgm:pt modelId="{A441C925-2E07-4E12-B1A7-58E585701621}" type="sibTrans" cxnId="{D0796E4E-9C56-4CA6-BC7E-1C28120B411C}">
      <dgm:prSet/>
      <dgm:spPr/>
    </dgm:pt>
    <dgm:pt modelId="{6ACABB3F-006F-4828-ACE7-7A0FA52A0D2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Coşkulandırır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Duyguları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Harekete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Geçirir</a:t>
          </a:r>
          <a:endParaRPr kumimoji="0" lang="tr-TR" altLang="tr-TR" b="0" i="0" u="none" strike="noStrike" cap="none" normalizeH="0" baseline="0" smtClean="0">
            <a:ln>
              <a:noFill/>
            </a:ln>
            <a:solidFill>
              <a:schemeClr val="tx1"/>
            </a:solidFill>
            <a:effectLst/>
            <a:latin typeface="Times New Roman" pitchFamily="18" charset="0"/>
          </a:endParaRPr>
        </a:p>
      </dgm:t>
    </dgm:pt>
    <dgm:pt modelId="{28E16C5B-EB86-4B3F-8810-5FCD55BD3377}" type="parTrans" cxnId="{2E5497E3-51E9-49BE-89F0-B4A938755AFF}">
      <dgm:prSet/>
      <dgm:spPr/>
    </dgm:pt>
    <dgm:pt modelId="{8635B1E9-C1F8-44AB-9F62-A77B3E53AFCE}" type="sibTrans" cxnId="{2E5497E3-51E9-49BE-89F0-B4A938755AFF}">
      <dgm:prSet/>
      <dgm:spPr/>
    </dgm:pt>
    <dgm:pt modelId="{E97B2BBC-17D9-42C2-BDE9-651F963551B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Sözcüklerin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Çoğu</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Mecaz</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Anlamlarında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7F43345D-D40D-4007-89C8-5725BC078B95}" type="parTrans" cxnId="{0BA26258-28D4-4CD4-8CBA-4C8ED32EC45E}">
      <dgm:prSet/>
      <dgm:spPr/>
    </dgm:pt>
    <dgm:pt modelId="{104A84CC-6C4A-4A87-AABB-E19151CF4707}" type="sibTrans" cxnId="{0BA26258-28D4-4CD4-8CBA-4C8ED32EC45E}">
      <dgm:prSet/>
      <dgm:spPr/>
    </dgm:pt>
    <dgm:pt modelId="{3F20D1DA-129D-462C-9C61-7C90EF624A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Şiir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Türünde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F44E93A0-41D5-451A-A0A5-356847BDB3A3}" type="parTrans" cxnId="{BC7D6E25-A5BF-4B80-92C9-85C272B35713}">
      <dgm:prSet/>
      <dgm:spPr/>
    </dgm:pt>
    <dgm:pt modelId="{5D1F2586-BAA8-46DD-8C74-40A95065C3AA}" type="sibTrans" cxnId="{BC7D6E25-A5BF-4B80-92C9-85C272B35713}">
      <dgm:prSet/>
      <dgm:spPr/>
    </dgm:pt>
    <dgm:pt modelId="{630E661C-EA50-49C4-AAAA-CD62E05C5719}" type="pres">
      <dgm:prSet presAssocID="{AB20BA55-EEEF-4CF8-8BB0-5B3F18D3DC33}" presName="hierChild1" presStyleCnt="0">
        <dgm:presLayoutVars>
          <dgm:orgChart val="1"/>
          <dgm:chPref val="1"/>
          <dgm:dir/>
          <dgm:animOne val="branch"/>
          <dgm:animLvl val="lvl"/>
          <dgm:resizeHandles/>
        </dgm:presLayoutVars>
      </dgm:prSet>
      <dgm:spPr/>
    </dgm:pt>
    <dgm:pt modelId="{D94CE9BB-4FF9-4870-9ED9-8ACE4DD9B22D}" type="pres">
      <dgm:prSet presAssocID="{E1119C46-8352-45E6-86C6-E8F155F55CA8}" presName="hierRoot1" presStyleCnt="0">
        <dgm:presLayoutVars>
          <dgm:hierBranch/>
        </dgm:presLayoutVars>
      </dgm:prSet>
      <dgm:spPr/>
    </dgm:pt>
    <dgm:pt modelId="{C32C0B59-5668-4CE8-81EE-889E61595993}" type="pres">
      <dgm:prSet presAssocID="{E1119C46-8352-45E6-86C6-E8F155F55CA8}" presName="rootComposite1" presStyleCnt="0"/>
      <dgm:spPr/>
    </dgm:pt>
    <dgm:pt modelId="{B789EC21-9A38-4597-B473-C0919DE2C23D}" type="pres">
      <dgm:prSet presAssocID="{E1119C46-8352-45E6-86C6-E8F155F55CA8}" presName="rootText1" presStyleLbl="node0" presStyleIdx="0" presStyleCnt="1">
        <dgm:presLayoutVars>
          <dgm:chPref val="3"/>
        </dgm:presLayoutVars>
      </dgm:prSet>
      <dgm:spPr/>
    </dgm:pt>
    <dgm:pt modelId="{F4315D07-A116-4321-B14D-97854B9306C9}" type="pres">
      <dgm:prSet presAssocID="{E1119C46-8352-45E6-86C6-E8F155F55CA8}" presName="rootConnector1" presStyleLbl="node1" presStyleIdx="0" presStyleCnt="0"/>
      <dgm:spPr/>
    </dgm:pt>
    <dgm:pt modelId="{527C9946-685C-4249-8858-F767CB8B0277}" type="pres">
      <dgm:prSet presAssocID="{E1119C46-8352-45E6-86C6-E8F155F55CA8}" presName="hierChild2" presStyleCnt="0"/>
      <dgm:spPr/>
    </dgm:pt>
    <dgm:pt modelId="{FFD27138-E45C-44D0-B747-7150C5CBC785}" type="pres">
      <dgm:prSet presAssocID="{EE533EAE-109B-49BB-AAA6-56FBB2E72BC3}" presName="Name35" presStyleLbl="parChTrans1D2" presStyleIdx="0" presStyleCnt="4"/>
      <dgm:spPr/>
    </dgm:pt>
    <dgm:pt modelId="{16932730-4A41-42D3-968A-025E3C331CDF}" type="pres">
      <dgm:prSet presAssocID="{EC51DE80-F23E-4303-A7C8-A81BDFCD15EB}" presName="hierRoot2" presStyleCnt="0">
        <dgm:presLayoutVars>
          <dgm:hierBranch/>
        </dgm:presLayoutVars>
      </dgm:prSet>
      <dgm:spPr/>
    </dgm:pt>
    <dgm:pt modelId="{40212514-0F60-416D-A700-8FE6C320457D}" type="pres">
      <dgm:prSet presAssocID="{EC51DE80-F23E-4303-A7C8-A81BDFCD15EB}" presName="rootComposite" presStyleCnt="0"/>
      <dgm:spPr/>
    </dgm:pt>
    <dgm:pt modelId="{0BBA9DEE-B123-4099-8089-B44763B43E42}" type="pres">
      <dgm:prSet presAssocID="{EC51DE80-F23E-4303-A7C8-A81BDFCD15EB}" presName="rootText" presStyleLbl="node2" presStyleIdx="0" presStyleCnt="4">
        <dgm:presLayoutVars>
          <dgm:chPref val="3"/>
        </dgm:presLayoutVars>
      </dgm:prSet>
      <dgm:spPr/>
    </dgm:pt>
    <dgm:pt modelId="{D174FEE1-DD2F-4B98-8658-85BA9643396E}" type="pres">
      <dgm:prSet presAssocID="{EC51DE80-F23E-4303-A7C8-A81BDFCD15EB}" presName="rootConnector" presStyleLbl="node2" presStyleIdx="0" presStyleCnt="4"/>
      <dgm:spPr/>
    </dgm:pt>
    <dgm:pt modelId="{AAAE4182-2F3C-422A-A18C-88013DFFDF31}" type="pres">
      <dgm:prSet presAssocID="{EC51DE80-F23E-4303-A7C8-A81BDFCD15EB}" presName="hierChild4" presStyleCnt="0"/>
      <dgm:spPr/>
    </dgm:pt>
    <dgm:pt modelId="{1726CE09-03C9-4535-A33D-523BC47EAF2A}" type="pres">
      <dgm:prSet presAssocID="{EC51DE80-F23E-4303-A7C8-A81BDFCD15EB}" presName="hierChild5" presStyleCnt="0"/>
      <dgm:spPr/>
    </dgm:pt>
    <dgm:pt modelId="{6B41D8C0-2976-404A-80CD-1A318948C552}" type="pres">
      <dgm:prSet presAssocID="{28E16C5B-EB86-4B3F-8810-5FCD55BD3377}" presName="Name35" presStyleLbl="parChTrans1D2" presStyleIdx="1" presStyleCnt="4"/>
      <dgm:spPr/>
    </dgm:pt>
    <dgm:pt modelId="{06ED58F4-508E-4FEF-BAB4-A9924A67F665}" type="pres">
      <dgm:prSet presAssocID="{6ACABB3F-006F-4828-ACE7-7A0FA52A0D20}" presName="hierRoot2" presStyleCnt="0">
        <dgm:presLayoutVars>
          <dgm:hierBranch/>
        </dgm:presLayoutVars>
      </dgm:prSet>
      <dgm:spPr/>
    </dgm:pt>
    <dgm:pt modelId="{FB37FFC0-5EBD-4373-9F14-BEA949837E3F}" type="pres">
      <dgm:prSet presAssocID="{6ACABB3F-006F-4828-ACE7-7A0FA52A0D20}" presName="rootComposite" presStyleCnt="0"/>
      <dgm:spPr/>
    </dgm:pt>
    <dgm:pt modelId="{3B39FED7-1BC0-4790-B26E-6ABB4FA04858}" type="pres">
      <dgm:prSet presAssocID="{6ACABB3F-006F-4828-ACE7-7A0FA52A0D20}" presName="rootText" presStyleLbl="node2" presStyleIdx="1" presStyleCnt="4">
        <dgm:presLayoutVars>
          <dgm:chPref val="3"/>
        </dgm:presLayoutVars>
      </dgm:prSet>
      <dgm:spPr/>
    </dgm:pt>
    <dgm:pt modelId="{891EEEF1-5B8A-43AC-A1AC-9A76EAEC6690}" type="pres">
      <dgm:prSet presAssocID="{6ACABB3F-006F-4828-ACE7-7A0FA52A0D20}" presName="rootConnector" presStyleLbl="node2" presStyleIdx="1" presStyleCnt="4"/>
      <dgm:spPr/>
    </dgm:pt>
    <dgm:pt modelId="{DA2F60F8-BDB2-48E9-8FDE-86C38D03DEAF}" type="pres">
      <dgm:prSet presAssocID="{6ACABB3F-006F-4828-ACE7-7A0FA52A0D20}" presName="hierChild4" presStyleCnt="0"/>
      <dgm:spPr/>
    </dgm:pt>
    <dgm:pt modelId="{8B91345D-F209-455F-B19E-B5A6C190EDCB}" type="pres">
      <dgm:prSet presAssocID="{6ACABB3F-006F-4828-ACE7-7A0FA52A0D20}" presName="hierChild5" presStyleCnt="0"/>
      <dgm:spPr/>
    </dgm:pt>
    <dgm:pt modelId="{A3D35251-6E4B-4D69-B936-F0DFDDEA760E}" type="pres">
      <dgm:prSet presAssocID="{7F43345D-D40D-4007-89C8-5725BC078B95}" presName="Name35" presStyleLbl="parChTrans1D2" presStyleIdx="2" presStyleCnt="4"/>
      <dgm:spPr/>
    </dgm:pt>
    <dgm:pt modelId="{5C2247E2-98EF-4656-9830-94E7C26DCCB1}" type="pres">
      <dgm:prSet presAssocID="{E97B2BBC-17D9-42C2-BDE9-651F963551B9}" presName="hierRoot2" presStyleCnt="0">
        <dgm:presLayoutVars>
          <dgm:hierBranch/>
        </dgm:presLayoutVars>
      </dgm:prSet>
      <dgm:spPr/>
    </dgm:pt>
    <dgm:pt modelId="{48487835-1285-4EEA-B042-2AA5B5C5BED2}" type="pres">
      <dgm:prSet presAssocID="{E97B2BBC-17D9-42C2-BDE9-651F963551B9}" presName="rootComposite" presStyleCnt="0"/>
      <dgm:spPr/>
    </dgm:pt>
    <dgm:pt modelId="{E35E151C-5A54-4026-B2C3-792B3585981D}" type="pres">
      <dgm:prSet presAssocID="{E97B2BBC-17D9-42C2-BDE9-651F963551B9}" presName="rootText" presStyleLbl="node2" presStyleIdx="2" presStyleCnt="4">
        <dgm:presLayoutVars>
          <dgm:chPref val="3"/>
        </dgm:presLayoutVars>
      </dgm:prSet>
      <dgm:spPr/>
    </dgm:pt>
    <dgm:pt modelId="{8775BCF1-6AD9-4745-94D5-A59D08519802}" type="pres">
      <dgm:prSet presAssocID="{E97B2BBC-17D9-42C2-BDE9-651F963551B9}" presName="rootConnector" presStyleLbl="node2" presStyleIdx="2" presStyleCnt="4"/>
      <dgm:spPr/>
    </dgm:pt>
    <dgm:pt modelId="{07699715-2039-477D-992C-62E102F0101C}" type="pres">
      <dgm:prSet presAssocID="{E97B2BBC-17D9-42C2-BDE9-651F963551B9}" presName="hierChild4" presStyleCnt="0"/>
      <dgm:spPr/>
    </dgm:pt>
    <dgm:pt modelId="{A71B1C16-E0AD-48EA-95F0-10F5BB136E0A}" type="pres">
      <dgm:prSet presAssocID="{E97B2BBC-17D9-42C2-BDE9-651F963551B9}" presName="hierChild5" presStyleCnt="0"/>
      <dgm:spPr/>
    </dgm:pt>
    <dgm:pt modelId="{117ECDD6-7746-42C0-8315-62A8C9FCB084}" type="pres">
      <dgm:prSet presAssocID="{F44E93A0-41D5-451A-A0A5-356847BDB3A3}" presName="Name35" presStyleLbl="parChTrans1D2" presStyleIdx="3" presStyleCnt="4"/>
      <dgm:spPr/>
    </dgm:pt>
    <dgm:pt modelId="{BCC0889E-61CD-45A7-A3C3-656D4E296BF8}" type="pres">
      <dgm:prSet presAssocID="{3F20D1DA-129D-462C-9C61-7C90EF624A33}" presName="hierRoot2" presStyleCnt="0">
        <dgm:presLayoutVars>
          <dgm:hierBranch/>
        </dgm:presLayoutVars>
      </dgm:prSet>
      <dgm:spPr/>
    </dgm:pt>
    <dgm:pt modelId="{649DA9AA-BBC3-4FC5-B020-564E7544D88D}" type="pres">
      <dgm:prSet presAssocID="{3F20D1DA-129D-462C-9C61-7C90EF624A33}" presName="rootComposite" presStyleCnt="0"/>
      <dgm:spPr/>
    </dgm:pt>
    <dgm:pt modelId="{72DD3553-72F3-400F-AF5F-7F190C25DB32}" type="pres">
      <dgm:prSet presAssocID="{3F20D1DA-129D-462C-9C61-7C90EF624A33}" presName="rootText" presStyleLbl="node2" presStyleIdx="3" presStyleCnt="4">
        <dgm:presLayoutVars>
          <dgm:chPref val="3"/>
        </dgm:presLayoutVars>
      </dgm:prSet>
      <dgm:spPr/>
    </dgm:pt>
    <dgm:pt modelId="{CD29622F-FF4E-4E08-BFCB-548744E687CA}" type="pres">
      <dgm:prSet presAssocID="{3F20D1DA-129D-462C-9C61-7C90EF624A33}" presName="rootConnector" presStyleLbl="node2" presStyleIdx="3" presStyleCnt="4"/>
      <dgm:spPr/>
    </dgm:pt>
    <dgm:pt modelId="{43C19068-3C4F-451F-8345-379D29C2BCA3}" type="pres">
      <dgm:prSet presAssocID="{3F20D1DA-129D-462C-9C61-7C90EF624A33}" presName="hierChild4" presStyleCnt="0"/>
      <dgm:spPr/>
    </dgm:pt>
    <dgm:pt modelId="{428DB0F7-018C-4BD8-AA08-3AC03EED8B06}" type="pres">
      <dgm:prSet presAssocID="{3F20D1DA-129D-462C-9C61-7C90EF624A33}" presName="hierChild5" presStyleCnt="0"/>
      <dgm:spPr/>
    </dgm:pt>
    <dgm:pt modelId="{29A079A4-4FF0-4AA4-8350-D5F000AF03B2}" type="pres">
      <dgm:prSet presAssocID="{E1119C46-8352-45E6-86C6-E8F155F55CA8}" presName="hierChild3" presStyleCnt="0"/>
      <dgm:spPr/>
    </dgm:pt>
  </dgm:ptLst>
  <dgm:cxnLst>
    <dgm:cxn modelId="{BC7D6E25-A5BF-4B80-92C9-85C272B35713}" srcId="{E1119C46-8352-45E6-86C6-E8F155F55CA8}" destId="{3F20D1DA-129D-462C-9C61-7C90EF624A33}" srcOrd="3" destOrd="0" parTransId="{F44E93A0-41D5-451A-A0A5-356847BDB3A3}" sibTransId="{5D1F2586-BAA8-46DD-8C74-40A95065C3AA}"/>
    <dgm:cxn modelId="{F0B6737A-0AEF-446D-BA88-9D606207A567}" type="presOf" srcId="{EC51DE80-F23E-4303-A7C8-A81BDFCD15EB}" destId="{D174FEE1-DD2F-4B98-8658-85BA9643396E}" srcOrd="1" destOrd="0" presId="urn:microsoft.com/office/officeart/2005/8/layout/orgChart1"/>
    <dgm:cxn modelId="{9BCEC146-BA5F-4385-B859-4E15712F399A}" type="presOf" srcId="{AB20BA55-EEEF-4CF8-8BB0-5B3F18D3DC33}" destId="{630E661C-EA50-49C4-AAAA-CD62E05C5719}" srcOrd="0" destOrd="0" presId="urn:microsoft.com/office/officeart/2005/8/layout/orgChart1"/>
    <dgm:cxn modelId="{09BB5C14-CBE4-4AED-BA8C-3452A4CDD393}" type="presOf" srcId="{E1119C46-8352-45E6-86C6-E8F155F55CA8}" destId="{B789EC21-9A38-4597-B473-C0919DE2C23D}" srcOrd="0" destOrd="0" presId="urn:microsoft.com/office/officeart/2005/8/layout/orgChart1"/>
    <dgm:cxn modelId="{2E7A686E-8309-4667-B21D-D5B7959D53E3}" type="presOf" srcId="{3F20D1DA-129D-462C-9C61-7C90EF624A33}" destId="{CD29622F-FF4E-4E08-BFCB-548744E687CA}" srcOrd="1" destOrd="0" presId="urn:microsoft.com/office/officeart/2005/8/layout/orgChart1"/>
    <dgm:cxn modelId="{951189D1-A939-4722-BD6F-29BB9063BDFF}" srcId="{AB20BA55-EEEF-4CF8-8BB0-5B3F18D3DC33}" destId="{E1119C46-8352-45E6-86C6-E8F155F55CA8}" srcOrd="0" destOrd="0" parTransId="{5C045AFA-2025-4B91-8A8B-E93700DAECD6}" sibTransId="{0270AF57-F0A8-40E6-820C-0133BD72C720}"/>
    <dgm:cxn modelId="{B9DFF32F-6E55-4058-8AEB-0F6E26B28022}" type="presOf" srcId="{7F43345D-D40D-4007-89C8-5725BC078B95}" destId="{A3D35251-6E4B-4D69-B936-F0DFDDEA760E}" srcOrd="0" destOrd="0" presId="urn:microsoft.com/office/officeart/2005/8/layout/orgChart1"/>
    <dgm:cxn modelId="{34231225-F4C4-412F-B182-ED889D3A37B7}" type="presOf" srcId="{6ACABB3F-006F-4828-ACE7-7A0FA52A0D20}" destId="{3B39FED7-1BC0-4790-B26E-6ABB4FA04858}" srcOrd="0" destOrd="0" presId="urn:microsoft.com/office/officeart/2005/8/layout/orgChart1"/>
    <dgm:cxn modelId="{0BA26258-28D4-4CD4-8CBA-4C8ED32EC45E}" srcId="{E1119C46-8352-45E6-86C6-E8F155F55CA8}" destId="{E97B2BBC-17D9-42C2-BDE9-651F963551B9}" srcOrd="2" destOrd="0" parTransId="{7F43345D-D40D-4007-89C8-5725BC078B95}" sibTransId="{104A84CC-6C4A-4A87-AABB-E19151CF4707}"/>
    <dgm:cxn modelId="{38F8CEFA-B391-423A-AD88-9591FCC6DA31}" type="presOf" srcId="{3F20D1DA-129D-462C-9C61-7C90EF624A33}" destId="{72DD3553-72F3-400F-AF5F-7F190C25DB32}" srcOrd="0" destOrd="0" presId="urn:microsoft.com/office/officeart/2005/8/layout/orgChart1"/>
    <dgm:cxn modelId="{C2B6A374-346C-4243-82D4-4ED0A297188F}" type="presOf" srcId="{F44E93A0-41D5-451A-A0A5-356847BDB3A3}" destId="{117ECDD6-7746-42C0-8315-62A8C9FCB084}" srcOrd="0" destOrd="0" presId="urn:microsoft.com/office/officeart/2005/8/layout/orgChart1"/>
    <dgm:cxn modelId="{90285B53-E7FA-43C6-BF5C-9BEF33194E49}" type="presOf" srcId="{6ACABB3F-006F-4828-ACE7-7A0FA52A0D20}" destId="{891EEEF1-5B8A-43AC-A1AC-9A76EAEC6690}" srcOrd="1" destOrd="0" presId="urn:microsoft.com/office/officeart/2005/8/layout/orgChart1"/>
    <dgm:cxn modelId="{2FF712CF-7E19-488A-98F6-8B628F841146}" type="presOf" srcId="{28E16C5B-EB86-4B3F-8810-5FCD55BD3377}" destId="{6B41D8C0-2976-404A-80CD-1A318948C552}" srcOrd="0" destOrd="0" presId="urn:microsoft.com/office/officeart/2005/8/layout/orgChart1"/>
    <dgm:cxn modelId="{F663C676-261C-4D66-B368-068C27752FE1}" type="presOf" srcId="{EE533EAE-109B-49BB-AAA6-56FBB2E72BC3}" destId="{FFD27138-E45C-44D0-B747-7150C5CBC785}" srcOrd="0" destOrd="0" presId="urn:microsoft.com/office/officeart/2005/8/layout/orgChart1"/>
    <dgm:cxn modelId="{D0796E4E-9C56-4CA6-BC7E-1C28120B411C}" srcId="{E1119C46-8352-45E6-86C6-E8F155F55CA8}" destId="{EC51DE80-F23E-4303-A7C8-A81BDFCD15EB}" srcOrd="0" destOrd="0" parTransId="{EE533EAE-109B-49BB-AAA6-56FBB2E72BC3}" sibTransId="{A441C925-2E07-4E12-B1A7-58E585701621}"/>
    <dgm:cxn modelId="{2E5497E3-51E9-49BE-89F0-B4A938755AFF}" srcId="{E1119C46-8352-45E6-86C6-E8F155F55CA8}" destId="{6ACABB3F-006F-4828-ACE7-7A0FA52A0D20}" srcOrd="1" destOrd="0" parTransId="{28E16C5B-EB86-4B3F-8810-5FCD55BD3377}" sibTransId="{8635B1E9-C1F8-44AB-9F62-A77B3E53AFCE}"/>
    <dgm:cxn modelId="{ED73C6AB-1259-4F6E-83BD-B2359907E77B}" type="presOf" srcId="{E97B2BBC-17D9-42C2-BDE9-651F963551B9}" destId="{E35E151C-5A54-4026-B2C3-792B3585981D}" srcOrd="0" destOrd="0" presId="urn:microsoft.com/office/officeart/2005/8/layout/orgChart1"/>
    <dgm:cxn modelId="{A34D8A3E-75B6-4C8B-9E25-9BCFD3D129E5}" type="presOf" srcId="{EC51DE80-F23E-4303-A7C8-A81BDFCD15EB}" destId="{0BBA9DEE-B123-4099-8089-B44763B43E42}" srcOrd="0" destOrd="0" presId="urn:microsoft.com/office/officeart/2005/8/layout/orgChart1"/>
    <dgm:cxn modelId="{8E418FFA-1BE6-4887-8F6C-4B8680BC599B}" type="presOf" srcId="{E97B2BBC-17D9-42C2-BDE9-651F963551B9}" destId="{8775BCF1-6AD9-4745-94D5-A59D08519802}" srcOrd="1" destOrd="0" presId="urn:microsoft.com/office/officeart/2005/8/layout/orgChart1"/>
    <dgm:cxn modelId="{9A423EC7-510F-4F8F-BD1D-09D243577B01}" type="presOf" srcId="{E1119C46-8352-45E6-86C6-E8F155F55CA8}" destId="{F4315D07-A116-4321-B14D-97854B9306C9}" srcOrd="1" destOrd="0" presId="urn:microsoft.com/office/officeart/2005/8/layout/orgChart1"/>
    <dgm:cxn modelId="{2C99A966-FDDE-415A-BE5B-4120201026A0}" type="presParOf" srcId="{630E661C-EA50-49C4-AAAA-CD62E05C5719}" destId="{D94CE9BB-4FF9-4870-9ED9-8ACE4DD9B22D}" srcOrd="0" destOrd="0" presId="urn:microsoft.com/office/officeart/2005/8/layout/orgChart1"/>
    <dgm:cxn modelId="{2B7373CB-0706-4CE8-B978-41860A057ED4}" type="presParOf" srcId="{D94CE9BB-4FF9-4870-9ED9-8ACE4DD9B22D}" destId="{C32C0B59-5668-4CE8-81EE-889E61595993}" srcOrd="0" destOrd="0" presId="urn:microsoft.com/office/officeart/2005/8/layout/orgChart1"/>
    <dgm:cxn modelId="{EAE59864-03A7-4491-A1AA-E4EE28D2A4D0}" type="presParOf" srcId="{C32C0B59-5668-4CE8-81EE-889E61595993}" destId="{B789EC21-9A38-4597-B473-C0919DE2C23D}" srcOrd="0" destOrd="0" presId="urn:microsoft.com/office/officeart/2005/8/layout/orgChart1"/>
    <dgm:cxn modelId="{BF855F56-97D5-4FDC-BDAC-6F7CF2FA8591}" type="presParOf" srcId="{C32C0B59-5668-4CE8-81EE-889E61595993}" destId="{F4315D07-A116-4321-B14D-97854B9306C9}" srcOrd="1" destOrd="0" presId="urn:microsoft.com/office/officeart/2005/8/layout/orgChart1"/>
    <dgm:cxn modelId="{A7EEA345-FFD1-493B-9007-E19072F68E4E}" type="presParOf" srcId="{D94CE9BB-4FF9-4870-9ED9-8ACE4DD9B22D}" destId="{527C9946-685C-4249-8858-F767CB8B0277}" srcOrd="1" destOrd="0" presId="urn:microsoft.com/office/officeart/2005/8/layout/orgChart1"/>
    <dgm:cxn modelId="{E2D9FC05-C66E-478C-B497-E1F178FCD998}" type="presParOf" srcId="{527C9946-685C-4249-8858-F767CB8B0277}" destId="{FFD27138-E45C-44D0-B747-7150C5CBC785}" srcOrd="0" destOrd="0" presId="urn:microsoft.com/office/officeart/2005/8/layout/orgChart1"/>
    <dgm:cxn modelId="{BE7D9BD8-A754-4417-9782-5986C7337446}" type="presParOf" srcId="{527C9946-685C-4249-8858-F767CB8B0277}" destId="{16932730-4A41-42D3-968A-025E3C331CDF}" srcOrd="1" destOrd="0" presId="urn:microsoft.com/office/officeart/2005/8/layout/orgChart1"/>
    <dgm:cxn modelId="{9F5EDCEC-774C-4348-80AE-79B2FED0ED3C}" type="presParOf" srcId="{16932730-4A41-42D3-968A-025E3C331CDF}" destId="{40212514-0F60-416D-A700-8FE6C320457D}" srcOrd="0" destOrd="0" presId="urn:microsoft.com/office/officeart/2005/8/layout/orgChart1"/>
    <dgm:cxn modelId="{D3F8554E-1664-4049-B1A1-44F464ADFB70}" type="presParOf" srcId="{40212514-0F60-416D-A700-8FE6C320457D}" destId="{0BBA9DEE-B123-4099-8089-B44763B43E42}" srcOrd="0" destOrd="0" presId="urn:microsoft.com/office/officeart/2005/8/layout/orgChart1"/>
    <dgm:cxn modelId="{97E08810-C6EB-4E49-8F7C-F04CE3C59D47}" type="presParOf" srcId="{40212514-0F60-416D-A700-8FE6C320457D}" destId="{D174FEE1-DD2F-4B98-8658-85BA9643396E}" srcOrd="1" destOrd="0" presId="urn:microsoft.com/office/officeart/2005/8/layout/orgChart1"/>
    <dgm:cxn modelId="{4B06A0F7-180B-4165-A782-0E4E80C71378}" type="presParOf" srcId="{16932730-4A41-42D3-968A-025E3C331CDF}" destId="{AAAE4182-2F3C-422A-A18C-88013DFFDF31}" srcOrd="1" destOrd="0" presId="urn:microsoft.com/office/officeart/2005/8/layout/orgChart1"/>
    <dgm:cxn modelId="{A3DAA5E7-88DC-482A-8905-0E0A70E7A76F}" type="presParOf" srcId="{16932730-4A41-42D3-968A-025E3C331CDF}" destId="{1726CE09-03C9-4535-A33D-523BC47EAF2A}" srcOrd="2" destOrd="0" presId="urn:microsoft.com/office/officeart/2005/8/layout/orgChart1"/>
    <dgm:cxn modelId="{AC5FCF50-5ABA-4D77-81A2-D89B6C11793C}" type="presParOf" srcId="{527C9946-685C-4249-8858-F767CB8B0277}" destId="{6B41D8C0-2976-404A-80CD-1A318948C552}" srcOrd="2" destOrd="0" presId="urn:microsoft.com/office/officeart/2005/8/layout/orgChart1"/>
    <dgm:cxn modelId="{569FD1E1-542D-4D67-BA55-83A38E13ABA9}" type="presParOf" srcId="{527C9946-685C-4249-8858-F767CB8B0277}" destId="{06ED58F4-508E-4FEF-BAB4-A9924A67F665}" srcOrd="3" destOrd="0" presId="urn:microsoft.com/office/officeart/2005/8/layout/orgChart1"/>
    <dgm:cxn modelId="{A8E088CC-3E3C-4F01-B959-50649E315A9E}" type="presParOf" srcId="{06ED58F4-508E-4FEF-BAB4-A9924A67F665}" destId="{FB37FFC0-5EBD-4373-9F14-BEA949837E3F}" srcOrd="0" destOrd="0" presId="urn:microsoft.com/office/officeart/2005/8/layout/orgChart1"/>
    <dgm:cxn modelId="{43FC599A-2582-4579-8574-30EB793462CE}" type="presParOf" srcId="{FB37FFC0-5EBD-4373-9F14-BEA949837E3F}" destId="{3B39FED7-1BC0-4790-B26E-6ABB4FA04858}" srcOrd="0" destOrd="0" presId="urn:microsoft.com/office/officeart/2005/8/layout/orgChart1"/>
    <dgm:cxn modelId="{E70AFCCF-3940-48E9-913F-9EC178DAC914}" type="presParOf" srcId="{FB37FFC0-5EBD-4373-9F14-BEA949837E3F}" destId="{891EEEF1-5B8A-43AC-A1AC-9A76EAEC6690}" srcOrd="1" destOrd="0" presId="urn:microsoft.com/office/officeart/2005/8/layout/orgChart1"/>
    <dgm:cxn modelId="{9444C683-1851-478D-B842-25FB33FE6A8B}" type="presParOf" srcId="{06ED58F4-508E-4FEF-BAB4-A9924A67F665}" destId="{DA2F60F8-BDB2-48E9-8FDE-86C38D03DEAF}" srcOrd="1" destOrd="0" presId="urn:microsoft.com/office/officeart/2005/8/layout/orgChart1"/>
    <dgm:cxn modelId="{52DED100-69D2-4AD2-9058-62C26BFBB181}" type="presParOf" srcId="{06ED58F4-508E-4FEF-BAB4-A9924A67F665}" destId="{8B91345D-F209-455F-B19E-B5A6C190EDCB}" srcOrd="2" destOrd="0" presId="urn:microsoft.com/office/officeart/2005/8/layout/orgChart1"/>
    <dgm:cxn modelId="{194508E2-2FC7-4FA9-847B-A82DA7C6DCB0}" type="presParOf" srcId="{527C9946-685C-4249-8858-F767CB8B0277}" destId="{A3D35251-6E4B-4D69-B936-F0DFDDEA760E}" srcOrd="4" destOrd="0" presId="urn:microsoft.com/office/officeart/2005/8/layout/orgChart1"/>
    <dgm:cxn modelId="{E5B1038B-38D1-4BA9-8A2A-F91B1A96DB00}" type="presParOf" srcId="{527C9946-685C-4249-8858-F767CB8B0277}" destId="{5C2247E2-98EF-4656-9830-94E7C26DCCB1}" srcOrd="5" destOrd="0" presId="urn:microsoft.com/office/officeart/2005/8/layout/orgChart1"/>
    <dgm:cxn modelId="{91515695-40D3-4416-B4BF-41339A272386}" type="presParOf" srcId="{5C2247E2-98EF-4656-9830-94E7C26DCCB1}" destId="{48487835-1285-4EEA-B042-2AA5B5C5BED2}" srcOrd="0" destOrd="0" presId="urn:microsoft.com/office/officeart/2005/8/layout/orgChart1"/>
    <dgm:cxn modelId="{3A2EAED2-06B5-4875-BBAA-BB8D38E8BEB9}" type="presParOf" srcId="{48487835-1285-4EEA-B042-2AA5B5C5BED2}" destId="{E35E151C-5A54-4026-B2C3-792B3585981D}" srcOrd="0" destOrd="0" presId="urn:microsoft.com/office/officeart/2005/8/layout/orgChart1"/>
    <dgm:cxn modelId="{85DD1CF6-3BA7-4D02-955A-4834DD14B418}" type="presParOf" srcId="{48487835-1285-4EEA-B042-2AA5B5C5BED2}" destId="{8775BCF1-6AD9-4745-94D5-A59D08519802}" srcOrd="1" destOrd="0" presId="urn:microsoft.com/office/officeart/2005/8/layout/orgChart1"/>
    <dgm:cxn modelId="{7A9EFFF0-1A13-4F91-A150-0DA170507139}" type="presParOf" srcId="{5C2247E2-98EF-4656-9830-94E7C26DCCB1}" destId="{07699715-2039-477D-992C-62E102F0101C}" srcOrd="1" destOrd="0" presId="urn:microsoft.com/office/officeart/2005/8/layout/orgChart1"/>
    <dgm:cxn modelId="{051A9064-A338-4212-9FF1-96374AF8C22F}" type="presParOf" srcId="{5C2247E2-98EF-4656-9830-94E7C26DCCB1}" destId="{A71B1C16-E0AD-48EA-95F0-10F5BB136E0A}" srcOrd="2" destOrd="0" presId="urn:microsoft.com/office/officeart/2005/8/layout/orgChart1"/>
    <dgm:cxn modelId="{6A7CC24C-DA55-48B0-98A6-752834FB64A3}" type="presParOf" srcId="{527C9946-685C-4249-8858-F767CB8B0277}" destId="{117ECDD6-7746-42C0-8315-62A8C9FCB084}" srcOrd="6" destOrd="0" presId="urn:microsoft.com/office/officeart/2005/8/layout/orgChart1"/>
    <dgm:cxn modelId="{F96DAAF3-63CE-4284-A619-A001169769B5}" type="presParOf" srcId="{527C9946-685C-4249-8858-F767CB8B0277}" destId="{BCC0889E-61CD-45A7-A3C3-656D4E296BF8}" srcOrd="7" destOrd="0" presId="urn:microsoft.com/office/officeart/2005/8/layout/orgChart1"/>
    <dgm:cxn modelId="{07311C0F-ABE9-4036-9C11-0E4C3ED02EE3}" type="presParOf" srcId="{BCC0889E-61CD-45A7-A3C3-656D4E296BF8}" destId="{649DA9AA-BBC3-4FC5-B020-564E7544D88D}" srcOrd="0" destOrd="0" presId="urn:microsoft.com/office/officeart/2005/8/layout/orgChart1"/>
    <dgm:cxn modelId="{0202344B-AB2A-4DBA-B6E5-ABC36B4CA7BD}" type="presParOf" srcId="{649DA9AA-BBC3-4FC5-B020-564E7544D88D}" destId="{72DD3553-72F3-400F-AF5F-7F190C25DB32}" srcOrd="0" destOrd="0" presId="urn:microsoft.com/office/officeart/2005/8/layout/orgChart1"/>
    <dgm:cxn modelId="{FA7BB8F6-3336-4FE4-852B-1091813455DE}" type="presParOf" srcId="{649DA9AA-BBC3-4FC5-B020-564E7544D88D}" destId="{CD29622F-FF4E-4E08-BFCB-548744E687CA}" srcOrd="1" destOrd="0" presId="urn:microsoft.com/office/officeart/2005/8/layout/orgChart1"/>
    <dgm:cxn modelId="{EFA7ACF6-CF49-4906-84A1-67CB845B6C55}" type="presParOf" srcId="{BCC0889E-61CD-45A7-A3C3-656D4E296BF8}" destId="{43C19068-3C4F-451F-8345-379D29C2BCA3}" srcOrd="1" destOrd="0" presId="urn:microsoft.com/office/officeart/2005/8/layout/orgChart1"/>
    <dgm:cxn modelId="{09AB0243-330E-4914-800D-297A993F8CB9}" type="presParOf" srcId="{BCC0889E-61CD-45A7-A3C3-656D4E296BF8}" destId="{428DB0F7-018C-4BD8-AA08-3AC03EED8B06}" srcOrd="2" destOrd="0" presId="urn:microsoft.com/office/officeart/2005/8/layout/orgChart1"/>
    <dgm:cxn modelId="{9B734A56-F8EE-41B2-AB2A-CB03377BE0AD}" type="presParOf" srcId="{D94CE9BB-4FF9-4870-9ED9-8ACE4DD9B22D}" destId="{29A079A4-4FF0-4AA4-8350-D5F000AF03B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78CA1F-E249-413C-8A43-F88F9C194500}" type="doc">
      <dgm:prSet loTypeId="urn:microsoft.com/office/officeart/2005/8/layout/orgChart1" loCatId="hierarchy" qsTypeId="urn:microsoft.com/office/officeart/2005/8/quickstyle/simple1" qsCatId="simple" csTypeId="urn:microsoft.com/office/officeart/2005/8/colors/accent1_2" csCatId="accent1"/>
      <dgm:spPr/>
    </dgm:pt>
    <dgm:pt modelId="{800E2FC8-35AA-4DEC-BC22-EF6A07AACD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Destansı Anlatımın 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F12FE84E-8725-42FE-8330-F3A20BF913EC}" type="parTrans" cxnId="{35F0E486-FC78-459F-936A-49231462FB96}">
      <dgm:prSet/>
      <dgm:spPr/>
    </dgm:pt>
    <dgm:pt modelId="{6D775C0E-D7CB-4F71-A1F8-6F05CED8F9F8}" type="sibTrans" cxnId="{35F0E486-FC78-459F-936A-49231462FB96}">
      <dgm:prSet/>
      <dgm:spPr/>
    </dgm:pt>
    <dgm:pt modelId="{BF9D30B8-8FFE-47B4-96F2-A0B22C666DD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Olağan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Üstü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Olay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Kişiler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B767833F-2C16-4B57-B84D-736A62FFF120}" type="parTrans" cxnId="{B8DEE5CF-8CE2-4E1E-8B1A-B0C847388D8E}">
      <dgm:prSet/>
      <dgm:spPr/>
    </dgm:pt>
    <dgm:pt modelId="{DCC1EA3A-8AB9-49A2-97D4-01D9D9091605}" type="sibTrans" cxnId="{B8DEE5CF-8CE2-4E1E-8B1A-B0C847388D8E}">
      <dgm:prSet/>
      <dgm:spPr/>
    </dgm:pt>
    <dgm:pt modelId="{8B35C7C0-FCFF-4906-B927-A948418F2617}">
      <dgm:prSet/>
      <dgm:spPr/>
      <dgm:t>
        <a:bodyPr/>
        <a:lstStyle/>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Yiğitçe</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Bir</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Havası</a:t>
          </a:r>
        </a:p>
        <a:p>
          <a:pPr marL="457200" marR="0" lvl="0" indent="-457200" algn="ctr" defTabSz="914400" rtl="0" eaLnBrk="1" fontAlgn="base" latinLnBrk="0" hangingPunct="1">
            <a:lnSpc>
              <a:spcPct val="100000"/>
            </a:lnSpc>
            <a:spcBef>
              <a:spcPct val="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itchFamily="18" charset="0"/>
            </a:rPr>
            <a:t>Vardır</a:t>
          </a:r>
          <a:endParaRPr kumimoji="0" lang="tr-TR" altLang="tr-TR" sz="2400" b="0" i="0" u="none" strike="noStrike" cap="none" normalizeH="0" baseline="0" smtClean="0">
            <a:ln>
              <a:noFill/>
            </a:ln>
            <a:solidFill>
              <a:schemeClr val="tx1"/>
            </a:solidFill>
            <a:effectLst/>
            <a:latin typeface="Times New Roman" pitchFamily="18" charset="0"/>
          </a:endParaRPr>
        </a:p>
      </dgm:t>
    </dgm:pt>
    <dgm:pt modelId="{C466F0E0-101B-47F9-8313-19BB5B994436}" type="parTrans" cxnId="{9FB1A6C1-9798-4169-9B34-8E50DF1ADC15}">
      <dgm:prSet/>
      <dgm:spPr/>
    </dgm:pt>
    <dgm:pt modelId="{DEF7CFAE-F0A0-4A56-B491-CD782A64FDC3}" type="sibTrans" cxnId="{9FB1A6C1-9798-4169-9B34-8E50DF1ADC15}">
      <dgm:prSet/>
      <dgm:spPr/>
    </dgm:pt>
    <dgm:pt modelId="{F9AC0903-DB00-4ABE-8B8F-CD701EF9697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Eylemler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Plandadır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Sürekli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Hareket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6F58387D-1324-45AE-A2C7-9BE266FF6F18}" type="parTrans" cxnId="{F4533A12-D848-4005-89DD-77E2894C5409}">
      <dgm:prSet/>
      <dgm:spPr/>
    </dgm:pt>
    <dgm:pt modelId="{9E4B44C3-786F-48C4-8A85-FED77B9C7303}" type="sibTrans" cxnId="{F4533A12-D848-4005-89DD-77E2894C5409}">
      <dgm:prSet/>
      <dgm:spPr/>
    </dgm:pt>
    <dgm:pt modelId="{250CBC7A-3602-4747-A2A6-0148B99138F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Tarihi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Konular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Kahraman-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lıklar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İşlenir</a:t>
          </a:r>
          <a:endParaRPr kumimoji="0" lang="tr-TR" altLang="tr-TR" b="0" i="0" u="none" strike="noStrike" cap="none" normalizeH="0" baseline="0" smtClean="0">
            <a:ln>
              <a:noFill/>
            </a:ln>
            <a:solidFill>
              <a:schemeClr val="tx1"/>
            </a:solidFill>
            <a:effectLst/>
            <a:latin typeface="Times New Roman" pitchFamily="18" charset="0"/>
          </a:endParaRPr>
        </a:p>
      </dgm:t>
    </dgm:pt>
    <dgm:pt modelId="{BF85ED52-0B55-4048-BC4B-FB28FA94B88D}" type="parTrans" cxnId="{9E0FE546-A6ED-414F-919F-F238E21B2B2C}">
      <dgm:prSet/>
      <dgm:spPr/>
    </dgm:pt>
    <dgm:pt modelId="{D8A4D469-E1F8-467F-B641-0CCB047A6658}" type="sibTrans" cxnId="{9E0FE546-A6ED-414F-919F-F238E21B2B2C}">
      <dgm:prSet/>
      <dgm:spPr/>
    </dgm:pt>
    <dgm:pt modelId="{B4808EF5-8001-4944-A022-84728A5CA56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Etkileyici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Özellik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Taşır</a:t>
          </a:r>
          <a:endParaRPr kumimoji="0" lang="tr-TR" altLang="tr-TR" b="0" i="0" u="none" strike="noStrike" cap="none" normalizeH="0" baseline="0" smtClean="0">
            <a:ln>
              <a:noFill/>
            </a:ln>
            <a:solidFill>
              <a:schemeClr val="tx1"/>
            </a:solidFill>
            <a:effectLst/>
            <a:latin typeface="Times New Roman" pitchFamily="18" charset="0"/>
          </a:endParaRPr>
        </a:p>
      </dgm:t>
    </dgm:pt>
    <dgm:pt modelId="{683718BD-71C1-4813-AF08-47E50716B393}" type="parTrans" cxnId="{430884AC-2098-417E-8146-0D3A1F51518F}">
      <dgm:prSet/>
      <dgm:spPr/>
    </dgm:pt>
    <dgm:pt modelId="{36D1C223-7C56-41E9-8A78-FFBD81588EB6}" type="sibTrans" cxnId="{430884AC-2098-417E-8146-0D3A1F51518F}">
      <dgm:prSet/>
      <dgm:spPr/>
    </dgm:pt>
    <dgm:pt modelId="{50084E8A-D41A-46BA-B1CD-18588A757F03}" type="pres">
      <dgm:prSet presAssocID="{3F78CA1F-E249-413C-8A43-F88F9C194500}" presName="hierChild1" presStyleCnt="0">
        <dgm:presLayoutVars>
          <dgm:orgChart val="1"/>
          <dgm:chPref val="1"/>
          <dgm:dir/>
          <dgm:animOne val="branch"/>
          <dgm:animLvl val="lvl"/>
          <dgm:resizeHandles/>
        </dgm:presLayoutVars>
      </dgm:prSet>
      <dgm:spPr/>
    </dgm:pt>
    <dgm:pt modelId="{1AB53FF3-FCE3-4315-94A9-DD46D8DEF771}" type="pres">
      <dgm:prSet presAssocID="{800E2FC8-35AA-4DEC-BC22-EF6A07AACD00}" presName="hierRoot1" presStyleCnt="0">
        <dgm:presLayoutVars>
          <dgm:hierBranch/>
        </dgm:presLayoutVars>
      </dgm:prSet>
      <dgm:spPr/>
    </dgm:pt>
    <dgm:pt modelId="{77DA4926-A5F2-4D63-B5C2-D50384219119}" type="pres">
      <dgm:prSet presAssocID="{800E2FC8-35AA-4DEC-BC22-EF6A07AACD00}" presName="rootComposite1" presStyleCnt="0"/>
      <dgm:spPr/>
    </dgm:pt>
    <dgm:pt modelId="{0C473294-28BF-428F-AD73-59ED590325DE}" type="pres">
      <dgm:prSet presAssocID="{800E2FC8-35AA-4DEC-BC22-EF6A07AACD00}" presName="rootText1" presStyleLbl="node0" presStyleIdx="0" presStyleCnt="1">
        <dgm:presLayoutVars>
          <dgm:chPref val="3"/>
        </dgm:presLayoutVars>
      </dgm:prSet>
      <dgm:spPr/>
    </dgm:pt>
    <dgm:pt modelId="{8259567B-1C9F-4A79-A444-FE8356706057}" type="pres">
      <dgm:prSet presAssocID="{800E2FC8-35AA-4DEC-BC22-EF6A07AACD00}" presName="rootConnector1" presStyleLbl="node1" presStyleIdx="0" presStyleCnt="0"/>
      <dgm:spPr/>
    </dgm:pt>
    <dgm:pt modelId="{23A59659-7822-484A-A188-0DBBB90ADA8D}" type="pres">
      <dgm:prSet presAssocID="{800E2FC8-35AA-4DEC-BC22-EF6A07AACD00}" presName="hierChild2" presStyleCnt="0"/>
      <dgm:spPr/>
    </dgm:pt>
    <dgm:pt modelId="{3A312BED-A682-4684-AC39-C5AA6D494E38}" type="pres">
      <dgm:prSet presAssocID="{B767833F-2C16-4B57-B84D-736A62FFF120}" presName="Name35" presStyleLbl="parChTrans1D2" presStyleIdx="0" presStyleCnt="5"/>
      <dgm:spPr/>
    </dgm:pt>
    <dgm:pt modelId="{A6BC31E0-8A05-4D9C-BF4F-37581A4798B2}" type="pres">
      <dgm:prSet presAssocID="{BF9D30B8-8FFE-47B4-96F2-A0B22C666DD8}" presName="hierRoot2" presStyleCnt="0">
        <dgm:presLayoutVars>
          <dgm:hierBranch/>
        </dgm:presLayoutVars>
      </dgm:prSet>
      <dgm:spPr/>
    </dgm:pt>
    <dgm:pt modelId="{294CF5FC-C50D-4C7B-BC04-64668FFB3A61}" type="pres">
      <dgm:prSet presAssocID="{BF9D30B8-8FFE-47B4-96F2-A0B22C666DD8}" presName="rootComposite" presStyleCnt="0"/>
      <dgm:spPr/>
    </dgm:pt>
    <dgm:pt modelId="{B61A6409-6141-4C68-BE95-4488AAAE41F5}" type="pres">
      <dgm:prSet presAssocID="{BF9D30B8-8FFE-47B4-96F2-A0B22C666DD8}" presName="rootText" presStyleLbl="node2" presStyleIdx="0" presStyleCnt="5">
        <dgm:presLayoutVars>
          <dgm:chPref val="3"/>
        </dgm:presLayoutVars>
      </dgm:prSet>
      <dgm:spPr/>
    </dgm:pt>
    <dgm:pt modelId="{EA951782-57A2-4AE8-80F8-4E81FD8D57FF}" type="pres">
      <dgm:prSet presAssocID="{BF9D30B8-8FFE-47B4-96F2-A0B22C666DD8}" presName="rootConnector" presStyleLbl="node2" presStyleIdx="0" presStyleCnt="5"/>
      <dgm:spPr/>
    </dgm:pt>
    <dgm:pt modelId="{398AEED8-FA7F-43A6-B371-53AD6A8EC084}" type="pres">
      <dgm:prSet presAssocID="{BF9D30B8-8FFE-47B4-96F2-A0B22C666DD8}" presName="hierChild4" presStyleCnt="0"/>
      <dgm:spPr/>
    </dgm:pt>
    <dgm:pt modelId="{23815F8E-7ECB-4706-BD8C-91FCBC1EA6D5}" type="pres">
      <dgm:prSet presAssocID="{BF9D30B8-8FFE-47B4-96F2-A0B22C666DD8}" presName="hierChild5" presStyleCnt="0"/>
      <dgm:spPr/>
    </dgm:pt>
    <dgm:pt modelId="{42332356-CFB5-4207-A675-5BEE6A34B6D3}" type="pres">
      <dgm:prSet presAssocID="{C466F0E0-101B-47F9-8313-19BB5B994436}" presName="Name35" presStyleLbl="parChTrans1D2" presStyleIdx="1" presStyleCnt="5"/>
      <dgm:spPr/>
    </dgm:pt>
    <dgm:pt modelId="{784A26B8-AB5D-44BD-84CE-82BA4B4228FC}" type="pres">
      <dgm:prSet presAssocID="{8B35C7C0-FCFF-4906-B927-A948418F2617}" presName="hierRoot2" presStyleCnt="0">
        <dgm:presLayoutVars>
          <dgm:hierBranch/>
        </dgm:presLayoutVars>
      </dgm:prSet>
      <dgm:spPr/>
    </dgm:pt>
    <dgm:pt modelId="{B29615AE-9F46-4D72-97C1-C489F7900E74}" type="pres">
      <dgm:prSet presAssocID="{8B35C7C0-FCFF-4906-B927-A948418F2617}" presName="rootComposite" presStyleCnt="0"/>
      <dgm:spPr/>
    </dgm:pt>
    <dgm:pt modelId="{EB87B741-040B-4350-A090-2AEB4F69483D}" type="pres">
      <dgm:prSet presAssocID="{8B35C7C0-FCFF-4906-B927-A948418F2617}" presName="rootText" presStyleLbl="node2" presStyleIdx="1" presStyleCnt="5">
        <dgm:presLayoutVars>
          <dgm:chPref val="3"/>
        </dgm:presLayoutVars>
      </dgm:prSet>
      <dgm:spPr/>
    </dgm:pt>
    <dgm:pt modelId="{BDE95A00-7F42-4ADE-98D0-692F66BF46AF}" type="pres">
      <dgm:prSet presAssocID="{8B35C7C0-FCFF-4906-B927-A948418F2617}" presName="rootConnector" presStyleLbl="node2" presStyleIdx="1" presStyleCnt="5"/>
      <dgm:spPr/>
    </dgm:pt>
    <dgm:pt modelId="{FE2EE598-3AB1-42E4-ACBF-26469B0D067D}" type="pres">
      <dgm:prSet presAssocID="{8B35C7C0-FCFF-4906-B927-A948418F2617}" presName="hierChild4" presStyleCnt="0"/>
      <dgm:spPr/>
    </dgm:pt>
    <dgm:pt modelId="{644B1B76-84E4-4DCD-AB15-748A51BB24A1}" type="pres">
      <dgm:prSet presAssocID="{8B35C7C0-FCFF-4906-B927-A948418F2617}" presName="hierChild5" presStyleCnt="0"/>
      <dgm:spPr/>
    </dgm:pt>
    <dgm:pt modelId="{156ECCD3-0518-407E-92CD-08C38A90CF70}" type="pres">
      <dgm:prSet presAssocID="{6F58387D-1324-45AE-A2C7-9BE266FF6F18}" presName="Name35" presStyleLbl="parChTrans1D2" presStyleIdx="2" presStyleCnt="5"/>
      <dgm:spPr/>
    </dgm:pt>
    <dgm:pt modelId="{1456DD99-9688-4869-966B-747B0B1333B8}" type="pres">
      <dgm:prSet presAssocID="{F9AC0903-DB00-4ABE-8B8F-CD701EF96974}" presName="hierRoot2" presStyleCnt="0">
        <dgm:presLayoutVars>
          <dgm:hierBranch/>
        </dgm:presLayoutVars>
      </dgm:prSet>
      <dgm:spPr/>
    </dgm:pt>
    <dgm:pt modelId="{2EBF6256-B0C6-4A7D-93D0-D0A3F29890B3}" type="pres">
      <dgm:prSet presAssocID="{F9AC0903-DB00-4ABE-8B8F-CD701EF96974}" presName="rootComposite" presStyleCnt="0"/>
      <dgm:spPr/>
    </dgm:pt>
    <dgm:pt modelId="{9C84EC25-7F1F-46A7-90F0-46583E001312}" type="pres">
      <dgm:prSet presAssocID="{F9AC0903-DB00-4ABE-8B8F-CD701EF96974}" presName="rootText" presStyleLbl="node2" presStyleIdx="2" presStyleCnt="5">
        <dgm:presLayoutVars>
          <dgm:chPref val="3"/>
        </dgm:presLayoutVars>
      </dgm:prSet>
      <dgm:spPr/>
    </dgm:pt>
    <dgm:pt modelId="{84160618-4D39-4077-9379-0703C076C13B}" type="pres">
      <dgm:prSet presAssocID="{F9AC0903-DB00-4ABE-8B8F-CD701EF96974}" presName="rootConnector" presStyleLbl="node2" presStyleIdx="2" presStyleCnt="5"/>
      <dgm:spPr/>
    </dgm:pt>
    <dgm:pt modelId="{C76E5D83-315C-4977-B180-34B8B813B43D}" type="pres">
      <dgm:prSet presAssocID="{F9AC0903-DB00-4ABE-8B8F-CD701EF96974}" presName="hierChild4" presStyleCnt="0"/>
      <dgm:spPr/>
    </dgm:pt>
    <dgm:pt modelId="{553ECBAD-C0B8-412F-9536-2F0314879516}" type="pres">
      <dgm:prSet presAssocID="{F9AC0903-DB00-4ABE-8B8F-CD701EF96974}" presName="hierChild5" presStyleCnt="0"/>
      <dgm:spPr/>
    </dgm:pt>
    <dgm:pt modelId="{76B9EEA6-3CF1-4ABD-941D-E0B166F3F87C}" type="pres">
      <dgm:prSet presAssocID="{BF85ED52-0B55-4048-BC4B-FB28FA94B88D}" presName="Name35" presStyleLbl="parChTrans1D2" presStyleIdx="3" presStyleCnt="5"/>
      <dgm:spPr/>
    </dgm:pt>
    <dgm:pt modelId="{0951D4AE-C135-47AA-9AE2-693900FB015D}" type="pres">
      <dgm:prSet presAssocID="{250CBC7A-3602-4747-A2A6-0148B99138FE}" presName="hierRoot2" presStyleCnt="0">
        <dgm:presLayoutVars>
          <dgm:hierBranch/>
        </dgm:presLayoutVars>
      </dgm:prSet>
      <dgm:spPr/>
    </dgm:pt>
    <dgm:pt modelId="{227795A4-F308-4D0D-B349-35CE65FAD3B9}" type="pres">
      <dgm:prSet presAssocID="{250CBC7A-3602-4747-A2A6-0148B99138FE}" presName="rootComposite" presStyleCnt="0"/>
      <dgm:spPr/>
    </dgm:pt>
    <dgm:pt modelId="{2C00F484-D202-479B-8D55-E4D577EB9215}" type="pres">
      <dgm:prSet presAssocID="{250CBC7A-3602-4747-A2A6-0148B99138FE}" presName="rootText" presStyleLbl="node2" presStyleIdx="3" presStyleCnt="5">
        <dgm:presLayoutVars>
          <dgm:chPref val="3"/>
        </dgm:presLayoutVars>
      </dgm:prSet>
      <dgm:spPr/>
    </dgm:pt>
    <dgm:pt modelId="{061B8523-FE83-474D-8773-150B35BEE363}" type="pres">
      <dgm:prSet presAssocID="{250CBC7A-3602-4747-A2A6-0148B99138FE}" presName="rootConnector" presStyleLbl="node2" presStyleIdx="3" presStyleCnt="5"/>
      <dgm:spPr/>
    </dgm:pt>
    <dgm:pt modelId="{7342D76D-4059-4563-A577-D7B5B623F2F8}" type="pres">
      <dgm:prSet presAssocID="{250CBC7A-3602-4747-A2A6-0148B99138FE}" presName="hierChild4" presStyleCnt="0"/>
      <dgm:spPr/>
    </dgm:pt>
    <dgm:pt modelId="{3E531DB8-8746-47AF-BFDC-AFAEAB283BCD}" type="pres">
      <dgm:prSet presAssocID="{250CBC7A-3602-4747-A2A6-0148B99138FE}" presName="hierChild5" presStyleCnt="0"/>
      <dgm:spPr/>
    </dgm:pt>
    <dgm:pt modelId="{07C91F6E-8448-4DC2-B13A-BFF7C3043501}" type="pres">
      <dgm:prSet presAssocID="{683718BD-71C1-4813-AF08-47E50716B393}" presName="Name35" presStyleLbl="parChTrans1D2" presStyleIdx="4" presStyleCnt="5"/>
      <dgm:spPr/>
    </dgm:pt>
    <dgm:pt modelId="{E6AC6972-7470-4456-9232-4B09C5C93BF8}" type="pres">
      <dgm:prSet presAssocID="{B4808EF5-8001-4944-A022-84728A5CA566}" presName="hierRoot2" presStyleCnt="0">
        <dgm:presLayoutVars>
          <dgm:hierBranch/>
        </dgm:presLayoutVars>
      </dgm:prSet>
      <dgm:spPr/>
    </dgm:pt>
    <dgm:pt modelId="{F45B2DFE-3DC3-408B-8953-0FC6560B36B2}" type="pres">
      <dgm:prSet presAssocID="{B4808EF5-8001-4944-A022-84728A5CA566}" presName="rootComposite" presStyleCnt="0"/>
      <dgm:spPr/>
    </dgm:pt>
    <dgm:pt modelId="{5077BDAB-5C62-49A9-A0B5-C326D27B48EE}" type="pres">
      <dgm:prSet presAssocID="{B4808EF5-8001-4944-A022-84728A5CA566}" presName="rootText" presStyleLbl="node2" presStyleIdx="4" presStyleCnt="5">
        <dgm:presLayoutVars>
          <dgm:chPref val="3"/>
        </dgm:presLayoutVars>
      </dgm:prSet>
      <dgm:spPr/>
    </dgm:pt>
    <dgm:pt modelId="{3ABAA953-F4F2-403E-A251-1CF089E84A5F}" type="pres">
      <dgm:prSet presAssocID="{B4808EF5-8001-4944-A022-84728A5CA566}" presName="rootConnector" presStyleLbl="node2" presStyleIdx="4" presStyleCnt="5"/>
      <dgm:spPr/>
    </dgm:pt>
    <dgm:pt modelId="{DC7FEA47-70C3-43D4-A6BC-ADFC1D483284}" type="pres">
      <dgm:prSet presAssocID="{B4808EF5-8001-4944-A022-84728A5CA566}" presName="hierChild4" presStyleCnt="0"/>
      <dgm:spPr/>
    </dgm:pt>
    <dgm:pt modelId="{DD7EC484-F2AB-4159-9C2E-695CE544A7BF}" type="pres">
      <dgm:prSet presAssocID="{B4808EF5-8001-4944-A022-84728A5CA566}" presName="hierChild5" presStyleCnt="0"/>
      <dgm:spPr/>
    </dgm:pt>
    <dgm:pt modelId="{616DB493-972B-4B60-AEED-86AA880C8DAA}" type="pres">
      <dgm:prSet presAssocID="{800E2FC8-35AA-4DEC-BC22-EF6A07AACD00}" presName="hierChild3" presStyleCnt="0"/>
      <dgm:spPr/>
    </dgm:pt>
  </dgm:ptLst>
  <dgm:cxnLst>
    <dgm:cxn modelId="{9FB1A6C1-9798-4169-9B34-8E50DF1ADC15}" srcId="{800E2FC8-35AA-4DEC-BC22-EF6A07AACD00}" destId="{8B35C7C0-FCFF-4906-B927-A948418F2617}" srcOrd="1" destOrd="0" parTransId="{C466F0E0-101B-47F9-8313-19BB5B994436}" sibTransId="{DEF7CFAE-F0A0-4A56-B491-CD782A64FDC3}"/>
    <dgm:cxn modelId="{3C8A6FBA-1CE3-4DB7-8C8F-D98E1889D89F}" type="presOf" srcId="{250CBC7A-3602-4747-A2A6-0148B99138FE}" destId="{061B8523-FE83-474D-8773-150B35BEE363}" srcOrd="1" destOrd="0" presId="urn:microsoft.com/office/officeart/2005/8/layout/orgChart1"/>
    <dgm:cxn modelId="{35A38FFF-7484-4F67-A857-CE68E55E1047}" type="presOf" srcId="{8B35C7C0-FCFF-4906-B927-A948418F2617}" destId="{BDE95A00-7F42-4ADE-98D0-692F66BF46AF}" srcOrd="1" destOrd="0" presId="urn:microsoft.com/office/officeart/2005/8/layout/orgChart1"/>
    <dgm:cxn modelId="{911DE335-7718-4259-960D-68D491A9ADBC}" type="presOf" srcId="{C466F0E0-101B-47F9-8313-19BB5B994436}" destId="{42332356-CFB5-4207-A675-5BEE6A34B6D3}" srcOrd="0" destOrd="0" presId="urn:microsoft.com/office/officeart/2005/8/layout/orgChart1"/>
    <dgm:cxn modelId="{F4533A12-D848-4005-89DD-77E2894C5409}" srcId="{800E2FC8-35AA-4DEC-BC22-EF6A07AACD00}" destId="{F9AC0903-DB00-4ABE-8B8F-CD701EF96974}" srcOrd="2" destOrd="0" parTransId="{6F58387D-1324-45AE-A2C7-9BE266FF6F18}" sibTransId="{9E4B44C3-786F-48C4-8A85-FED77B9C7303}"/>
    <dgm:cxn modelId="{101F2AB5-3267-404C-BCAD-3F4D09BFA172}" type="presOf" srcId="{800E2FC8-35AA-4DEC-BC22-EF6A07AACD00}" destId="{0C473294-28BF-428F-AD73-59ED590325DE}" srcOrd="0" destOrd="0" presId="urn:microsoft.com/office/officeart/2005/8/layout/orgChart1"/>
    <dgm:cxn modelId="{8EFAD80D-6FA4-4DFC-80D1-A2117A4625CB}" type="presOf" srcId="{BF85ED52-0B55-4048-BC4B-FB28FA94B88D}" destId="{76B9EEA6-3CF1-4ABD-941D-E0B166F3F87C}" srcOrd="0" destOrd="0" presId="urn:microsoft.com/office/officeart/2005/8/layout/orgChart1"/>
    <dgm:cxn modelId="{EEBE1E0C-E0DA-4780-86F3-7704B72FC58E}" type="presOf" srcId="{B4808EF5-8001-4944-A022-84728A5CA566}" destId="{3ABAA953-F4F2-403E-A251-1CF089E84A5F}" srcOrd="1" destOrd="0" presId="urn:microsoft.com/office/officeart/2005/8/layout/orgChart1"/>
    <dgm:cxn modelId="{5521305F-11FF-413A-9B2F-CBEEE6BE1A70}" type="presOf" srcId="{BF9D30B8-8FFE-47B4-96F2-A0B22C666DD8}" destId="{B61A6409-6141-4C68-BE95-4488AAAE41F5}" srcOrd="0" destOrd="0" presId="urn:microsoft.com/office/officeart/2005/8/layout/orgChart1"/>
    <dgm:cxn modelId="{AAA2493F-7BDD-446B-A0DA-2A2E5A022F97}" type="presOf" srcId="{F9AC0903-DB00-4ABE-8B8F-CD701EF96974}" destId="{84160618-4D39-4077-9379-0703C076C13B}" srcOrd="1" destOrd="0" presId="urn:microsoft.com/office/officeart/2005/8/layout/orgChart1"/>
    <dgm:cxn modelId="{9E0FE546-A6ED-414F-919F-F238E21B2B2C}" srcId="{800E2FC8-35AA-4DEC-BC22-EF6A07AACD00}" destId="{250CBC7A-3602-4747-A2A6-0148B99138FE}" srcOrd="3" destOrd="0" parTransId="{BF85ED52-0B55-4048-BC4B-FB28FA94B88D}" sibTransId="{D8A4D469-E1F8-467F-B641-0CCB047A6658}"/>
    <dgm:cxn modelId="{7C3463A3-024D-4DE8-9440-5AA3827059D5}" type="presOf" srcId="{3F78CA1F-E249-413C-8A43-F88F9C194500}" destId="{50084E8A-D41A-46BA-B1CD-18588A757F03}" srcOrd="0" destOrd="0" presId="urn:microsoft.com/office/officeart/2005/8/layout/orgChart1"/>
    <dgm:cxn modelId="{B8DEE5CF-8CE2-4E1E-8B1A-B0C847388D8E}" srcId="{800E2FC8-35AA-4DEC-BC22-EF6A07AACD00}" destId="{BF9D30B8-8FFE-47B4-96F2-A0B22C666DD8}" srcOrd="0" destOrd="0" parTransId="{B767833F-2C16-4B57-B84D-736A62FFF120}" sibTransId="{DCC1EA3A-8AB9-49A2-97D4-01D9D9091605}"/>
    <dgm:cxn modelId="{0F239BEF-9888-4033-BB19-D3A0962E651F}" type="presOf" srcId="{BF9D30B8-8FFE-47B4-96F2-A0B22C666DD8}" destId="{EA951782-57A2-4AE8-80F8-4E81FD8D57FF}" srcOrd="1" destOrd="0" presId="urn:microsoft.com/office/officeart/2005/8/layout/orgChart1"/>
    <dgm:cxn modelId="{0EE03098-C383-476C-9FA5-2E6D052922BF}" type="presOf" srcId="{250CBC7A-3602-4747-A2A6-0148B99138FE}" destId="{2C00F484-D202-479B-8D55-E4D577EB9215}" srcOrd="0" destOrd="0" presId="urn:microsoft.com/office/officeart/2005/8/layout/orgChart1"/>
    <dgm:cxn modelId="{35EAB06B-7B5A-4E95-B3BD-C03A397B4691}" type="presOf" srcId="{8B35C7C0-FCFF-4906-B927-A948418F2617}" destId="{EB87B741-040B-4350-A090-2AEB4F69483D}" srcOrd="0" destOrd="0" presId="urn:microsoft.com/office/officeart/2005/8/layout/orgChart1"/>
    <dgm:cxn modelId="{430884AC-2098-417E-8146-0D3A1F51518F}" srcId="{800E2FC8-35AA-4DEC-BC22-EF6A07AACD00}" destId="{B4808EF5-8001-4944-A022-84728A5CA566}" srcOrd="4" destOrd="0" parTransId="{683718BD-71C1-4813-AF08-47E50716B393}" sibTransId="{36D1C223-7C56-41E9-8A78-FFBD81588EB6}"/>
    <dgm:cxn modelId="{2E842B61-976F-4E81-ADD7-0428F1881846}" type="presOf" srcId="{800E2FC8-35AA-4DEC-BC22-EF6A07AACD00}" destId="{8259567B-1C9F-4A79-A444-FE8356706057}" srcOrd="1" destOrd="0" presId="urn:microsoft.com/office/officeart/2005/8/layout/orgChart1"/>
    <dgm:cxn modelId="{BB68BC6A-0C13-4AD2-8630-29EBCF725B74}" type="presOf" srcId="{683718BD-71C1-4813-AF08-47E50716B393}" destId="{07C91F6E-8448-4DC2-B13A-BFF7C3043501}" srcOrd="0" destOrd="0" presId="urn:microsoft.com/office/officeart/2005/8/layout/orgChart1"/>
    <dgm:cxn modelId="{9FCF6093-4818-48F5-8885-1CC0804A52F9}" type="presOf" srcId="{B767833F-2C16-4B57-B84D-736A62FFF120}" destId="{3A312BED-A682-4684-AC39-C5AA6D494E38}" srcOrd="0" destOrd="0" presId="urn:microsoft.com/office/officeart/2005/8/layout/orgChart1"/>
    <dgm:cxn modelId="{40810397-5D60-42A5-AC99-5CAB8DA65A8E}" type="presOf" srcId="{F9AC0903-DB00-4ABE-8B8F-CD701EF96974}" destId="{9C84EC25-7F1F-46A7-90F0-46583E001312}" srcOrd="0" destOrd="0" presId="urn:microsoft.com/office/officeart/2005/8/layout/orgChart1"/>
    <dgm:cxn modelId="{35F0E486-FC78-459F-936A-49231462FB96}" srcId="{3F78CA1F-E249-413C-8A43-F88F9C194500}" destId="{800E2FC8-35AA-4DEC-BC22-EF6A07AACD00}" srcOrd="0" destOrd="0" parTransId="{F12FE84E-8725-42FE-8330-F3A20BF913EC}" sibTransId="{6D775C0E-D7CB-4F71-A1F8-6F05CED8F9F8}"/>
    <dgm:cxn modelId="{7C383073-FE09-4CA8-9D81-AA3F2B446FE9}" type="presOf" srcId="{6F58387D-1324-45AE-A2C7-9BE266FF6F18}" destId="{156ECCD3-0518-407E-92CD-08C38A90CF70}" srcOrd="0" destOrd="0" presId="urn:microsoft.com/office/officeart/2005/8/layout/orgChart1"/>
    <dgm:cxn modelId="{55BD6B2F-5E8B-4784-84EA-1EC4CEF82D7C}" type="presOf" srcId="{B4808EF5-8001-4944-A022-84728A5CA566}" destId="{5077BDAB-5C62-49A9-A0B5-C326D27B48EE}" srcOrd="0" destOrd="0" presId="urn:microsoft.com/office/officeart/2005/8/layout/orgChart1"/>
    <dgm:cxn modelId="{D14B05E2-D650-4175-B1F6-6FEB6E39CE7D}" type="presParOf" srcId="{50084E8A-D41A-46BA-B1CD-18588A757F03}" destId="{1AB53FF3-FCE3-4315-94A9-DD46D8DEF771}" srcOrd="0" destOrd="0" presId="urn:microsoft.com/office/officeart/2005/8/layout/orgChart1"/>
    <dgm:cxn modelId="{10B45DCA-6D3D-4F3B-9197-6D924C10D560}" type="presParOf" srcId="{1AB53FF3-FCE3-4315-94A9-DD46D8DEF771}" destId="{77DA4926-A5F2-4D63-B5C2-D50384219119}" srcOrd="0" destOrd="0" presId="urn:microsoft.com/office/officeart/2005/8/layout/orgChart1"/>
    <dgm:cxn modelId="{43F4F8B8-A429-45CD-BAB1-1AA418C76122}" type="presParOf" srcId="{77DA4926-A5F2-4D63-B5C2-D50384219119}" destId="{0C473294-28BF-428F-AD73-59ED590325DE}" srcOrd="0" destOrd="0" presId="urn:microsoft.com/office/officeart/2005/8/layout/orgChart1"/>
    <dgm:cxn modelId="{3EB0D0DE-F85D-42F7-A74C-A7A321680D49}" type="presParOf" srcId="{77DA4926-A5F2-4D63-B5C2-D50384219119}" destId="{8259567B-1C9F-4A79-A444-FE8356706057}" srcOrd="1" destOrd="0" presId="urn:microsoft.com/office/officeart/2005/8/layout/orgChart1"/>
    <dgm:cxn modelId="{F129EDF7-51C5-4162-9E4C-F52852DCEA76}" type="presParOf" srcId="{1AB53FF3-FCE3-4315-94A9-DD46D8DEF771}" destId="{23A59659-7822-484A-A188-0DBBB90ADA8D}" srcOrd="1" destOrd="0" presId="urn:microsoft.com/office/officeart/2005/8/layout/orgChart1"/>
    <dgm:cxn modelId="{1B66E0F9-D376-4D29-A850-52E4B404C40B}" type="presParOf" srcId="{23A59659-7822-484A-A188-0DBBB90ADA8D}" destId="{3A312BED-A682-4684-AC39-C5AA6D494E38}" srcOrd="0" destOrd="0" presId="urn:microsoft.com/office/officeart/2005/8/layout/orgChart1"/>
    <dgm:cxn modelId="{545CA14D-A813-4B5B-9416-A575D756DCA4}" type="presParOf" srcId="{23A59659-7822-484A-A188-0DBBB90ADA8D}" destId="{A6BC31E0-8A05-4D9C-BF4F-37581A4798B2}" srcOrd="1" destOrd="0" presId="urn:microsoft.com/office/officeart/2005/8/layout/orgChart1"/>
    <dgm:cxn modelId="{49333E36-8D8C-4DD7-9428-FD6CF1883BC6}" type="presParOf" srcId="{A6BC31E0-8A05-4D9C-BF4F-37581A4798B2}" destId="{294CF5FC-C50D-4C7B-BC04-64668FFB3A61}" srcOrd="0" destOrd="0" presId="urn:microsoft.com/office/officeart/2005/8/layout/orgChart1"/>
    <dgm:cxn modelId="{4DDD2A71-7186-4B0C-B387-8A396D6C4909}" type="presParOf" srcId="{294CF5FC-C50D-4C7B-BC04-64668FFB3A61}" destId="{B61A6409-6141-4C68-BE95-4488AAAE41F5}" srcOrd="0" destOrd="0" presId="urn:microsoft.com/office/officeart/2005/8/layout/orgChart1"/>
    <dgm:cxn modelId="{6FC6DD8A-9084-4F7F-8BFA-BE0643826C37}" type="presParOf" srcId="{294CF5FC-C50D-4C7B-BC04-64668FFB3A61}" destId="{EA951782-57A2-4AE8-80F8-4E81FD8D57FF}" srcOrd="1" destOrd="0" presId="urn:microsoft.com/office/officeart/2005/8/layout/orgChart1"/>
    <dgm:cxn modelId="{3538BE87-0490-4BF1-BADB-A52DAEA6D8C4}" type="presParOf" srcId="{A6BC31E0-8A05-4D9C-BF4F-37581A4798B2}" destId="{398AEED8-FA7F-43A6-B371-53AD6A8EC084}" srcOrd="1" destOrd="0" presId="urn:microsoft.com/office/officeart/2005/8/layout/orgChart1"/>
    <dgm:cxn modelId="{9EFB3737-BF33-4CC3-8B77-E33E95CB24EE}" type="presParOf" srcId="{A6BC31E0-8A05-4D9C-BF4F-37581A4798B2}" destId="{23815F8E-7ECB-4706-BD8C-91FCBC1EA6D5}" srcOrd="2" destOrd="0" presId="urn:microsoft.com/office/officeart/2005/8/layout/orgChart1"/>
    <dgm:cxn modelId="{0FDB422A-623C-4444-B25F-AB09F4C1B1D3}" type="presParOf" srcId="{23A59659-7822-484A-A188-0DBBB90ADA8D}" destId="{42332356-CFB5-4207-A675-5BEE6A34B6D3}" srcOrd="2" destOrd="0" presId="urn:microsoft.com/office/officeart/2005/8/layout/orgChart1"/>
    <dgm:cxn modelId="{B2FD3B53-4863-49F7-82C3-214FBD1BF6E6}" type="presParOf" srcId="{23A59659-7822-484A-A188-0DBBB90ADA8D}" destId="{784A26B8-AB5D-44BD-84CE-82BA4B4228FC}" srcOrd="3" destOrd="0" presId="urn:microsoft.com/office/officeart/2005/8/layout/orgChart1"/>
    <dgm:cxn modelId="{A9224B86-C24B-4934-A415-B9F1A64EA72A}" type="presParOf" srcId="{784A26B8-AB5D-44BD-84CE-82BA4B4228FC}" destId="{B29615AE-9F46-4D72-97C1-C489F7900E74}" srcOrd="0" destOrd="0" presId="urn:microsoft.com/office/officeart/2005/8/layout/orgChart1"/>
    <dgm:cxn modelId="{0704BB62-61EF-4BCF-946A-92210F121ABF}" type="presParOf" srcId="{B29615AE-9F46-4D72-97C1-C489F7900E74}" destId="{EB87B741-040B-4350-A090-2AEB4F69483D}" srcOrd="0" destOrd="0" presId="urn:microsoft.com/office/officeart/2005/8/layout/orgChart1"/>
    <dgm:cxn modelId="{B2330F6B-4E9E-4B08-B32F-8B7F0DDB391F}" type="presParOf" srcId="{B29615AE-9F46-4D72-97C1-C489F7900E74}" destId="{BDE95A00-7F42-4ADE-98D0-692F66BF46AF}" srcOrd="1" destOrd="0" presId="urn:microsoft.com/office/officeart/2005/8/layout/orgChart1"/>
    <dgm:cxn modelId="{220B49E1-B859-4B0B-9829-982862ED8176}" type="presParOf" srcId="{784A26B8-AB5D-44BD-84CE-82BA4B4228FC}" destId="{FE2EE598-3AB1-42E4-ACBF-26469B0D067D}" srcOrd="1" destOrd="0" presId="urn:microsoft.com/office/officeart/2005/8/layout/orgChart1"/>
    <dgm:cxn modelId="{9BEB77F4-C5ED-4E7F-AF9D-B53528182D4E}" type="presParOf" srcId="{784A26B8-AB5D-44BD-84CE-82BA4B4228FC}" destId="{644B1B76-84E4-4DCD-AB15-748A51BB24A1}" srcOrd="2" destOrd="0" presId="urn:microsoft.com/office/officeart/2005/8/layout/orgChart1"/>
    <dgm:cxn modelId="{1C8E592A-88E0-4A71-9387-0FCABB2F8035}" type="presParOf" srcId="{23A59659-7822-484A-A188-0DBBB90ADA8D}" destId="{156ECCD3-0518-407E-92CD-08C38A90CF70}" srcOrd="4" destOrd="0" presId="urn:microsoft.com/office/officeart/2005/8/layout/orgChart1"/>
    <dgm:cxn modelId="{47C0729A-B7B1-41BF-BED9-FBC8273F2ECF}" type="presParOf" srcId="{23A59659-7822-484A-A188-0DBBB90ADA8D}" destId="{1456DD99-9688-4869-966B-747B0B1333B8}" srcOrd="5" destOrd="0" presId="urn:microsoft.com/office/officeart/2005/8/layout/orgChart1"/>
    <dgm:cxn modelId="{1F09E0B7-FD85-42A7-AF4B-A754A11978C0}" type="presParOf" srcId="{1456DD99-9688-4869-966B-747B0B1333B8}" destId="{2EBF6256-B0C6-4A7D-93D0-D0A3F29890B3}" srcOrd="0" destOrd="0" presId="urn:microsoft.com/office/officeart/2005/8/layout/orgChart1"/>
    <dgm:cxn modelId="{6BF8A479-A81A-47B3-B9C4-4A9C8E5B5037}" type="presParOf" srcId="{2EBF6256-B0C6-4A7D-93D0-D0A3F29890B3}" destId="{9C84EC25-7F1F-46A7-90F0-46583E001312}" srcOrd="0" destOrd="0" presId="urn:microsoft.com/office/officeart/2005/8/layout/orgChart1"/>
    <dgm:cxn modelId="{D6539B1B-481B-4B4C-84D2-6FA2A95095DC}" type="presParOf" srcId="{2EBF6256-B0C6-4A7D-93D0-D0A3F29890B3}" destId="{84160618-4D39-4077-9379-0703C076C13B}" srcOrd="1" destOrd="0" presId="urn:microsoft.com/office/officeart/2005/8/layout/orgChart1"/>
    <dgm:cxn modelId="{6A946249-2440-42CF-A02D-CE9E5D500535}" type="presParOf" srcId="{1456DD99-9688-4869-966B-747B0B1333B8}" destId="{C76E5D83-315C-4977-B180-34B8B813B43D}" srcOrd="1" destOrd="0" presId="urn:microsoft.com/office/officeart/2005/8/layout/orgChart1"/>
    <dgm:cxn modelId="{F3E092C2-F368-4942-A2F2-F7FDD9E3022D}" type="presParOf" srcId="{1456DD99-9688-4869-966B-747B0B1333B8}" destId="{553ECBAD-C0B8-412F-9536-2F0314879516}" srcOrd="2" destOrd="0" presId="urn:microsoft.com/office/officeart/2005/8/layout/orgChart1"/>
    <dgm:cxn modelId="{E2ED11EA-8CC0-4BFB-A7F7-D7F6010648A9}" type="presParOf" srcId="{23A59659-7822-484A-A188-0DBBB90ADA8D}" destId="{76B9EEA6-3CF1-4ABD-941D-E0B166F3F87C}" srcOrd="6" destOrd="0" presId="urn:microsoft.com/office/officeart/2005/8/layout/orgChart1"/>
    <dgm:cxn modelId="{3A9AE9B0-0BA7-4947-B730-4C68C8B8E6EE}" type="presParOf" srcId="{23A59659-7822-484A-A188-0DBBB90ADA8D}" destId="{0951D4AE-C135-47AA-9AE2-693900FB015D}" srcOrd="7" destOrd="0" presId="urn:microsoft.com/office/officeart/2005/8/layout/orgChart1"/>
    <dgm:cxn modelId="{94869B81-90A3-4DF1-B85C-2ECAC23FECF3}" type="presParOf" srcId="{0951D4AE-C135-47AA-9AE2-693900FB015D}" destId="{227795A4-F308-4D0D-B349-35CE65FAD3B9}" srcOrd="0" destOrd="0" presId="urn:microsoft.com/office/officeart/2005/8/layout/orgChart1"/>
    <dgm:cxn modelId="{9700F1D4-1CEA-4E92-BD7D-C4DB2D24B80B}" type="presParOf" srcId="{227795A4-F308-4D0D-B349-35CE65FAD3B9}" destId="{2C00F484-D202-479B-8D55-E4D577EB9215}" srcOrd="0" destOrd="0" presId="urn:microsoft.com/office/officeart/2005/8/layout/orgChart1"/>
    <dgm:cxn modelId="{C64EB104-E4B7-4F7F-89C0-98B92C0B7143}" type="presParOf" srcId="{227795A4-F308-4D0D-B349-35CE65FAD3B9}" destId="{061B8523-FE83-474D-8773-150B35BEE363}" srcOrd="1" destOrd="0" presId="urn:microsoft.com/office/officeart/2005/8/layout/orgChart1"/>
    <dgm:cxn modelId="{7A728071-F058-42E1-A29A-EE768E95A8CB}" type="presParOf" srcId="{0951D4AE-C135-47AA-9AE2-693900FB015D}" destId="{7342D76D-4059-4563-A577-D7B5B623F2F8}" srcOrd="1" destOrd="0" presId="urn:microsoft.com/office/officeart/2005/8/layout/orgChart1"/>
    <dgm:cxn modelId="{765F7942-9D92-4574-82DF-0F5CD15F8EA3}" type="presParOf" srcId="{0951D4AE-C135-47AA-9AE2-693900FB015D}" destId="{3E531DB8-8746-47AF-BFDC-AFAEAB283BCD}" srcOrd="2" destOrd="0" presId="urn:microsoft.com/office/officeart/2005/8/layout/orgChart1"/>
    <dgm:cxn modelId="{3664A4A1-ED1F-46B4-A219-436789A6439C}" type="presParOf" srcId="{23A59659-7822-484A-A188-0DBBB90ADA8D}" destId="{07C91F6E-8448-4DC2-B13A-BFF7C3043501}" srcOrd="8" destOrd="0" presId="urn:microsoft.com/office/officeart/2005/8/layout/orgChart1"/>
    <dgm:cxn modelId="{662FB2E1-F6C0-47AE-AD48-78427EB8FC33}" type="presParOf" srcId="{23A59659-7822-484A-A188-0DBBB90ADA8D}" destId="{E6AC6972-7470-4456-9232-4B09C5C93BF8}" srcOrd="9" destOrd="0" presId="urn:microsoft.com/office/officeart/2005/8/layout/orgChart1"/>
    <dgm:cxn modelId="{0D0F1D33-88C7-476E-8822-CF3DCF3662EA}" type="presParOf" srcId="{E6AC6972-7470-4456-9232-4B09C5C93BF8}" destId="{F45B2DFE-3DC3-408B-8953-0FC6560B36B2}" srcOrd="0" destOrd="0" presId="urn:microsoft.com/office/officeart/2005/8/layout/orgChart1"/>
    <dgm:cxn modelId="{9B0AFD26-EFD3-4A06-8E24-74AC0A4F176A}" type="presParOf" srcId="{F45B2DFE-3DC3-408B-8953-0FC6560B36B2}" destId="{5077BDAB-5C62-49A9-A0B5-C326D27B48EE}" srcOrd="0" destOrd="0" presId="urn:microsoft.com/office/officeart/2005/8/layout/orgChart1"/>
    <dgm:cxn modelId="{384BACD0-5D98-477C-9045-A34B429EC52C}" type="presParOf" srcId="{F45B2DFE-3DC3-408B-8953-0FC6560B36B2}" destId="{3ABAA953-F4F2-403E-A251-1CF089E84A5F}" srcOrd="1" destOrd="0" presId="urn:microsoft.com/office/officeart/2005/8/layout/orgChart1"/>
    <dgm:cxn modelId="{46AF61B8-951F-4801-909D-B76CEDBA9E97}" type="presParOf" srcId="{E6AC6972-7470-4456-9232-4B09C5C93BF8}" destId="{DC7FEA47-70C3-43D4-A6BC-ADFC1D483284}" srcOrd="1" destOrd="0" presId="urn:microsoft.com/office/officeart/2005/8/layout/orgChart1"/>
    <dgm:cxn modelId="{0300A525-0FC1-4B53-95B9-F5E80B74BD3F}" type="presParOf" srcId="{E6AC6972-7470-4456-9232-4B09C5C93BF8}" destId="{DD7EC484-F2AB-4159-9C2E-695CE544A7BF}" srcOrd="2" destOrd="0" presId="urn:microsoft.com/office/officeart/2005/8/layout/orgChart1"/>
    <dgm:cxn modelId="{FB0DC7B4-1FF7-43D7-8E73-15920A9C5FE5}" type="presParOf" srcId="{1AB53FF3-FCE3-4315-94A9-DD46D8DEF771}" destId="{616DB493-972B-4B60-AEED-86AA880C8DA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40C2D0-BFC8-4F8E-815B-7D711861C921}" type="doc">
      <dgm:prSet loTypeId="urn:microsoft.com/office/officeart/2005/8/layout/orgChart1" loCatId="hierarchy" qsTypeId="urn:microsoft.com/office/officeart/2005/8/quickstyle/simple1" qsCatId="simple" csTypeId="urn:microsoft.com/office/officeart/2005/8/colors/accent1_2" csCatId="accent1"/>
      <dgm:spPr/>
    </dgm:pt>
    <dgm:pt modelId="{E0C36B04-DC04-4486-8C0B-FD9B89AC6FD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Destansı Anlatımın Kullanıldığı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 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D4BA618A-9F47-4A54-8F67-70781A4A6B2A}" type="parTrans" cxnId="{14F1E76A-0670-4568-8623-CFF58DCE2FD8}">
      <dgm:prSet/>
      <dgm:spPr/>
    </dgm:pt>
    <dgm:pt modelId="{64561167-656A-4A0F-8087-C2B05A09A2F3}" type="sibTrans" cxnId="{14F1E76A-0670-4568-8623-CFF58DCE2FD8}">
      <dgm:prSet/>
      <dgm:spPr/>
    </dgm:pt>
    <dgm:pt modelId="{88D5C950-78D8-49D3-A5CE-E6A1DD5F939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Roman</a:t>
          </a:r>
          <a:endParaRPr kumimoji="0" lang="tr-TR" altLang="tr-TR" b="0" i="0" u="none" strike="noStrike" cap="none" normalizeH="0" baseline="0" smtClean="0">
            <a:ln>
              <a:noFill/>
            </a:ln>
            <a:solidFill>
              <a:schemeClr val="tx1"/>
            </a:solidFill>
            <a:effectLst/>
            <a:latin typeface="Times New Roman" pitchFamily="18" charset="0"/>
          </a:endParaRPr>
        </a:p>
      </dgm:t>
    </dgm:pt>
    <dgm:pt modelId="{01476497-C27D-4B57-B3B4-C540F0D93FB8}" type="parTrans" cxnId="{30EDB54E-B15E-4799-B850-E637A73D96E3}">
      <dgm:prSet/>
      <dgm:spPr/>
    </dgm:pt>
    <dgm:pt modelId="{C21CC266-09D6-455D-AD00-2AA5DFA5B55C}" type="sibTrans" cxnId="{30EDB54E-B15E-4799-B850-E637A73D96E3}">
      <dgm:prSet/>
      <dgm:spPr/>
    </dgm:pt>
    <dgm:pt modelId="{B046CBF9-2D2B-48EA-BBE7-24BA2B0885E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Hikaye</a:t>
          </a:r>
          <a:endParaRPr kumimoji="0" lang="tr-TR" altLang="tr-TR" b="0" i="0" u="none" strike="noStrike" cap="none" normalizeH="0" baseline="0" smtClean="0">
            <a:ln>
              <a:noFill/>
            </a:ln>
            <a:solidFill>
              <a:schemeClr val="tx1"/>
            </a:solidFill>
            <a:effectLst/>
            <a:latin typeface="Times New Roman" pitchFamily="18" charset="0"/>
          </a:endParaRPr>
        </a:p>
      </dgm:t>
    </dgm:pt>
    <dgm:pt modelId="{D58CAAC6-82B5-4FDF-A94D-DDD35EAA04AB}" type="parTrans" cxnId="{1E581D98-A5BE-4294-8081-C28F5BC3A3EC}">
      <dgm:prSet/>
      <dgm:spPr/>
    </dgm:pt>
    <dgm:pt modelId="{E35B4655-9941-4E4D-8D00-8D6A813658FE}" type="sibTrans" cxnId="{1E581D98-A5BE-4294-8081-C28F5BC3A3EC}">
      <dgm:prSet/>
      <dgm:spPr/>
    </dgm:pt>
    <dgm:pt modelId="{96545A36-57D4-415E-A0F5-BE5A6B1B70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Tiyatro</a:t>
          </a:r>
          <a:endParaRPr kumimoji="0" lang="tr-TR" altLang="tr-TR" b="0" i="0" u="none" strike="noStrike" cap="none" normalizeH="0" baseline="0" smtClean="0">
            <a:ln>
              <a:noFill/>
            </a:ln>
            <a:solidFill>
              <a:schemeClr val="tx1"/>
            </a:solidFill>
            <a:effectLst/>
            <a:latin typeface="Times New Roman" pitchFamily="18" charset="0"/>
          </a:endParaRPr>
        </a:p>
      </dgm:t>
    </dgm:pt>
    <dgm:pt modelId="{83032774-0D11-4E75-9087-0DB6E5757E3E}" type="parTrans" cxnId="{E9A120BC-3483-40CE-A4EB-BAA5D9A22EAA}">
      <dgm:prSet/>
      <dgm:spPr/>
    </dgm:pt>
    <dgm:pt modelId="{2472AB24-BE77-41C3-A8C9-24D1261C4344}" type="sibTrans" cxnId="{E9A120BC-3483-40CE-A4EB-BAA5D9A22EAA}">
      <dgm:prSet/>
      <dgm:spPr/>
    </dgm:pt>
    <dgm:pt modelId="{851EB40D-ED71-4E8F-BBAE-D6A0B21D908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Destan</a:t>
          </a:r>
          <a:endParaRPr kumimoji="0" lang="tr-TR" altLang="tr-TR" b="0" i="0" u="none" strike="noStrike" cap="none" normalizeH="0" baseline="0" smtClean="0">
            <a:ln>
              <a:noFill/>
            </a:ln>
            <a:solidFill>
              <a:schemeClr val="tx1"/>
            </a:solidFill>
            <a:effectLst/>
            <a:latin typeface="Times New Roman" pitchFamily="18" charset="0"/>
          </a:endParaRPr>
        </a:p>
      </dgm:t>
    </dgm:pt>
    <dgm:pt modelId="{B26E8B86-C839-4565-B820-B8C131F8FCE1}" type="parTrans" cxnId="{41FF6AAA-93DE-41A2-B3DA-C50B09537F1A}">
      <dgm:prSet/>
      <dgm:spPr/>
    </dgm:pt>
    <dgm:pt modelId="{4F16CF97-E702-454C-93CC-A736D1826BE3}" type="sibTrans" cxnId="{41FF6AAA-93DE-41A2-B3DA-C50B09537F1A}">
      <dgm:prSet/>
      <dgm:spPr/>
    </dgm:pt>
    <dgm:pt modelId="{5B209D3D-B484-4917-891E-C488C18C4E5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Şiir</a:t>
          </a:r>
          <a:endParaRPr kumimoji="0" lang="tr-TR" altLang="tr-TR" b="0" i="0" u="none" strike="noStrike" cap="none" normalizeH="0" baseline="0" smtClean="0">
            <a:ln>
              <a:noFill/>
            </a:ln>
            <a:solidFill>
              <a:schemeClr val="tx1"/>
            </a:solidFill>
            <a:effectLst/>
            <a:latin typeface="Times New Roman" pitchFamily="18" charset="0"/>
          </a:endParaRPr>
        </a:p>
      </dgm:t>
    </dgm:pt>
    <dgm:pt modelId="{D4D273FA-2CB4-4C73-847C-06036B02D1A9}" type="parTrans" cxnId="{848089C4-3CC6-4238-8C94-2C96741D8B94}">
      <dgm:prSet/>
      <dgm:spPr/>
    </dgm:pt>
    <dgm:pt modelId="{49E2E4CB-52D5-4155-9E25-A2707BDA2986}" type="sibTrans" cxnId="{848089C4-3CC6-4238-8C94-2C96741D8B94}">
      <dgm:prSet/>
      <dgm:spPr/>
    </dgm:pt>
    <dgm:pt modelId="{417064F9-7C91-41C5-A5CA-F89D0F37BB75}" type="pres">
      <dgm:prSet presAssocID="{4840C2D0-BFC8-4F8E-815B-7D711861C921}" presName="hierChild1" presStyleCnt="0">
        <dgm:presLayoutVars>
          <dgm:orgChart val="1"/>
          <dgm:chPref val="1"/>
          <dgm:dir/>
          <dgm:animOne val="branch"/>
          <dgm:animLvl val="lvl"/>
          <dgm:resizeHandles/>
        </dgm:presLayoutVars>
      </dgm:prSet>
      <dgm:spPr/>
    </dgm:pt>
    <dgm:pt modelId="{5C13E092-5D88-4BBE-B770-B071E4260B4A}" type="pres">
      <dgm:prSet presAssocID="{E0C36B04-DC04-4486-8C0B-FD9B89AC6FD9}" presName="hierRoot1" presStyleCnt="0">
        <dgm:presLayoutVars>
          <dgm:hierBranch/>
        </dgm:presLayoutVars>
      </dgm:prSet>
      <dgm:spPr/>
    </dgm:pt>
    <dgm:pt modelId="{5A9C7738-99CE-4667-9C35-29BB380DE6B0}" type="pres">
      <dgm:prSet presAssocID="{E0C36B04-DC04-4486-8C0B-FD9B89AC6FD9}" presName="rootComposite1" presStyleCnt="0"/>
      <dgm:spPr/>
    </dgm:pt>
    <dgm:pt modelId="{65458A71-59B5-4373-A522-5F322FA74042}" type="pres">
      <dgm:prSet presAssocID="{E0C36B04-DC04-4486-8C0B-FD9B89AC6FD9}" presName="rootText1" presStyleLbl="node0" presStyleIdx="0" presStyleCnt="1">
        <dgm:presLayoutVars>
          <dgm:chPref val="3"/>
        </dgm:presLayoutVars>
      </dgm:prSet>
      <dgm:spPr/>
    </dgm:pt>
    <dgm:pt modelId="{7907AFFF-B2D5-48C6-9A6E-FC856CE098EA}" type="pres">
      <dgm:prSet presAssocID="{E0C36B04-DC04-4486-8C0B-FD9B89AC6FD9}" presName="rootConnector1" presStyleLbl="node1" presStyleIdx="0" presStyleCnt="0"/>
      <dgm:spPr/>
    </dgm:pt>
    <dgm:pt modelId="{A2A7D475-B96A-4EE8-8FE8-7FDA984E5A6E}" type="pres">
      <dgm:prSet presAssocID="{E0C36B04-DC04-4486-8C0B-FD9B89AC6FD9}" presName="hierChild2" presStyleCnt="0"/>
      <dgm:spPr/>
    </dgm:pt>
    <dgm:pt modelId="{9BDCF1D0-CD4F-40D2-96CD-8944BD645DB0}" type="pres">
      <dgm:prSet presAssocID="{01476497-C27D-4B57-B3B4-C540F0D93FB8}" presName="Name35" presStyleLbl="parChTrans1D2" presStyleIdx="0" presStyleCnt="5"/>
      <dgm:spPr/>
    </dgm:pt>
    <dgm:pt modelId="{331AFF3F-04DC-42C0-8283-40A88ACD94C3}" type="pres">
      <dgm:prSet presAssocID="{88D5C950-78D8-49D3-A5CE-E6A1DD5F9397}" presName="hierRoot2" presStyleCnt="0">
        <dgm:presLayoutVars>
          <dgm:hierBranch/>
        </dgm:presLayoutVars>
      </dgm:prSet>
      <dgm:spPr/>
    </dgm:pt>
    <dgm:pt modelId="{267DBFD8-A9B4-4165-9F6C-8F0906D64714}" type="pres">
      <dgm:prSet presAssocID="{88D5C950-78D8-49D3-A5CE-E6A1DD5F9397}" presName="rootComposite" presStyleCnt="0"/>
      <dgm:spPr/>
    </dgm:pt>
    <dgm:pt modelId="{2119EDE1-112C-43C9-8C7A-958784367A88}" type="pres">
      <dgm:prSet presAssocID="{88D5C950-78D8-49D3-A5CE-E6A1DD5F9397}" presName="rootText" presStyleLbl="node2" presStyleIdx="0" presStyleCnt="5">
        <dgm:presLayoutVars>
          <dgm:chPref val="3"/>
        </dgm:presLayoutVars>
      </dgm:prSet>
      <dgm:spPr/>
    </dgm:pt>
    <dgm:pt modelId="{232D4B91-F570-418A-950B-931D33F5B9F0}" type="pres">
      <dgm:prSet presAssocID="{88D5C950-78D8-49D3-A5CE-E6A1DD5F9397}" presName="rootConnector" presStyleLbl="node2" presStyleIdx="0" presStyleCnt="5"/>
      <dgm:spPr/>
    </dgm:pt>
    <dgm:pt modelId="{DD801B9C-F492-46A7-A8AB-53B2AE5B1A32}" type="pres">
      <dgm:prSet presAssocID="{88D5C950-78D8-49D3-A5CE-E6A1DD5F9397}" presName="hierChild4" presStyleCnt="0"/>
      <dgm:spPr/>
    </dgm:pt>
    <dgm:pt modelId="{76C77702-CE55-4B1C-9B75-BD587C8FA8BE}" type="pres">
      <dgm:prSet presAssocID="{88D5C950-78D8-49D3-A5CE-E6A1DD5F9397}" presName="hierChild5" presStyleCnt="0"/>
      <dgm:spPr/>
    </dgm:pt>
    <dgm:pt modelId="{66275411-8F28-482E-AEF2-E4E548500027}" type="pres">
      <dgm:prSet presAssocID="{D58CAAC6-82B5-4FDF-A94D-DDD35EAA04AB}" presName="Name35" presStyleLbl="parChTrans1D2" presStyleIdx="1" presStyleCnt="5"/>
      <dgm:spPr/>
    </dgm:pt>
    <dgm:pt modelId="{51A3D4D5-3B7F-4996-826D-A3B8EAACE3F7}" type="pres">
      <dgm:prSet presAssocID="{B046CBF9-2D2B-48EA-BBE7-24BA2B0885E5}" presName="hierRoot2" presStyleCnt="0">
        <dgm:presLayoutVars>
          <dgm:hierBranch/>
        </dgm:presLayoutVars>
      </dgm:prSet>
      <dgm:spPr/>
    </dgm:pt>
    <dgm:pt modelId="{95DDC71F-F4AB-4713-9AA7-14A7DD55F416}" type="pres">
      <dgm:prSet presAssocID="{B046CBF9-2D2B-48EA-BBE7-24BA2B0885E5}" presName="rootComposite" presStyleCnt="0"/>
      <dgm:spPr/>
    </dgm:pt>
    <dgm:pt modelId="{8E3767AB-29FF-4E20-B449-06A4C8881968}" type="pres">
      <dgm:prSet presAssocID="{B046CBF9-2D2B-48EA-BBE7-24BA2B0885E5}" presName="rootText" presStyleLbl="node2" presStyleIdx="1" presStyleCnt="5">
        <dgm:presLayoutVars>
          <dgm:chPref val="3"/>
        </dgm:presLayoutVars>
      </dgm:prSet>
      <dgm:spPr/>
    </dgm:pt>
    <dgm:pt modelId="{70A21919-F3E0-45CE-B2AA-E1A9B589D1C6}" type="pres">
      <dgm:prSet presAssocID="{B046CBF9-2D2B-48EA-BBE7-24BA2B0885E5}" presName="rootConnector" presStyleLbl="node2" presStyleIdx="1" presStyleCnt="5"/>
      <dgm:spPr/>
    </dgm:pt>
    <dgm:pt modelId="{C31200E7-C16C-42EA-8FB5-9F9353C708BE}" type="pres">
      <dgm:prSet presAssocID="{B046CBF9-2D2B-48EA-BBE7-24BA2B0885E5}" presName="hierChild4" presStyleCnt="0"/>
      <dgm:spPr/>
    </dgm:pt>
    <dgm:pt modelId="{058EA130-245D-4F01-B695-B55923D300E6}" type="pres">
      <dgm:prSet presAssocID="{B046CBF9-2D2B-48EA-BBE7-24BA2B0885E5}" presName="hierChild5" presStyleCnt="0"/>
      <dgm:spPr/>
    </dgm:pt>
    <dgm:pt modelId="{FBF23E9D-AEBE-4601-B22A-8ED58FB9F562}" type="pres">
      <dgm:prSet presAssocID="{83032774-0D11-4E75-9087-0DB6E5757E3E}" presName="Name35" presStyleLbl="parChTrans1D2" presStyleIdx="2" presStyleCnt="5"/>
      <dgm:spPr/>
    </dgm:pt>
    <dgm:pt modelId="{1EB4C975-968F-4532-92B0-DAC9E8B8D96B}" type="pres">
      <dgm:prSet presAssocID="{96545A36-57D4-415E-A0F5-BE5A6B1B70EE}" presName="hierRoot2" presStyleCnt="0">
        <dgm:presLayoutVars>
          <dgm:hierBranch/>
        </dgm:presLayoutVars>
      </dgm:prSet>
      <dgm:spPr/>
    </dgm:pt>
    <dgm:pt modelId="{96A9272F-2CEE-41EC-B531-465855B1C604}" type="pres">
      <dgm:prSet presAssocID="{96545A36-57D4-415E-A0F5-BE5A6B1B70EE}" presName="rootComposite" presStyleCnt="0"/>
      <dgm:spPr/>
    </dgm:pt>
    <dgm:pt modelId="{920B8C23-A691-472B-9A26-1582CE68A20B}" type="pres">
      <dgm:prSet presAssocID="{96545A36-57D4-415E-A0F5-BE5A6B1B70EE}" presName="rootText" presStyleLbl="node2" presStyleIdx="2" presStyleCnt="5">
        <dgm:presLayoutVars>
          <dgm:chPref val="3"/>
        </dgm:presLayoutVars>
      </dgm:prSet>
      <dgm:spPr/>
    </dgm:pt>
    <dgm:pt modelId="{A9881D38-C2F8-4E44-A4BF-10AB2C63E6FF}" type="pres">
      <dgm:prSet presAssocID="{96545A36-57D4-415E-A0F5-BE5A6B1B70EE}" presName="rootConnector" presStyleLbl="node2" presStyleIdx="2" presStyleCnt="5"/>
      <dgm:spPr/>
    </dgm:pt>
    <dgm:pt modelId="{C1B3DD9A-ED13-4684-A884-EC8ED60F3471}" type="pres">
      <dgm:prSet presAssocID="{96545A36-57D4-415E-A0F5-BE5A6B1B70EE}" presName="hierChild4" presStyleCnt="0"/>
      <dgm:spPr/>
    </dgm:pt>
    <dgm:pt modelId="{8E44AFF1-A3DE-417C-A1AD-753B241A68FB}" type="pres">
      <dgm:prSet presAssocID="{96545A36-57D4-415E-A0F5-BE5A6B1B70EE}" presName="hierChild5" presStyleCnt="0"/>
      <dgm:spPr/>
    </dgm:pt>
    <dgm:pt modelId="{A5009351-8CCF-491B-A85F-4548D8752FBC}" type="pres">
      <dgm:prSet presAssocID="{B26E8B86-C839-4565-B820-B8C131F8FCE1}" presName="Name35" presStyleLbl="parChTrans1D2" presStyleIdx="3" presStyleCnt="5"/>
      <dgm:spPr/>
    </dgm:pt>
    <dgm:pt modelId="{A8FD35D2-3061-4778-9DAE-8E58DC19F33D}" type="pres">
      <dgm:prSet presAssocID="{851EB40D-ED71-4E8F-BBAE-D6A0B21D908C}" presName="hierRoot2" presStyleCnt="0">
        <dgm:presLayoutVars>
          <dgm:hierBranch/>
        </dgm:presLayoutVars>
      </dgm:prSet>
      <dgm:spPr/>
    </dgm:pt>
    <dgm:pt modelId="{72B9DEAB-DE64-44F7-9D97-1C5C751E9D00}" type="pres">
      <dgm:prSet presAssocID="{851EB40D-ED71-4E8F-BBAE-D6A0B21D908C}" presName="rootComposite" presStyleCnt="0"/>
      <dgm:spPr/>
    </dgm:pt>
    <dgm:pt modelId="{18860D7C-30C0-42D3-AA1F-86E8CE08C405}" type="pres">
      <dgm:prSet presAssocID="{851EB40D-ED71-4E8F-BBAE-D6A0B21D908C}" presName="rootText" presStyleLbl="node2" presStyleIdx="3" presStyleCnt="5">
        <dgm:presLayoutVars>
          <dgm:chPref val="3"/>
        </dgm:presLayoutVars>
      </dgm:prSet>
      <dgm:spPr/>
    </dgm:pt>
    <dgm:pt modelId="{2E555756-2C1C-4843-8CC2-A1D8E699C05C}" type="pres">
      <dgm:prSet presAssocID="{851EB40D-ED71-4E8F-BBAE-D6A0B21D908C}" presName="rootConnector" presStyleLbl="node2" presStyleIdx="3" presStyleCnt="5"/>
      <dgm:spPr/>
    </dgm:pt>
    <dgm:pt modelId="{1CBB4D00-4975-41B5-9F7A-C82AE06CE4C0}" type="pres">
      <dgm:prSet presAssocID="{851EB40D-ED71-4E8F-BBAE-D6A0B21D908C}" presName="hierChild4" presStyleCnt="0"/>
      <dgm:spPr/>
    </dgm:pt>
    <dgm:pt modelId="{40B9C1CC-ED63-452F-B9A2-76CA048E6CB6}" type="pres">
      <dgm:prSet presAssocID="{851EB40D-ED71-4E8F-BBAE-D6A0B21D908C}" presName="hierChild5" presStyleCnt="0"/>
      <dgm:spPr/>
    </dgm:pt>
    <dgm:pt modelId="{98E3A407-7FA1-4AEA-8C38-F35F9689EA4B}" type="pres">
      <dgm:prSet presAssocID="{D4D273FA-2CB4-4C73-847C-06036B02D1A9}" presName="Name35" presStyleLbl="parChTrans1D2" presStyleIdx="4" presStyleCnt="5"/>
      <dgm:spPr/>
    </dgm:pt>
    <dgm:pt modelId="{FF30A67A-C4C6-4C43-9653-E4503DF51F1F}" type="pres">
      <dgm:prSet presAssocID="{5B209D3D-B484-4917-891E-C488C18C4E5D}" presName="hierRoot2" presStyleCnt="0">
        <dgm:presLayoutVars>
          <dgm:hierBranch/>
        </dgm:presLayoutVars>
      </dgm:prSet>
      <dgm:spPr/>
    </dgm:pt>
    <dgm:pt modelId="{4638FF64-EFC4-438D-B617-008039885317}" type="pres">
      <dgm:prSet presAssocID="{5B209D3D-B484-4917-891E-C488C18C4E5D}" presName="rootComposite" presStyleCnt="0"/>
      <dgm:spPr/>
    </dgm:pt>
    <dgm:pt modelId="{C1BC3EA4-0AEE-4157-8DDF-1315BB2FD237}" type="pres">
      <dgm:prSet presAssocID="{5B209D3D-B484-4917-891E-C488C18C4E5D}" presName="rootText" presStyleLbl="node2" presStyleIdx="4" presStyleCnt="5">
        <dgm:presLayoutVars>
          <dgm:chPref val="3"/>
        </dgm:presLayoutVars>
      </dgm:prSet>
      <dgm:spPr/>
    </dgm:pt>
    <dgm:pt modelId="{4BD76DA4-9918-4392-9768-61DE21AEC734}" type="pres">
      <dgm:prSet presAssocID="{5B209D3D-B484-4917-891E-C488C18C4E5D}" presName="rootConnector" presStyleLbl="node2" presStyleIdx="4" presStyleCnt="5"/>
      <dgm:spPr/>
    </dgm:pt>
    <dgm:pt modelId="{E8633D03-92B4-4F86-80F2-085129801022}" type="pres">
      <dgm:prSet presAssocID="{5B209D3D-B484-4917-891E-C488C18C4E5D}" presName="hierChild4" presStyleCnt="0"/>
      <dgm:spPr/>
    </dgm:pt>
    <dgm:pt modelId="{818112DA-B04F-424D-82CB-382C26AD69E0}" type="pres">
      <dgm:prSet presAssocID="{5B209D3D-B484-4917-891E-C488C18C4E5D}" presName="hierChild5" presStyleCnt="0"/>
      <dgm:spPr/>
    </dgm:pt>
    <dgm:pt modelId="{41A3AAB0-B60B-473F-9FCE-676F397B4646}" type="pres">
      <dgm:prSet presAssocID="{E0C36B04-DC04-4486-8C0B-FD9B89AC6FD9}" presName="hierChild3" presStyleCnt="0"/>
      <dgm:spPr/>
    </dgm:pt>
  </dgm:ptLst>
  <dgm:cxnLst>
    <dgm:cxn modelId="{E7C1D437-34C4-4301-A976-E3E5BA8064B3}" type="presOf" srcId="{D58CAAC6-82B5-4FDF-A94D-DDD35EAA04AB}" destId="{66275411-8F28-482E-AEF2-E4E548500027}" srcOrd="0" destOrd="0" presId="urn:microsoft.com/office/officeart/2005/8/layout/orgChart1"/>
    <dgm:cxn modelId="{C2FBE24E-B688-4CD2-A922-5CFCE26DE6FC}" type="presOf" srcId="{83032774-0D11-4E75-9087-0DB6E5757E3E}" destId="{FBF23E9D-AEBE-4601-B22A-8ED58FB9F562}" srcOrd="0" destOrd="0" presId="urn:microsoft.com/office/officeart/2005/8/layout/orgChart1"/>
    <dgm:cxn modelId="{0FA0C272-4653-48EF-997A-DE39CE32F9B2}" type="presOf" srcId="{B046CBF9-2D2B-48EA-BBE7-24BA2B0885E5}" destId="{8E3767AB-29FF-4E20-B449-06A4C8881968}" srcOrd="0" destOrd="0" presId="urn:microsoft.com/office/officeart/2005/8/layout/orgChart1"/>
    <dgm:cxn modelId="{B7F5A7E0-EF11-44A2-BC10-26E1D4D4D5BF}" type="presOf" srcId="{B046CBF9-2D2B-48EA-BBE7-24BA2B0885E5}" destId="{70A21919-F3E0-45CE-B2AA-E1A9B589D1C6}" srcOrd="1" destOrd="0" presId="urn:microsoft.com/office/officeart/2005/8/layout/orgChart1"/>
    <dgm:cxn modelId="{E9A120BC-3483-40CE-A4EB-BAA5D9A22EAA}" srcId="{E0C36B04-DC04-4486-8C0B-FD9B89AC6FD9}" destId="{96545A36-57D4-415E-A0F5-BE5A6B1B70EE}" srcOrd="2" destOrd="0" parTransId="{83032774-0D11-4E75-9087-0DB6E5757E3E}" sibTransId="{2472AB24-BE77-41C3-A8C9-24D1261C4344}"/>
    <dgm:cxn modelId="{28C2B724-3D37-44DB-ACBE-4B3845EE75D5}" type="presOf" srcId="{E0C36B04-DC04-4486-8C0B-FD9B89AC6FD9}" destId="{65458A71-59B5-4373-A522-5F322FA74042}" srcOrd="0" destOrd="0" presId="urn:microsoft.com/office/officeart/2005/8/layout/orgChart1"/>
    <dgm:cxn modelId="{96EA1E2F-307B-4EC6-8DF9-6A3D45165CC2}" type="presOf" srcId="{851EB40D-ED71-4E8F-BBAE-D6A0B21D908C}" destId="{18860D7C-30C0-42D3-AA1F-86E8CE08C405}" srcOrd="0" destOrd="0" presId="urn:microsoft.com/office/officeart/2005/8/layout/orgChart1"/>
    <dgm:cxn modelId="{126BA9C1-57A9-4A05-9F57-6FAEFA243214}" type="presOf" srcId="{88D5C950-78D8-49D3-A5CE-E6A1DD5F9397}" destId="{232D4B91-F570-418A-950B-931D33F5B9F0}" srcOrd="1" destOrd="0" presId="urn:microsoft.com/office/officeart/2005/8/layout/orgChart1"/>
    <dgm:cxn modelId="{C7D04B28-B678-417C-A40A-1597D902F913}" type="presOf" srcId="{B26E8B86-C839-4565-B820-B8C131F8FCE1}" destId="{A5009351-8CCF-491B-A85F-4548D8752FBC}" srcOrd="0" destOrd="0" presId="urn:microsoft.com/office/officeart/2005/8/layout/orgChart1"/>
    <dgm:cxn modelId="{DB9683C4-F0B5-4D21-9A77-067C7515E14B}" type="presOf" srcId="{5B209D3D-B484-4917-891E-C488C18C4E5D}" destId="{4BD76DA4-9918-4392-9768-61DE21AEC734}" srcOrd="1" destOrd="0" presId="urn:microsoft.com/office/officeart/2005/8/layout/orgChart1"/>
    <dgm:cxn modelId="{0BA128A6-0C93-4CBE-B87F-5F7CB7D8D2FE}" type="presOf" srcId="{4840C2D0-BFC8-4F8E-815B-7D711861C921}" destId="{417064F9-7C91-41C5-A5CA-F89D0F37BB75}" srcOrd="0" destOrd="0" presId="urn:microsoft.com/office/officeart/2005/8/layout/orgChart1"/>
    <dgm:cxn modelId="{02335F03-A6E6-4973-9D8E-5B0878A928A2}" type="presOf" srcId="{851EB40D-ED71-4E8F-BBAE-D6A0B21D908C}" destId="{2E555756-2C1C-4843-8CC2-A1D8E699C05C}" srcOrd="1" destOrd="0" presId="urn:microsoft.com/office/officeart/2005/8/layout/orgChart1"/>
    <dgm:cxn modelId="{490B0674-3F1A-4681-99D0-F76454CE3DE9}" type="presOf" srcId="{96545A36-57D4-415E-A0F5-BE5A6B1B70EE}" destId="{A9881D38-C2F8-4E44-A4BF-10AB2C63E6FF}" srcOrd="1" destOrd="0" presId="urn:microsoft.com/office/officeart/2005/8/layout/orgChart1"/>
    <dgm:cxn modelId="{22284816-39A0-44C6-9FC1-525FEB20DA91}" type="presOf" srcId="{E0C36B04-DC04-4486-8C0B-FD9B89AC6FD9}" destId="{7907AFFF-B2D5-48C6-9A6E-FC856CE098EA}" srcOrd="1" destOrd="0" presId="urn:microsoft.com/office/officeart/2005/8/layout/orgChart1"/>
    <dgm:cxn modelId="{41FF6AAA-93DE-41A2-B3DA-C50B09537F1A}" srcId="{E0C36B04-DC04-4486-8C0B-FD9B89AC6FD9}" destId="{851EB40D-ED71-4E8F-BBAE-D6A0B21D908C}" srcOrd="3" destOrd="0" parTransId="{B26E8B86-C839-4565-B820-B8C131F8FCE1}" sibTransId="{4F16CF97-E702-454C-93CC-A736D1826BE3}"/>
    <dgm:cxn modelId="{1B21712E-F144-424F-AD44-05FC0A186B21}" type="presOf" srcId="{88D5C950-78D8-49D3-A5CE-E6A1DD5F9397}" destId="{2119EDE1-112C-43C9-8C7A-958784367A88}" srcOrd="0" destOrd="0" presId="urn:microsoft.com/office/officeart/2005/8/layout/orgChart1"/>
    <dgm:cxn modelId="{3994B6B5-D7C0-45F5-9DFE-3468CBBD3933}" type="presOf" srcId="{D4D273FA-2CB4-4C73-847C-06036B02D1A9}" destId="{98E3A407-7FA1-4AEA-8C38-F35F9689EA4B}" srcOrd="0" destOrd="0" presId="urn:microsoft.com/office/officeart/2005/8/layout/orgChart1"/>
    <dgm:cxn modelId="{E5EA7C7C-6085-4C64-8A4D-9765D9060620}" type="presOf" srcId="{01476497-C27D-4B57-B3B4-C540F0D93FB8}" destId="{9BDCF1D0-CD4F-40D2-96CD-8944BD645DB0}" srcOrd="0" destOrd="0" presId="urn:microsoft.com/office/officeart/2005/8/layout/orgChart1"/>
    <dgm:cxn modelId="{4DD4F18E-2E56-4D53-A0E7-58F8343930A1}" type="presOf" srcId="{96545A36-57D4-415E-A0F5-BE5A6B1B70EE}" destId="{920B8C23-A691-472B-9A26-1582CE68A20B}" srcOrd="0" destOrd="0" presId="urn:microsoft.com/office/officeart/2005/8/layout/orgChart1"/>
    <dgm:cxn modelId="{1426879B-E6EB-46E3-A5D7-FDDDCA6792EB}" type="presOf" srcId="{5B209D3D-B484-4917-891E-C488C18C4E5D}" destId="{C1BC3EA4-0AEE-4157-8DDF-1315BB2FD237}" srcOrd="0" destOrd="0" presId="urn:microsoft.com/office/officeart/2005/8/layout/orgChart1"/>
    <dgm:cxn modelId="{14F1E76A-0670-4568-8623-CFF58DCE2FD8}" srcId="{4840C2D0-BFC8-4F8E-815B-7D711861C921}" destId="{E0C36B04-DC04-4486-8C0B-FD9B89AC6FD9}" srcOrd="0" destOrd="0" parTransId="{D4BA618A-9F47-4A54-8F67-70781A4A6B2A}" sibTransId="{64561167-656A-4A0F-8087-C2B05A09A2F3}"/>
    <dgm:cxn modelId="{1E581D98-A5BE-4294-8081-C28F5BC3A3EC}" srcId="{E0C36B04-DC04-4486-8C0B-FD9B89AC6FD9}" destId="{B046CBF9-2D2B-48EA-BBE7-24BA2B0885E5}" srcOrd="1" destOrd="0" parTransId="{D58CAAC6-82B5-4FDF-A94D-DDD35EAA04AB}" sibTransId="{E35B4655-9941-4E4D-8D00-8D6A813658FE}"/>
    <dgm:cxn modelId="{30EDB54E-B15E-4799-B850-E637A73D96E3}" srcId="{E0C36B04-DC04-4486-8C0B-FD9B89AC6FD9}" destId="{88D5C950-78D8-49D3-A5CE-E6A1DD5F9397}" srcOrd="0" destOrd="0" parTransId="{01476497-C27D-4B57-B3B4-C540F0D93FB8}" sibTransId="{C21CC266-09D6-455D-AD00-2AA5DFA5B55C}"/>
    <dgm:cxn modelId="{848089C4-3CC6-4238-8C94-2C96741D8B94}" srcId="{E0C36B04-DC04-4486-8C0B-FD9B89AC6FD9}" destId="{5B209D3D-B484-4917-891E-C488C18C4E5D}" srcOrd="4" destOrd="0" parTransId="{D4D273FA-2CB4-4C73-847C-06036B02D1A9}" sibTransId="{49E2E4CB-52D5-4155-9E25-A2707BDA2986}"/>
    <dgm:cxn modelId="{84588A65-5C57-4415-A5DA-F627C8C541FE}" type="presParOf" srcId="{417064F9-7C91-41C5-A5CA-F89D0F37BB75}" destId="{5C13E092-5D88-4BBE-B770-B071E4260B4A}" srcOrd="0" destOrd="0" presId="urn:microsoft.com/office/officeart/2005/8/layout/orgChart1"/>
    <dgm:cxn modelId="{C903437E-DA90-4D24-A659-9A7ED46F7541}" type="presParOf" srcId="{5C13E092-5D88-4BBE-B770-B071E4260B4A}" destId="{5A9C7738-99CE-4667-9C35-29BB380DE6B0}" srcOrd="0" destOrd="0" presId="urn:microsoft.com/office/officeart/2005/8/layout/orgChart1"/>
    <dgm:cxn modelId="{672A8A36-F2BA-49F0-96CD-EC2C98D63AF8}" type="presParOf" srcId="{5A9C7738-99CE-4667-9C35-29BB380DE6B0}" destId="{65458A71-59B5-4373-A522-5F322FA74042}" srcOrd="0" destOrd="0" presId="urn:microsoft.com/office/officeart/2005/8/layout/orgChart1"/>
    <dgm:cxn modelId="{F1C1AE5A-67A7-45E9-9112-ED02931143F6}" type="presParOf" srcId="{5A9C7738-99CE-4667-9C35-29BB380DE6B0}" destId="{7907AFFF-B2D5-48C6-9A6E-FC856CE098EA}" srcOrd="1" destOrd="0" presId="urn:microsoft.com/office/officeart/2005/8/layout/orgChart1"/>
    <dgm:cxn modelId="{5378517A-9EEE-4977-845D-7B961BBA7DFB}" type="presParOf" srcId="{5C13E092-5D88-4BBE-B770-B071E4260B4A}" destId="{A2A7D475-B96A-4EE8-8FE8-7FDA984E5A6E}" srcOrd="1" destOrd="0" presId="urn:microsoft.com/office/officeart/2005/8/layout/orgChart1"/>
    <dgm:cxn modelId="{59E41CBD-E088-49E2-A4E1-F4AB378F3E36}" type="presParOf" srcId="{A2A7D475-B96A-4EE8-8FE8-7FDA984E5A6E}" destId="{9BDCF1D0-CD4F-40D2-96CD-8944BD645DB0}" srcOrd="0" destOrd="0" presId="urn:microsoft.com/office/officeart/2005/8/layout/orgChart1"/>
    <dgm:cxn modelId="{2AC5BB22-57A1-40A7-B7EF-0946BD28C567}" type="presParOf" srcId="{A2A7D475-B96A-4EE8-8FE8-7FDA984E5A6E}" destId="{331AFF3F-04DC-42C0-8283-40A88ACD94C3}" srcOrd="1" destOrd="0" presId="urn:microsoft.com/office/officeart/2005/8/layout/orgChart1"/>
    <dgm:cxn modelId="{7AB4053D-451A-47AF-AAEB-2E875D117C31}" type="presParOf" srcId="{331AFF3F-04DC-42C0-8283-40A88ACD94C3}" destId="{267DBFD8-A9B4-4165-9F6C-8F0906D64714}" srcOrd="0" destOrd="0" presId="urn:microsoft.com/office/officeart/2005/8/layout/orgChart1"/>
    <dgm:cxn modelId="{43AE542F-C559-41ED-869D-8C6280B45050}" type="presParOf" srcId="{267DBFD8-A9B4-4165-9F6C-8F0906D64714}" destId="{2119EDE1-112C-43C9-8C7A-958784367A88}" srcOrd="0" destOrd="0" presId="urn:microsoft.com/office/officeart/2005/8/layout/orgChart1"/>
    <dgm:cxn modelId="{98F25ADB-899E-4810-818C-01D4FEC96926}" type="presParOf" srcId="{267DBFD8-A9B4-4165-9F6C-8F0906D64714}" destId="{232D4B91-F570-418A-950B-931D33F5B9F0}" srcOrd="1" destOrd="0" presId="urn:microsoft.com/office/officeart/2005/8/layout/orgChart1"/>
    <dgm:cxn modelId="{736FD665-8441-4129-BD7C-49D9F15BC56E}" type="presParOf" srcId="{331AFF3F-04DC-42C0-8283-40A88ACD94C3}" destId="{DD801B9C-F492-46A7-A8AB-53B2AE5B1A32}" srcOrd="1" destOrd="0" presId="urn:microsoft.com/office/officeart/2005/8/layout/orgChart1"/>
    <dgm:cxn modelId="{FD52D0FE-3141-4C88-BCCA-16D8D6FF9106}" type="presParOf" srcId="{331AFF3F-04DC-42C0-8283-40A88ACD94C3}" destId="{76C77702-CE55-4B1C-9B75-BD587C8FA8BE}" srcOrd="2" destOrd="0" presId="urn:microsoft.com/office/officeart/2005/8/layout/orgChart1"/>
    <dgm:cxn modelId="{59F0C67E-262B-4170-9AAA-182F863DA419}" type="presParOf" srcId="{A2A7D475-B96A-4EE8-8FE8-7FDA984E5A6E}" destId="{66275411-8F28-482E-AEF2-E4E548500027}" srcOrd="2" destOrd="0" presId="urn:microsoft.com/office/officeart/2005/8/layout/orgChart1"/>
    <dgm:cxn modelId="{BE5C1B02-48F2-47BA-B4AA-41709C59C4F4}" type="presParOf" srcId="{A2A7D475-B96A-4EE8-8FE8-7FDA984E5A6E}" destId="{51A3D4D5-3B7F-4996-826D-A3B8EAACE3F7}" srcOrd="3" destOrd="0" presId="urn:microsoft.com/office/officeart/2005/8/layout/orgChart1"/>
    <dgm:cxn modelId="{D60DBB9C-B461-4D99-AF3E-321824E9BAF1}" type="presParOf" srcId="{51A3D4D5-3B7F-4996-826D-A3B8EAACE3F7}" destId="{95DDC71F-F4AB-4713-9AA7-14A7DD55F416}" srcOrd="0" destOrd="0" presId="urn:microsoft.com/office/officeart/2005/8/layout/orgChart1"/>
    <dgm:cxn modelId="{21AB6FA1-2460-48E5-8FD9-71EDDA746DE0}" type="presParOf" srcId="{95DDC71F-F4AB-4713-9AA7-14A7DD55F416}" destId="{8E3767AB-29FF-4E20-B449-06A4C8881968}" srcOrd="0" destOrd="0" presId="urn:microsoft.com/office/officeart/2005/8/layout/orgChart1"/>
    <dgm:cxn modelId="{34FC23D5-6930-45E7-9D00-5C2A950672D5}" type="presParOf" srcId="{95DDC71F-F4AB-4713-9AA7-14A7DD55F416}" destId="{70A21919-F3E0-45CE-B2AA-E1A9B589D1C6}" srcOrd="1" destOrd="0" presId="urn:microsoft.com/office/officeart/2005/8/layout/orgChart1"/>
    <dgm:cxn modelId="{11544C30-133F-4BF6-AC87-CAABF098502A}" type="presParOf" srcId="{51A3D4D5-3B7F-4996-826D-A3B8EAACE3F7}" destId="{C31200E7-C16C-42EA-8FB5-9F9353C708BE}" srcOrd="1" destOrd="0" presId="urn:microsoft.com/office/officeart/2005/8/layout/orgChart1"/>
    <dgm:cxn modelId="{97A3EC3C-9AF2-441B-A291-3C8250E68DF7}" type="presParOf" srcId="{51A3D4D5-3B7F-4996-826D-A3B8EAACE3F7}" destId="{058EA130-245D-4F01-B695-B55923D300E6}" srcOrd="2" destOrd="0" presId="urn:microsoft.com/office/officeart/2005/8/layout/orgChart1"/>
    <dgm:cxn modelId="{DDCC13FA-1F08-4283-8C19-B2881B8BF612}" type="presParOf" srcId="{A2A7D475-B96A-4EE8-8FE8-7FDA984E5A6E}" destId="{FBF23E9D-AEBE-4601-B22A-8ED58FB9F562}" srcOrd="4" destOrd="0" presId="urn:microsoft.com/office/officeart/2005/8/layout/orgChart1"/>
    <dgm:cxn modelId="{0804B997-6E7F-4682-B0A6-32BE6A12FF1B}" type="presParOf" srcId="{A2A7D475-B96A-4EE8-8FE8-7FDA984E5A6E}" destId="{1EB4C975-968F-4532-92B0-DAC9E8B8D96B}" srcOrd="5" destOrd="0" presId="urn:microsoft.com/office/officeart/2005/8/layout/orgChart1"/>
    <dgm:cxn modelId="{CAB4B3AC-176D-4243-9896-8D4FF201872E}" type="presParOf" srcId="{1EB4C975-968F-4532-92B0-DAC9E8B8D96B}" destId="{96A9272F-2CEE-41EC-B531-465855B1C604}" srcOrd="0" destOrd="0" presId="urn:microsoft.com/office/officeart/2005/8/layout/orgChart1"/>
    <dgm:cxn modelId="{02A141E1-3D13-472F-B5AA-FF586BA15353}" type="presParOf" srcId="{96A9272F-2CEE-41EC-B531-465855B1C604}" destId="{920B8C23-A691-472B-9A26-1582CE68A20B}" srcOrd="0" destOrd="0" presId="urn:microsoft.com/office/officeart/2005/8/layout/orgChart1"/>
    <dgm:cxn modelId="{FB4E868F-8962-48F8-BD4D-CD257CD15AB4}" type="presParOf" srcId="{96A9272F-2CEE-41EC-B531-465855B1C604}" destId="{A9881D38-C2F8-4E44-A4BF-10AB2C63E6FF}" srcOrd="1" destOrd="0" presId="urn:microsoft.com/office/officeart/2005/8/layout/orgChart1"/>
    <dgm:cxn modelId="{C03B5FF9-84B4-4E7E-97D7-EEE4D5E91F61}" type="presParOf" srcId="{1EB4C975-968F-4532-92B0-DAC9E8B8D96B}" destId="{C1B3DD9A-ED13-4684-A884-EC8ED60F3471}" srcOrd="1" destOrd="0" presId="urn:microsoft.com/office/officeart/2005/8/layout/orgChart1"/>
    <dgm:cxn modelId="{7F1EC6DA-220D-43B2-82DD-E4092406BA50}" type="presParOf" srcId="{1EB4C975-968F-4532-92B0-DAC9E8B8D96B}" destId="{8E44AFF1-A3DE-417C-A1AD-753B241A68FB}" srcOrd="2" destOrd="0" presId="urn:microsoft.com/office/officeart/2005/8/layout/orgChart1"/>
    <dgm:cxn modelId="{28E789F1-BC0D-4721-B58B-9AFAC2FB7330}" type="presParOf" srcId="{A2A7D475-B96A-4EE8-8FE8-7FDA984E5A6E}" destId="{A5009351-8CCF-491B-A85F-4548D8752FBC}" srcOrd="6" destOrd="0" presId="urn:microsoft.com/office/officeart/2005/8/layout/orgChart1"/>
    <dgm:cxn modelId="{9B6A3EF7-9196-4642-B374-A8837A3593E7}" type="presParOf" srcId="{A2A7D475-B96A-4EE8-8FE8-7FDA984E5A6E}" destId="{A8FD35D2-3061-4778-9DAE-8E58DC19F33D}" srcOrd="7" destOrd="0" presId="urn:microsoft.com/office/officeart/2005/8/layout/orgChart1"/>
    <dgm:cxn modelId="{F577CAAC-4E28-4AAD-BBB8-90A990BED637}" type="presParOf" srcId="{A8FD35D2-3061-4778-9DAE-8E58DC19F33D}" destId="{72B9DEAB-DE64-44F7-9D97-1C5C751E9D00}" srcOrd="0" destOrd="0" presId="urn:microsoft.com/office/officeart/2005/8/layout/orgChart1"/>
    <dgm:cxn modelId="{81492C7D-4F28-4CCB-AB0D-28A89E4635D1}" type="presParOf" srcId="{72B9DEAB-DE64-44F7-9D97-1C5C751E9D00}" destId="{18860D7C-30C0-42D3-AA1F-86E8CE08C405}" srcOrd="0" destOrd="0" presId="urn:microsoft.com/office/officeart/2005/8/layout/orgChart1"/>
    <dgm:cxn modelId="{31409831-8D60-4DAB-811C-97B4F593D183}" type="presParOf" srcId="{72B9DEAB-DE64-44F7-9D97-1C5C751E9D00}" destId="{2E555756-2C1C-4843-8CC2-A1D8E699C05C}" srcOrd="1" destOrd="0" presId="urn:microsoft.com/office/officeart/2005/8/layout/orgChart1"/>
    <dgm:cxn modelId="{C4B70377-F709-4B82-80BA-5528D7804666}" type="presParOf" srcId="{A8FD35D2-3061-4778-9DAE-8E58DC19F33D}" destId="{1CBB4D00-4975-41B5-9F7A-C82AE06CE4C0}" srcOrd="1" destOrd="0" presId="urn:microsoft.com/office/officeart/2005/8/layout/orgChart1"/>
    <dgm:cxn modelId="{8AE528A2-CA01-4E1D-9168-245A96F0F85D}" type="presParOf" srcId="{A8FD35D2-3061-4778-9DAE-8E58DC19F33D}" destId="{40B9C1CC-ED63-452F-B9A2-76CA048E6CB6}" srcOrd="2" destOrd="0" presId="urn:microsoft.com/office/officeart/2005/8/layout/orgChart1"/>
    <dgm:cxn modelId="{276C5F2F-5AA4-49D0-B30F-B45578324B3C}" type="presParOf" srcId="{A2A7D475-B96A-4EE8-8FE8-7FDA984E5A6E}" destId="{98E3A407-7FA1-4AEA-8C38-F35F9689EA4B}" srcOrd="8" destOrd="0" presId="urn:microsoft.com/office/officeart/2005/8/layout/orgChart1"/>
    <dgm:cxn modelId="{95EBE89C-753D-4D88-AAA1-36DFD7EF1E34}" type="presParOf" srcId="{A2A7D475-B96A-4EE8-8FE8-7FDA984E5A6E}" destId="{FF30A67A-C4C6-4C43-9653-E4503DF51F1F}" srcOrd="9" destOrd="0" presId="urn:microsoft.com/office/officeart/2005/8/layout/orgChart1"/>
    <dgm:cxn modelId="{DE91DFD8-EB2F-43E8-B5AD-81978A28BF78}" type="presParOf" srcId="{FF30A67A-C4C6-4C43-9653-E4503DF51F1F}" destId="{4638FF64-EFC4-438D-B617-008039885317}" srcOrd="0" destOrd="0" presId="urn:microsoft.com/office/officeart/2005/8/layout/orgChart1"/>
    <dgm:cxn modelId="{31410A18-8E47-4228-BDCC-7E97DC5AC9E6}" type="presParOf" srcId="{4638FF64-EFC4-438D-B617-008039885317}" destId="{C1BC3EA4-0AEE-4157-8DDF-1315BB2FD237}" srcOrd="0" destOrd="0" presId="urn:microsoft.com/office/officeart/2005/8/layout/orgChart1"/>
    <dgm:cxn modelId="{AC74686B-3757-479B-A111-1D666B4E3FE3}" type="presParOf" srcId="{4638FF64-EFC4-438D-B617-008039885317}" destId="{4BD76DA4-9918-4392-9768-61DE21AEC734}" srcOrd="1" destOrd="0" presId="urn:microsoft.com/office/officeart/2005/8/layout/orgChart1"/>
    <dgm:cxn modelId="{7895B76C-E2E3-4F7D-9E4C-E8576E52A5CA}" type="presParOf" srcId="{FF30A67A-C4C6-4C43-9653-E4503DF51F1F}" destId="{E8633D03-92B4-4F86-80F2-085129801022}" srcOrd="1" destOrd="0" presId="urn:microsoft.com/office/officeart/2005/8/layout/orgChart1"/>
    <dgm:cxn modelId="{267D71A2-49DA-4CE2-975C-FD5D7A1BB526}" type="presParOf" srcId="{FF30A67A-C4C6-4C43-9653-E4503DF51F1F}" destId="{818112DA-B04F-424D-82CB-382C26AD69E0}" srcOrd="2" destOrd="0" presId="urn:microsoft.com/office/officeart/2005/8/layout/orgChart1"/>
    <dgm:cxn modelId="{8C36E8D4-08B1-4E78-A8AC-DFAD55DEE9D4}" type="presParOf" srcId="{5C13E092-5D88-4BBE-B770-B071E4260B4A}" destId="{41A3AAB0-B60B-473F-9FCE-676F397B464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8C5534-6874-4713-A813-196E24EBF6FD}" type="doc">
      <dgm:prSet loTypeId="urn:microsoft.com/office/officeart/2005/8/layout/orgChart1" loCatId="hierarchy" qsTypeId="urn:microsoft.com/office/officeart/2005/8/quickstyle/simple1" qsCatId="simple" csTypeId="urn:microsoft.com/office/officeart/2005/8/colors/accent1_2" csCatId="accent1"/>
      <dgm:spPr/>
    </dgm:pt>
    <dgm:pt modelId="{19B399DB-24A8-4994-811D-CF4E9CC3977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Emredici anlatım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2C0AD965-060B-4568-8FB1-DB6961452AA0}" type="parTrans" cxnId="{27339ABA-3886-4C15-A6F2-213EBC51E2F7}">
      <dgm:prSet/>
      <dgm:spPr/>
    </dgm:pt>
    <dgm:pt modelId="{B0249432-88EE-407C-93C2-22CCDF6753BA}" type="sibTrans" cxnId="{27339ABA-3886-4C15-A6F2-213EBC51E2F7}">
      <dgm:prSet/>
      <dgm:spPr/>
    </dgm:pt>
    <dgm:pt modelId="{AE6B5173-DF4B-45F6-889F-16B7C10A597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Dil, anlatımda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alıcıyı harekete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geçirme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işlevinde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C51A9F2E-D408-43F9-82F5-409E6C61DB00}" type="parTrans" cxnId="{25212BB4-CE6B-44C0-8376-77E907285131}">
      <dgm:prSet/>
      <dgm:spPr/>
    </dgm:pt>
    <dgm:pt modelId="{1BA98E6D-340B-4946-97A4-076930BBBF26}" type="sibTrans" cxnId="{25212BB4-CE6B-44C0-8376-77E907285131}">
      <dgm:prSet/>
      <dgm:spPr/>
    </dgm:pt>
    <dgm:pt modelId="{CA148490-5BB1-4CFF-8142-2A340884E31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Emir, telkin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ve öneri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anlamı  taşıyan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ifadelere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yer verilir.</a:t>
          </a:r>
          <a:endParaRPr kumimoji="0" lang="tr-TR" altLang="tr-TR" b="0" i="0" u="none" strike="noStrike" cap="none" normalizeH="0" baseline="0" smtClean="0">
            <a:ln>
              <a:noFill/>
            </a:ln>
            <a:solidFill>
              <a:schemeClr val="tx1"/>
            </a:solidFill>
            <a:effectLst/>
            <a:latin typeface="Times New Roman" pitchFamily="18" charset="0"/>
          </a:endParaRPr>
        </a:p>
      </dgm:t>
    </dgm:pt>
    <dgm:pt modelId="{22C23D90-0D02-424A-B39F-8579CEEE3818}" type="parTrans" cxnId="{B633CD4F-F53E-4F64-86F8-00F5688EBF10}">
      <dgm:prSet/>
      <dgm:spPr/>
    </dgm:pt>
    <dgm:pt modelId="{C7842FD4-2353-4586-A614-F864E7B7BE35}" type="sibTrans" cxnId="{B633CD4F-F53E-4F64-86F8-00F5688EBF10}">
      <dgm:prSet/>
      <dgm:spPr/>
    </dgm:pt>
    <dgm:pt modelId="{295F566A-6099-4187-A708-7E658EFA00F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Öğretici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açıklayıcı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yönleri de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vardır.</a:t>
          </a:r>
          <a:endParaRPr kumimoji="0" lang="tr-TR" altLang="tr-TR" b="0" i="0" u="none" strike="noStrike" cap="none" normalizeH="0" baseline="0" smtClean="0">
            <a:ln>
              <a:noFill/>
            </a:ln>
            <a:solidFill>
              <a:schemeClr val="tx1"/>
            </a:solidFill>
            <a:effectLst/>
            <a:latin typeface="Times New Roman" pitchFamily="18" charset="0"/>
          </a:endParaRPr>
        </a:p>
      </dgm:t>
    </dgm:pt>
    <dgm:pt modelId="{D98F0682-17DA-46EA-A2C3-2C65BB969E2F}" type="parTrans" cxnId="{8CACC781-DB5C-44EE-A078-E5E2D2EFB40A}">
      <dgm:prSet/>
      <dgm:spPr/>
    </dgm:pt>
    <dgm:pt modelId="{59C856D9-1291-439D-AF45-6A153632399B}" type="sibTrans" cxnId="{8CACC781-DB5C-44EE-A078-E5E2D2EFB40A}">
      <dgm:prSet/>
      <dgm:spPr/>
    </dgm:pt>
    <dgm:pt modelId="{18E067D9-3CEA-4B45-8FDC-1A08FE025C4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Cümlelerde emir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gereklilik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kipiyle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çekimlenmiş</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fiiller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hakimdir.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dgm:t>
    </dgm:pt>
    <dgm:pt modelId="{30C312AA-79BE-462E-95CE-A7AA06B8A519}" type="parTrans" cxnId="{DB63D604-8252-4349-B397-0DD0C6573B8A}">
      <dgm:prSet/>
      <dgm:spPr/>
    </dgm:pt>
    <dgm:pt modelId="{22151E69-C677-4C2E-8FC4-1B4A890F532B}" type="sibTrans" cxnId="{DB63D604-8252-4349-B397-0DD0C6573B8A}">
      <dgm:prSet/>
      <dgm:spPr/>
    </dgm:pt>
    <dgm:pt modelId="{FB55D903-EE6E-40A4-881B-0DBCDD29D6A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 bir anlatım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21D47056-3A22-49F6-A29F-BB10815C3573}" type="parTrans" cxnId="{9DB6E9B0-6D92-4124-86F8-F3DF6EE7A479}">
      <dgm:prSet/>
      <dgm:spPr/>
    </dgm:pt>
    <dgm:pt modelId="{1169B594-A07B-44F2-95BC-E0454AFD8F4B}" type="sibTrans" cxnId="{9DB6E9B0-6D92-4124-86F8-F3DF6EE7A479}">
      <dgm:prSet/>
      <dgm:spPr/>
    </dgm:pt>
    <dgm:pt modelId="{07EBC04C-F862-41A3-91D2-9C88C51E02BF}" type="pres">
      <dgm:prSet presAssocID="{208C5534-6874-4713-A813-196E24EBF6FD}" presName="hierChild1" presStyleCnt="0">
        <dgm:presLayoutVars>
          <dgm:orgChart val="1"/>
          <dgm:chPref val="1"/>
          <dgm:dir/>
          <dgm:animOne val="branch"/>
          <dgm:animLvl val="lvl"/>
          <dgm:resizeHandles/>
        </dgm:presLayoutVars>
      </dgm:prSet>
      <dgm:spPr/>
    </dgm:pt>
    <dgm:pt modelId="{1FE4082F-21A7-4206-81B5-988C9D75CD8C}" type="pres">
      <dgm:prSet presAssocID="{19B399DB-24A8-4994-811D-CF4E9CC39778}" presName="hierRoot1" presStyleCnt="0">
        <dgm:presLayoutVars>
          <dgm:hierBranch/>
        </dgm:presLayoutVars>
      </dgm:prSet>
      <dgm:spPr/>
    </dgm:pt>
    <dgm:pt modelId="{BA4DF11D-CD8C-48EC-8C9C-6147E37F2152}" type="pres">
      <dgm:prSet presAssocID="{19B399DB-24A8-4994-811D-CF4E9CC39778}" presName="rootComposite1" presStyleCnt="0"/>
      <dgm:spPr/>
    </dgm:pt>
    <dgm:pt modelId="{8E94E5BF-09B5-4096-9AB4-11DB367817C0}" type="pres">
      <dgm:prSet presAssocID="{19B399DB-24A8-4994-811D-CF4E9CC39778}" presName="rootText1" presStyleLbl="node0" presStyleIdx="0" presStyleCnt="1">
        <dgm:presLayoutVars>
          <dgm:chPref val="3"/>
        </dgm:presLayoutVars>
      </dgm:prSet>
      <dgm:spPr/>
    </dgm:pt>
    <dgm:pt modelId="{4FBDA6CF-906A-4A45-B511-F277879B701C}" type="pres">
      <dgm:prSet presAssocID="{19B399DB-24A8-4994-811D-CF4E9CC39778}" presName="rootConnector1" presStyleLbl="node1" presStyleIdx="0" presStyleCnt="0"/>
      <dgm:spPr/>
    </dgm:pt>
    <dgm:pt modelId="{8DC0BB74-4539-4FDE-B054-3AA5B89E8D1E}" type="pres">
      <dgm:prSet presAssocID="{19B399DB-24A8-4994-811D-CF4E9CC39778}" presName="hierChild2" presStyleCnt="0"/>
      <dgm:spPr/>
    </dgm:pt>
    <dgm:pt modelId="{4DCA8BB8-9E47-4FEE-8859-FAAF44A20968}" type="pres">
      <dgm:prSet presAssocID="{C51A9F2E-D408-43F9-82F5-409E6C61DB00}" presName="Name35" presStyleLbl="parChTrans1D2" presStyleIdx="0" presStyleCnt="5"/>
      <dgm:spPr/>
    </dgm:pt>
    <dgm:pt modelId="{70C90A54-92E4-402A-979C-E75A038A7540}" type="pres">
      <dgm:prSet presAssocID="{AE6B5173-DF4B-45F6-889F-16B7C10A5979}" presName="hierRoot2" presStyleCnt="0">
        <dgm:presLayoutVars>
          <dgm:hierBranch/>
        </dgm:presLayoutVars>
      </dgm:prSet>
      <dgm:spPr/>
    </dgm:pt>
    <dgm:pt modelId="{69D0E2A1-738A-4355-9D27-677285E60833}" type="pres">
      <dgm:prSet presAssocID="{AE6B5173-DF4B-45F6-889F-16B7C10A5979}" presName="rootComposite" presStyleCnt="0"/>
      <dgm:spPr/>
    </dgm:pt>
    <dgm:pt modelId="{9663668D-8567-4666-B088-D146CDC05448}" type="pres">
      <dgm:prSet presAssocID="{AE6B5173-DF4B-45F6-889F-16B7C10A5979}" presName="rootText" presStyleLbl="node2" presStyleIdx="0" presStyleCnt="5">
        <dgm:presLayoutVars>
          <dgm:chPref val="3"/>
        </dgm:presLayoutVars>
      </dgm:prSet>
      <dgm:spPr/>
    </dgm:pt>
    <dgm:pt modelId="{263EC54F-781B-4464-8DD5-6FA0E276DCE3}" type="pres">
      <dgm:prSet presAssocID="{AE6B5173-DF4B-45F6-889F-16B7C10A5979}" presName="rootConnector" presStyleLbl="node2" presStyleIdx="0" presStyleCnt="5"/>
      <dgm:spPr/>
    </dgm:pt>
    <dgm:pt modelId="{2511E851-053F-4181-86D1-131C41592113}" type="pres">
      <dgm:prSet presAssocID="{AE6B5173-DF4B-45F6-889F-16B7C10A5979}" presName="hierChild4" presStyleCnt="0"/>
      <dgm:spPr/>
    </dgm:pt>
    <dgm:pt modelId="{0E5F7621-7911-48BE-BBB9-9CF0B59464FF}" type="pres">
      <dgm:prSet presAssocID="{AE6B5173-DF4B-45F6-889F-16B7C10A5979}" presName="hierChild5" presStyleCnt="0"/>
      <dgm:spPr/>
    </dgm:pt>
    <dgm:pt modelId="{C5F9D003-190B-4615-9C56-6AAAAE9798FD}" type="pres">
      <dgm:prSet presAssocID="{22C23D90-0D02-424A-B39F-8579CEEE3818}" presName="Name35" presStyleLbl="parChTrans1D2" presStyleIdx="1" presStyleCnt="5"/>
      <dgm:spPr/>
    </dgm:pt>
    <dgm:pt modelId="{6FDBBBD7-39CF-45C5-BAEF-B40EBAC10CFA}" type="pres">
      <dgm:prSet presAssocID="{CA148490-5BB1-4CFF-8142-2A340884E315}" presName="hierRoot2" presStyleCnt="0">
        <dgm:presLayoutVars>
          <dgm:hierBranch/>
        </dgm:presLayoutVars>
      </dgm:prSet>
      <dgm:spPr/>
    </dgm:pt>
    <dgm:pt modelId="{4643F93C-97F8-4984-BC98-CF45AEC82074}" type="pres">
      <dgm:prSet presAssocID="{CA148490-5BB1-4CFF-8142-2A340884E315}" presName="rootComposite" presStyleCnt="0"/>
      <dgm:spPr/>
    </dgm:pt>
    <dgm:pt modelId="{6CBD5FD6-16DA-43CC-B456-3E824AA1F4AC}" type="pres">
      <dgm:prSet presAssocID="{CA148490-5BB1-4CFF-8142-2A340884E315}" presName="rootText" presStyleLbl="node2" presStyleIdx="1" presStyleCnt="5">
        <dgm:presLayoutVars>
          <dgm:chPref val="3"/>
        </dgm:presLayoutVars>
      </dgm:prSet>
      <dgm:spPr/>
    </dgm:pt>
    <dgm:pt modelId="{F804400F-6F5D-41AB-8E11-8E159CC3A3E5}" type="pres">
      <dgm:prSet presAssocID="{CA148490-5BB1-4CFF-8142-2A340884E315}" presName="rootConnector" presStyleLbl="node2" presStyleIdx="1" presStyleCnt="5"/>
      <dgm:spPr/>
    </dgm:pt>
    <dgm:pt modelId="{854A4433-0059-4854-9BF8-4D55B71B601C}" type="pres">
      <dgm:prSet presAssocID="{CA148490-5BB1-4CFF-8142-2A340884E315}" presName="hierChild4" presStyleCnt="0"/>
      <dgm:spPr/>
    </dgm:pt>
    <dgm:pt modelId="{82448826-B5B1-45A5-9634-ECBF10E2E1E4}" type="pres">
      <dgm:prSet presAssocID="{CA148490-5BB1-4CFF-8142-2A340884E315}" presName="hierChild5" presStyleCnt="0"/>
      <dgm:spPr/>
    </dgm:pt>
    <dgm:pt modelId="{31F889E7-ED49-47BA-8A9D-A91B97ED98CD}" type="pres">
      <dgm:prSet presAssocID="{D98F0682-17DA-46EA-A2C3-2C65BB969E2F}" presName="Name35" presStyleLbl="parChTrans1D2" presStyleIdx="2" presStyleCnt="5"/>
      <dgm:spPr/>
    </dgm:pt>
    <dgm:pt modelId="{5C4EA584-5E9C-4B22-8B4F-153EF7915CED}" type="pres">
      <dgm:prSet presAssocID="{295F566A-6099-4187-A708-7E658EFA00FA}" presName="hierRoot2" presStyleCnt="0">
        <dgm:presLayoutVars>
          <dgm:hierBranch/>
        </dgm:presLayoutVars>
      </dgm:prSet>
      <dgm:spPr/>
    </dgm:pt>
    <dgm:pt modelId="{CC291A6B-D69E-4C89-BBAE-BEA888DC46AE}" type="pres">
      <dgm:prSet presAssocID="{295F566A-6099-4187-A708-7E658EFA00FA}" presName="rootComposite" presStyleCnt="0"/>
      <dgm:spPr/>
    </dgm:pt>
    <dgm:pt modelId="{3A9F2CE8-D323-4E48-9BEC-BF0CEF3CD31B}" type="pres">
      <dgm:prSet presAssocID="{295F566A-6099-4187-A708-7E658EFA00FA}" presName="rootText" presStyleLbl="node2" presStyleIdx="2" presStyleCnt="5">
        <dgm:presLayoutVars>
          <dgm:chPref val="3"/>
        </dgm:presLayoutVars>
      </dgm:prSet>
      <dgm:spPr/>
    </dgm:pt>
    <dgm:pt modelId="{A886F723-D229-442D-93F4-3E5E72B1CA4F}" type="pres">
      <dgm:prSet presAssocID="{295F566A-6099-4187-A708-7E658EFA00FA}" presName="rootConnector" presStyleLbl="node2" presStyleIdx="2" presStyleCnt="5"/>
      <dgm:spPr/>
    </dgm:pt>
    <dgm:pt modelId="{48EFA99E-4003-4C5A-A881-2DFDE01CAAEC}" type="pres">
      <dgm:prSet presAssocID="{295F566A-6099-4187-A708-7E658EFA00FA}" presName="hierChild4" presStyleCnt="0"/>
      <dgm:spPr/>
    </dgm:pt>
    <dgm:pt modelId="{86FD54D0-4794-43A9-A8E8-5C3FD69EC12B}" type="pres">
      <dgm:prSet presAssocID="{295F566A-6099-4187-A708-7E658EFA00FA}" presName="hierChild5" presStyleCnt="0"/>
      <dgm:spPr/>
    </dgm:pt>
    <dgm:pt modelId="{0F579101-B9D7-486F-A9B9-315655BC196B}" type="pres">
      <dgm:prSet presAssocID="{30C312AA-79BE-462E-95CE-A7AA06B8A519}" presName="Name35" presStyleLbl="parChTrans1D2" presStyleIdx="3" presStyleCnt="5"/>
      <dgm:spPr/>
    </dgm:pt>
    <dgm:pt modelId="{7F5104EA-4807-4384-9FCD-B649049930DF}" type="pres">
      <dgm:prSet presAssocID="{18E067D9-3CEA-4B45-8FDC-1A08FE025C4D}" presName="hierRoot2" presStyleCnt="0">
        <dgm:presLayoutVars>
          <dgm:hierBranch/>
        </dgm:presLayoutVars>
      </dgm:prSet>
      <dgm:spPr/>
    </dgm:pt>
    <dgm:pt modelId="{31BF0E38-A3A1-4E5E-B683-AD0A095BC89F}" type="pres">
      <dgm:prSet presAssocID="{18E067D9-3CEA-4B45-8FDC-1A08FE025C4D}" presName="rootComposite" presStyleCnt="0"/>
      <dgm:spPr/>
    </dgm:pt>
    <dgm:pt modelId="{6DB7DC3B-1EFF-4818-928C-5EB3DA7970DF}" type="pres">
      <dgm:prSet presAssocID="{18E067D9-3CEA-4B45-8FDC-1A08FE025C4D}" presName="rootText" presStyleLbl="node2" presStyleIdx="3" presStyleCnt="5">
        <dgm:presLayoutVars>
          <dgm:chPref val="3"/>
        </dgm:presLayoutVars>
      </dgm:prSet>
      <dgm:spPr/>
    </dgm:pt>
    <dgm:pt modelId="{938618BD-986D-42AA-9BE2-374E752B8F71}" type="pres">
      <dgm:prSet presAssocID="{18E067D9-3CEA-4B45-8FDC-1A08FE025C4D}" presName="rootConnector" presStyleLbl="node2" presStyleIdx="3" presStyleCnt="5"/>
      <dgm:spPr/>
    </dgm:pt>
    <dgm:pt modelId="{36D7C59E-F3CF-4AE7-9AB7-6BF3295DA8DB}" type="pres">
      <dgm:prSet presAssocID="{18E067D9-3CEA-4B45-8FDC-1A08FE025C4D}" presName="hierChild4" presStyleCnt="0"/>
      <dgm:spPr/>
    </dgm:pt>
    <dgm:pt modelId="{FD79D11B-7E44-440A-A5DF-B0B0B777E2D8}" type="pres">
      <dgm:prSet presAssocID="{18E067D9-3CEA-4B45-8FDC-1A08FE025C4D}" presName="hierChild5" presStyleCnt="0"/>
      <dgm:spPr/>
    </dgm:pt>
    <dgm:pt modelId="{47790E7C-CB49-44BA-B139-993A694C11EB}" type="pres">
      <dgm:prSet presAssocID="{21D47056-3A22-49F6-A29F-BB10815C3573}" presName="Name35" presStyleLbl="parChTrans1D2" presStyleIdx="4" presStyleCnt="5"/>
      <dgm:spPr/>
    </dgm:pt>
    <dgm:pt modelId="{58D698F3-A227-4E7A-BE8E-CCD798F1660A}" type="pres">
      <dgm:prSet presAssocID="{FB55D903-EE6E-40A4-881B-0DBCDD29D6A2}" presName="hierRoot2" presStyleCnt="0">
        <dgm:presLayoutVars>
          <dgm:hierBranch/>
        </dgm:presLayoutVars>
      </dgm:prSet>
      <dgm:spPr/>
    </dgm:pt>
    <dgm:pt modelId="{DA99172A-3A67-48E4-8690-D1D08D7FD446}" type="pres">
      <dgm:prSet presAssocID="{FB55D903-EE6E-40A4-881B-0DBCDD29D6A2}" presName="rootComposite" presStyleCnt="0"/>
      <dgm:spPr/>
    </dgm:pt>
    <dgm:pt modelId="{35CE16F4-ABFE-4C56-9E17-0A447518F9B8}" type="pres">
      <dgm:prSet presAssocID="{FB55D903-EE6E-40A4-881B-0DBCDD29D6A2}" presName="rootText" presStyleLbl="node2" presStyleIdx="4" presStyleCnt="5">
        <dgm:presLayoutVars>
          <dgm:chPref val="3"/>
        </dgm:presLayoutVars>
      </dgm:prSet>
      <dgm:spPr/>
    </dgm:pt>
    <dgm:pt modelId="{5CC2A5F5-C9CC-477D-8475-28AD5B6FD037}" type="pres">
      <dgm:prSet presAssocID="{FB55D903-EE6E-40A4-881B-0DBCDD29D6A2}" presName="rootConnector" presStyleLbl="node2" presStyleIdx="4" presStyleCnt="5"/>
      <dgm:spPr/>
    </dgm:pt>
    <dgm:pt modelId="{9EE5CD70-1690-4727-9DAD-550DB1DC9D2F}" type="pres">
      <dgm:prSet presAssocID="{FB55D903-EE6E-40A4-881B-0DBCDD29D6A2}" presName="hierChild4" presStyleCnt="0"/>
      <dgm:spPr/>
    </dgm:pt>
    <dgm:pt modelId="{8DA90F80-6063-4262-A040-6D403A4B81C0}" type="pres">
      <dgm:prSet presAssocID="{FB55D903-EE6E-40A4-881B-0DBCDD29D6A2}" presName="hierChild5" presStyleCnt="0"/>
      <dgm:spPr/>
    </dgm:pt>
    <dgm:pt modelId="{532E77DE-66B7-4F7A-9361-8125BA394B9F}" type="pres">
      <dgm:prSet presAssocID="{19B399DB-24A8-4994-811D-CF4E9CC39778}" presName="hierChild3" presStyleCnt="0"/>
      <dgm:spPr/>
    </dgm:pt>
  </dgm:ptLst>
  <dgm:cxnLst>
    <dgm:cxn modelId="{6614AF83-BFA9-4287-8F14-6D2CF2760AB8}" type="presOf" srcId="{18E067D9-3CEA-4B45-8FDC-1A08FE025C4D}" destId="{938618BD-986D-42AA-9BE2-374E752B8F71}" srcOrd="1" destOrd="0" presId="urn:microsoft.com/office/officeart/2005/8/layout/orgChart1"/>
    <dgm:cxn modelId="{0C99CB80-970D-4AC4-AAAE-21E709C96439}" type="presOf" srcId="{FB55D903-EE6E-40A4-881B-0DBCDD29D6A2}" destId="{5CC2A5F5-C9CC-477D-8475-28AD5B6FD037}" srcOrd="1" destOrd="0" presId="urn:microsoft.com/office/officeart/2005/8/layout/orgChart1"/>
    <dgm:cxn modelId="{E04BC87E-0A99-455B-8A96-E56BA4856A28}" type="presOf" srcId="{CA148490-5BB1-4CFF-8142-2A340884E315}" destId="{F804400F-6F5D-41AB-8E11-8E159CC3A3E5}" srcOrd="1" destOrd="0" presId="urn:microsoft.com/office/officeart/2005/8/layout/orgChart1"/>
    <dgm:cxn modelId="{EDB06CBA-27F8-43AA-9CBD-CD618FB45CF1}" type="presOf" srcId="{19B399DB-24A8-4994-811D-CF4E9CC39778}" destId="{4FBDA6CF-906A-4A45-B511-F277879B701C}" srcOrd="1" destOrd="0" presId="urn:microsoft.com/office/officeart/2005/8/layout/orgChart1"/>
    <dgm:cxn modelId="{B633CD4F-F53E-4F64-86F8-00F5688EBF10}" srcId="{19B399DB-24A8-4994-811D-CF4E9CC39778}" destId="{CA148490-5BB1-4CFF-8142-2A340884E315}" srcOrd="1" destOrd="0" parTransId="{22C23D90-0D02-424A-B39F-8579CEEE3818}" sibTransId="{C7842FD4-2353-4586-A614-F864E7B7BE35}"/>
    <dgm:cxn modelId="{F4BFF7DF-7669-4C53-AD6E-F4869D6E439D}" type="presOf" srcId="{295F566A-6099-4187-A708-7E658EFA00FA}" destId="{A886F723-D229-442D-93F4-3E5E72B1CA4F}" srcOrd="1" destOrd="0" presId="urn:microsoft.com/office/officeart/2005/8/layout/orgChart1"/>
    <dgm:cxn modelId="{25212BB4-CE6B-44C0-8376-77E907285131}" srcId="{19B399DB-24A8-4994-811D-CF4E9CC39778}" destId="{AE6B5173-DF4B-45F6-889F-16B7C10A5979}" srcOrd="0" destOrd="0" parTransId="{C51A9F2E-D408-43F9-82F5-409E6C61DB00}" sibTransId="{1BA98E6D-340B-4946-97A4-076930BBBF26}"/>
    <dgm:cxn modelId="{ACE70124-1596-4C22-9B44-187B44D162B5}" type="presOf" srcId="{22C23D90-0D02-424A-B39F-8579CEEE3818}" destId="{C5F9D003-190B-4615-9C56-6AAAAE9798FD}" srcOrd="0" destOrd="0" presId="urn:microsoft.com/office/officeart/2005/8/layout/orgChart1"/>
    <dgm:cxn modelId="{5F34566D-0D54-4B40-A2EE-91A9866AB8D3}" type="presOf" srcId="{19B399DB-24A8-4994-811D-CF4E9CC39778}" destId="{8E94E5BF-09B5-4096-9AB4-11DB367817C0}" srcOrd="0" destOrd="0" presId="urn:microsoft.com/office/officeart/2005/8/layout/orgChart1"/>
    <dgm:cxn modelId="{E60E2336-C80C-4A14-92D5-04AAAABB0ABA}" type="presOf" srcId="{18E067D9-3CEA-4B45-8FDC-1A08FE025C4D}" destId="{6DB7DC3B-1EFF-4818-928C-5EB3DA7970DF}" srcOrd="0" destOrd="0" presId="urn:microsoft.com/office/officeart/2005/8/layout/orgChart1"/>
    <dgm:cxn modelId="{ECFCDD57-3F12-46EC-BCB6-501DF1EDF6BA}" type="presOf" srcId="{295F566A-6099-4187-A708-7E658EFA00FA}" destId="{3A9F2CE8-D323-4E48-9BEC-BF0CEF3CD31B}" srcOrd="0" destOrd="0" presId="urn:microsoft.com/office/officeart/2005/8/layout/orgChart1"/>
    <dgm:cxn modelId="{EB4C8CFC-F6E0-4712-AA3B-85F95A474B26}" type="presOf" srcId="{30C312AA-79BE-462E-95CE-A7AA06B8A519}" destId="{0F579101-B9D7-486F-A9B9-315655BC196B}" srcOrd="0" destOrd="0" presId="urn:microsoft.com/office/officeart/2005/8/layout/orgChart1"/>
    <dgm:cxn modelId="{9DB6E9B0-6D92-4124-86F8-F3DF6EE7A479}" srcId="{19B399DB-24A8-4994-811D-CF4E9CC39778}" destId="{FB55D903-EE6E-40A4-881B-0DBCDD29D6A2}" srcOrd="4" destOrd="0" parTransId="{21D47056-3A22-49F6-A29F-BB10815C3573}" sibTransId="{1169B594-A07B-44F2-95BC-E0454AFD8F4B}"/>
    <dgm:cxn modelId="{1ED17F14-564A-40F0-A6BA-EC0976FDB6ED}" type="presOf" srcId="{21D47056-3A22-49F6-A29F-BB10815C3573}" destId="{47790E7C-CB49-44BA-B139-993A694C11EB}" srcOrd="0" destOrd="0" presId="urn:microsoft.com/office/officeart/2005/8/layout/orgChart1"/>
    <dgm:cxn modelId="{91545430-B382-4251-8F84-DFD858660023}" type="presOf" srcId="{FB55D903-EE6E-40A4-881B-0DBCDD29D6A2}" destId="{35CE16F4-ABFE-4C56-9E17-0A447518F9B8}" srcOrd="0" destOrd="0" presId="urn:microsoft.com/office/officeart/2005/8/layout/orgChart1"/>
    <dgm:cxn modelId="{53801B93-05D5-4132-A8F7-01B82B698E4F}" type="presOf" srcId="{D98F0682-17DA-46EA-A2C3-2C65BB969E2F}" destId="{31F889E7-ED49-47BA-8A9D-A91B97ED98CD}" srcOrd="0" destOrd="0" presId="urn:microsoft.com/office/officeart/2005/8/layout/orgChart1"/>
    <dgm:cxn modelId="{6BEB4450-FBC2-442D-8FD7-DCF86CA99BE4}" type="presOf" srcId="{AE6B5173-DF4B-45F6-889F-16B7C10A5979}" destId="{263EC54F-781B-4464-8DD5-6FA0E276DCE3}" srcOrd="1" destOrd="0" presId="urn:microsoft.com/office/officeart/2005/8/layout/orgChart1"/>
    <dgm:cxn modelId="{176D38AC-C086-4CB5-90B9-C8325179E2FB}" type="presOf" srcId="{208C5534-6874-4713-A813-196E24EBF6FD}" destId="{07EBC04C-F862-41A3-91D2-9C88C51E02BF}" srcOrd="0" destOrd="0" presId="urn:microsoft.com/office/officeart/2005/8/layout/orgChart1"/>
    <dgm:cxn modelId="{DB63D604-8252-4349-B397-0DD0C6573B8A}" srcId="{19B399DB-24A8-4994-811D-CF4E9CC39778}" destId="{18E067D9-3CEA-4B45-8FDC-1A08FE025C4D}" srcOrd="3" destOrd="0" parTransId="{30C312AA-79BE-462E-95CE-A7AA06B8A519}" sibTransId="{22151E69-C677-4C2E-8FC4-1B4A890F532B}"/>
    <dgm:cxn modelId="{0CA51178-3AA9-47AA-B409-7D6D2B06AF21}" type="presOf" srcId="{AE6B5173-DF4B-45F6-889F-16B7C10A5979}" destId="{9663668D-8567-4666-B088-D146CDC05448}" srcOrd="0" destOrd="0" presId="urn:microsoft.com/office/officeart/2005/8/layout/orgChart1"/>
    <dgm:cxn modelId="{088568BB-982F-452C-86C2-D07459BE704B}" type="presOf" srcId="{C51A9F2E-D408-43F9-82F5-409E6C61DB00}" destId="{4DCA8BB8-9E47-4FEE-8859-FAAF44A20968}" srcOrd="0" destOrd="0" presId="urn:microsoft.com/office/officeart/2005/8/layout/orgChart1"/>
    <dgm:cxn modelId="{4787E878-1B8E-457F-BB77-E67E66DE6EA9}" type="presOf" srcId="{CA148490-5BB1-4CFF-8142-2A340884E315}" destId="{6CBD5FD6-16DA-43CC-B456-3E824AA1F4AC}" srcOrd="0" destOrd="0" presId="urn:microsoft.com/office/officeart/2005/8/layout/orgChart1"/>
    <dgm:cxn modelId="{27339ABA-3886-4C15-A6F2-213EBC51E2F7}" srcId="{208C5534-6874-4713-A813-196E24EBF6FD}" destId="{19B399DB-24A8-4994-811D-CF4E9CC39778}" srcOrd="0" destOrd="0" parTransId="{2C0AD965-060B-4568-8FB1-DB6961452AA0}" sibTransId="{B0249432-88EE-407C-93C2-22CCDF6753BA}"/>
    <dgm:cxn modelId="{8CACC781-DB5C-44EE-A078-E5E2D2EFB40A}" srcId="{19B399DB-24A8-4994-811D-CF4E9CC39778}" destId="{295F566A-6099-4187-A708-7E658EFA00FA}" srcOrd="2" destOrd="0" parTransId="{D98F0682-17DA-46EA-A2C3-2C65BB969E2F}" sibTransId="{59C856D9-1291-439D-AF45-6A153632399B}"/>
    <dgm:cxn modelId="{28C2C629-03C3-4231-A487-AB6195347CBF}" type="presParOf" srcId="{07EBC04C-F862-41A3-91D2-9C88C51E02BF}" destId="{1FE4082F-21A7-4206-81B5-988C9D75CD8C}" srcOrd="0" destOrd="0" presId="urn:microsoft.com/office/officeart/2005/8/layout/orgChart1"/>
    <dgm:cxn modelId="{32027298-E6F7-4E97-BC0F-1DF76BA709AB}" type="presParOf" srcId="{1FE4082F-21A7-4206-81B5-988C9D75CD8C}" destId="{BA4DF11D-CD8C-48EC-8C9C-6147E37F2152}" srcOrd="0" destOrd="0" presId="urn:microsoft.com/office/officeart/2005/8/layout/orgChart1"/>
    <dgm:cxn modelId="{91F55E51-2942-40A6-AFDF-B0D00A2996C0}" type="presParOf" srcId="{BA4DF11D-CD8C-48EC-8C9C-6147E37F2152}" destId="{8E94E5BF-09B5-4096-9AB4-11DB367817C0}" srcOrd="0" destOrd="0" presId="urn:microsoft.com/office/officeart/2005/8/layout/orgChart1"/>
    <dgm:cxn modelId="{3D913CE2-E58F-464F-ADE4-BDCDB6E2E702}" type="presParOf" srcId="{BA4DF11D-CD8C-48EC-8C9C-6147E37F2152}" destId="{4FBDA6CF-906A-4A45-B511-F277879B701C}" srcOrd="1" destOrd="0" presId="urn:microsoft.com/office/officeart/2005/8/layout/orgChart1"/>
    <dgm:cxn modelId="{930A94F4-172D-4842-AF2B-D181D383CEEB}" type="presParOf" srcId="{1FE4082F-21A7-4206-81B5-988C9D75CD8C}" destId="{8DC0BB74-4539-4FDE-B054-3AA5B89E8D1E}" srcOrd="1" destOrd="0" presId="urn:microsoft.com/office/officeart/2005/8/layout/orgChart1"/>
    <dgm:cxn modelId="{0CB4E88A-D9B1-49C1-AC6F-668521DDA1AD}" type="presParOf" srcId="{8DC0BB74-4539-4FDE-B054-3AA5B89E8D1E}" destId="{4DCA8BB8-9E47-4FEE-8859-FAAF44A20968}" srcOrd="0" destOrd="0" presId="urn:microsoft.com/office/officeart/2005/8/layout/orgChart1"/>
    <dgm:cxn modelId="{B375DE42-21AC-4F9D-8CA8-695B44F87421}" type="presParOf" srcId="{8DC0BB74-4539-4FDE-B054-3AA5B89E8D1E}" destId="{70C90A54-92E4-402A-979C-E75A038A7540}" srcOrd="1" destOrd="0" presId="urn:microsoft.com/office/officeart/2005/8/layout/orgChart1"/>
    <dgm:cxn modelId="{93D94A51-DEE1-44F6-B31F-2B0E775434AA}" type="presParOf" srcId="{70C90A54-92E4-402A-979C-E75A038A7540}" destId="{69D0E2A1-738A-4355-9D27-677285E60833}" srcOrd="0" destOrd="0" presId="urn:microsoft.com/office/officeart/2005/8/layout/orgChart1"/>
    <dgm:cxn modelId="{A3382770-F61E-4EC0-93F2-5A365BE63E35}" type="presParOf" srcId="{69D0E2A1-738A-4355-9D27-677285E60833}" destId="{9663668D-8567-4666-B088-D146CDC05448}" srcOrd="0" destOrd="0" presId="urn:microsoft.com/office/officeart/2005/8/layout/orgChart1"/>
    <dgm:cxn modelId="{F2FE2E82-2D4D-4F0D-868A-B143CADB89F2}" type="presParOf" srcId="{69D0E2A1-738A-4355-9D27-677285E60833}" destId="{263EC54F-781B-4464-8DD5-6FA0E276DCE3}" srcOrd="1" destOrd="0" presId="urn:microsoft.com/office/officeart/2005/8/layout/orgChart1"/>
    <dgm:cxn modelId="{6841B627-BD82-470A-B107-36349C8CD72A}" type="presParOf" srcId="{70C90A54-92E4-402A-979C-E75A038A7540}" destId="{2511E851-053F-4181-86D1-131C41592113}" srcOrd="1" destOrd="0" presId="urn:microsoft.com/office/officeart/2005/8/layout/orgChart1"/>
    <dgm:cxn modelId="{852B4997-D16C-4719-AF72-DF6222176B47}" type="presParOf" srcId="{70C90A54-92E4-402A-979C-E75A038A7540}" destId="{0E5F7621-7911-48BE-BBB9-9CF0B59464FF}" srcOrd="2" destOrd="0" presId="urn:microsoft.com/office/officeart/2005/8/layout/orgChart1"/>
    <dgm:cxn modelId="{F68906D3-617A-44D1-B09E-9DC01E1F0A21}" type="presParOf" srcId="{8DC0BB74-4539-4FDE-B054-3AA5B89E8D1E}" destId="{C5F9D003-190B-4615-9C56-6AAAAE9798FD}" srcOrd="2" destOrd="0" presId="urn:microsoft.com/office/officeart/2005/8/layout/orgChart1"/>
    <dgm:cxn modelId="{212D455C-A988-4FEE-9F9C-069E3290A1E0}" type="presParOf" srcId="{8DC0BB74-4539-4FDE-B054-3AA5B89E8D1E}" destId="{6FDBBBD7-39CF-45C5-BAEF-B40EBAC10CFA}" srcOrd="3" destOrd="0" presId="urn:microsoft.com/office/officeart/2005/8/layout/orgChart1"/>
    <dgm:cxn modelId="{A750382F-177A-4BCC-B541-23D7BA83BA01}" type="presParOf" srcId="{6FDBBBD7-39CF-45C5-BAEF-B40EBAC10CFA}" destId="{4643F93C-97F8-4984-BC98-CF45AEC82074}" srcOrd="0" destOrd="0" presId="urn:microsoft.com/office/officeart/2005/8/layout/orgChart1"/>
    <dgm:cxn modelId="{413D0BB4-CD1D-4429-ADC8-201DB1BA7812}" type="presParOf" srcId="{4643F93C-97F8-4984-BC98-CF45AEC82074}" destId="{6CBD5FD6-16DA-43CC-B456-3E824AA1F4AC}" srcOrd="0" destOrd="0" presId="urn:microsoft.com/office/officeart/2005/8/layout/orgChart1"/>
    <dgm:cxn modelId="{5101702E-D435-4690-8E0A-13ECE0CCC4D3}" type="presParOf" srcId="{4643F93C-97F8-4984-BC98-CF45AEC82074}" destId="{F804400F-6F5D-41AB-8E11-8E159CC3A3E5}" srcOrd="1" destOrd="0" presId="urn:microsoft.com/office/officeart/2005/8/layout/orgChart1"/>
    <dgm:cxn modelId="{F8EFDABB-EF5F-4F0D-AAE4-7D5D68FE1934}" type="presParOf" srcId="{6FDBBBD7-39CF-45C5-BAEF-B40EBAC10CFA}" destId="{854A4433-0059-4854-9BF8-4D55B71B601C}" srcOrd="1" destOrd="0" presId="urn:microsoft.com/office/officeart/2005/8/layout/orgChart1"/>
    <dgm:cxn modelId="{E6B1CCD8-14D1-4ABF-84B7-21EF8D5B8BEF}" type="presParOf" srcId="{6FDBBBD7-39CF-45C5-BAEF-B40EBAC10CFA}" destId="{82448826-B5B1-45A5-9634-ECBF10E2E1E4}" srcOrd="2" destOrd="0" presId="urn:microsoft.com/office/officeart/2005/8/layout/orgChart1"/>
    <dgm:cxn modelId="{ED336967-CDB3-46CD-B5F8-55A49EA2F96B}" type="presParOf" srcId="{8DC0BB74-4539-4FDE-B054-3AA5B89E8D1E}" destId="{31F889E7-ED49-47BA-8A9D-A91B97ED98CD}" srcOrd="4" destOrd="0" presId="urn:microsoft.com/office/officeart/2005/8/layout/orgChart1"/>
    <dgm:cxn modelId="{F4DBD683-29DB-4404-A31E-E9465886CD89}" type="presParOf" srcId="{8DC0BB74-4539-4FDE-B054-3AA5B89E8D1E}" destId="{5C4EA584-5E9C-4B22-8B4F-153EF7915CED}" srcOrd="5" destOrd="0" presId="urn:microsoft.com/office/officeart/2005/8/layout/orgChart1"/>
    <dgm:cxn modelId="{E71820D3-67BC-4C35-8477-9829D00CFBEC}" type="presParOf" srcId="{5C4EA584-5E9C-4B22-8B4F-153EF7915CED}" destId="{CC291A6B-D69E-4C89-BBAE-BEA888DC46AE}" srcOrd="0" destOrd="0" presId="urn:microsoft.com/office/officeart/2005/8/layout/orgChart1"/>
    <dgm:cxn modelId="{F81B8011-B306-4D61-A87E-D37BF37A0DD7}" type="presParOf" srcId="{CC291A6B-D69E-4C89-BBAE-BEA888DC46AE}" destId="{3A9F2CE8-D323-4E48-9BEC-BF0CEF3CD31B}" srcOrd="0" destOrd="0" presId="urn:microsoft.com/office/officeart/2005/8/layout/orgChart1"/>
    <dgm:cxn modelId="{6891B4ED-4C09-4539-BE0C-3257C586CF69}" type="presParOf" srcId="{CC291A6B-D69E-4C89-BBAE-BEA888DC46AE}" destId="{A886F723-D229-442D-93F4-3E5E72B1CA4F}" srcOrd="1" destOrd="0" presId="urn:microsoft.com/office/officeart/2005/8/layout/orgChart1"/>
    <dgm:cxn modelId="{D50B1DCF-A9F4-42FA-86CB-12812B874D5C}" type="presParOf" srcId="{5C4EA584-5E9C-4B22-8B4F-153EF7915CED}" destId="{48EFA99E-4003-4C5A-A881-2DFDE01CAAEC}" srcOrd="1" destOrd="0" presId="urn:microsoft.com/office/officeart/2005/8/layout/orgChart1"/>
    <dgm:cxn modelId="{3B573510-DB18-48E5-B0F8-4094C0375F77}" type="presParOf" srcId="{5C4EA584-5E9C-4B22-8B4F-153EF7915CED}" destId="{86FD54D0-4794-43A9-A8E8-5C3FD69EC12B}" srcOrd="2" destOrd="0" presId="urn:microsoft.com/office/officeart/2005/8/layout/orgChart1"/>
    <dgm:cxn modelId="{914D0D06-E414-4221-9DEF-D2F5182B9C79}" type="presParOf" srcId="{8DC0BB74-4539-4FDE-B054-3AA5B89E8D1E}" destId="{0F579101-B9D7-486F-A9B9-315655BC196B}" srcOrd="6" destOrd="0" presId="urn:microsoft.com/office/officeart/2005/8/layout/orgChart1"/>
    <dgm:cxn modelId="{35D6711D-879E-4B2B-B781-7CA3BB1A1089}" type="presParOf" srcId="{8DC0BB74-4539-4FDE-B054-3AA5B89E8D1E}" destId="{7F5104EA-4807-4384-9FCD-B649049930DF}" srcOrd="7" destOrd="0" presId="urn:microsoft.com/office/officeart/2005/8/layout/orgChart1"/>
    <dgm:cxn modelId="{910DF496-9D7F-4517-BD32-7900949AF1A2}" type="presParOf" srcId="{7F5104EA-4807-4384-9FCD-B649049930DF}" destId="{31BF0E38-A3A1-4E5E-B683-AD0A095BC89F}" srcOrd="0" destOrd="0" presId="urn:microsoft.com/office/officeart/2005/8/layout/orgChart1"/>
    <dgm:cxn modelId="{98826AC2-894D-47B7-BDF5-7993D3FA4B50}" type="presParOf" srcId="{31BF0E38-A3A1-4E5E-B683-AD0A095BC89F}" destId="{6DB7DC3B-1EFF-4818-928C-5EB3DA7970DF}" srcOrd="0" destOrd="0" presId="urn:microsoft.com/office/officeart/2005/8/layout/orgChart1"/>
    <dgm:cxn modelId="{01AFCA35-FADC-4816-A500-3D5C6F5E92C3}" type="presParOf" srcId="{31BF0E38-A3A1-4E5E-B683-AD0A095BC89F}" destId="{938618BD-986D-42AA-9BE2-374E752B8F71}" srcOrd="1" destOrd="0" presId="urn:microsoft.com/office/officeart/2005/8/layout/orgChart1"/>
    <dgm:cxn modelId="{39739FBC-34C1-4934-A77D-C9710E45E4C8}" type="presParOf" srcId="{7F5104EA-4807-4384-9FCD-B649049930DF}" destId="{36D7C59E-F3CF-4AE7-9AB7-6BF3295DA8DB}" srcOrd="1" destOrd="0" presId="urn:microsoft.com/office/officeart/2005/8/layout/orgChart1"/>
    <dgm:cxn modelId="{8369CBA1-277D-4E02-A037-23E25F445233}" type="presParOf" srcId="{7F5104EA-4807-4384-9FCD-B649049930DF}" destId="{FD79D11B-7E44-440A-A5DF-B0B0B777E2D8}" srcOrd="2" destOrd="0" presId="urn:microsoft.com/office/officeart/2005/8/layout/orgChart1"/>
    <dgm:cxn modelId="{1CA2C50C-E8E4-4124-8F44-6247DBE5873F}" type="presParOf" srcId="{8DC0BB74-4539-4FDE-B054-3AA5B89E8D1E}" destId="{47790E7C-CB49-44BA-B139-993A694C11EB}" srcOrd="8" destOrd="0" presId="urn:microsoft.com/office/officeart/2005/8/layout/orgChart1"/>
    <dgm:cxn modelId="{361F24BE-E321-4494-AFC2-3D915E23A787}" type="presParOf" srcId="{8DC0BB74-4539-4FDE-B054-3AA5B89E8D1E}" destId="{58D698F3-A227-4E7A-BE8E-CCD798F1660A}" srcOrd="9" destOrd="0" presId="urn:microsoft.com/office/officeart/2005/8/layout/orgChart1"/>
    <dgm:cxn modelId="{8ECE31AC-5A08-4A54-87BB-B4FE624AD25B}" type="presParOf" srcId="{58D698F3-A227-4E7A-BE8E-CCD798F1660A}" destId="{DA99172A-3A67-48E4-8690-D1D08D7FD446}" srcOrd="0" destOrd="0" presId="urn:microsoft.com/office/officeart/2005/8/layout/orgChart1"/>
    <dgm:cxn modelId="{45C4E3B1-9B9D-4EF4-8528-5B9BB4AE333B}" type="presParOf" srcId="{DA99172A-3A67-48E4-8690-D1D08D7FD446}" destId="{35CE16F4-ABFE-4C56-9E17-0A447518F9B8}" srcOrd="0" destOrd="0" presId="urn:microsoft.com/office/officeart/2005/8/layout/orgChart1"/>
    <dgm:cxn modelId="{864D1FD1-995B-4C57-82E8-3D1ECC8BF112}" type="presParOf" srcId="{DA99172A-3A67-48E4-8690-D1D08D7FD446}" destId="{5CC2A5F5-C9CC-477D-8475-28AD5B6FD037}" srcOrd="1" destOrd="0" presId="urn:microsoft.com/office/officeart/2005/8/layout/orgChart1"/>
    <dgm:cxn modelId="{58ACFE54-F339-4C92-BC4E-1607699E480B}" type="presParOf" srcId="{58D698F3-A227-4E7A-BE8E-CCD798F1660A}" destId="{9EE5CD70-1690-4727-9DAD-550DB1DC9D2F}" srcOrd="1" destOrd="0" presId="urn:microsoft.com/office/officeart/2005/8/layout/orgChart1"/>
    <dgm:cxn modelId="{F12ADF54-37BD-4C3B-B8B8-AD0C24D50715}" type="presParOf" srcId="{58D698F3-A227-4E7A-BE8E-CCD798F1660A}" destId="{8DA90F80-6063-4262-A040-6D403A4B81C0}" srcOrd="2" destOrd="0" presId="urn:microsoft.com/office/officeart/2005/8/layout/orgChart1"/>
    <dgm:cxn modelId="{2BD0E3FB-8E5B-4233-A313-299898FABF7D}" type="presParOf" srcId="{1FE4082F-21A7-4206-81B5-988C9D75CD8C}" destId="{532E77DE-66B7-4F7A-9361-8125BA394B9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65E4FB-191E-4BE1-8B6D-E677CEB57C2F}" type="doc">
      <dgm:prSet loTypeId="urn:microsoft.com/office/officeart/2005/8/layout/orgChart1" loCatId="hierarchy" qsTypeId="urn:microsoft.com/office/officeart/2005/8/quickstyle/simple1" qsCatId="simple" csTypeId="urn:microsoft.com/office/officeart/2005/8/colors/accent1_2" csCatId="accent1"/>
      <dgm:spPr/>
    </dgm:pt>
    <dgm:pt modelId="{0D783D0C-F7F4-4CF4-9D3F-2D8120FFE0F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Açıklayıcı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Anlatımın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özellikleri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57D076BC-558C-4D40-B4C0-7476ABF7CAB8}" type="parTrans" cxnId="{99078BFE-44C9-4FD6-B573-3E6AC33C1C66}">
      <dgm:prSet/>
      <dgm:spPr/>
    </dgm:pt>
    <dgm:pt modelId="{4EC3FB59-78E9-4369-98CB-C97FF05CE5F6}" type="sibTrans" cxnId="{99078BFE-44C9-4FD6-B573-3E6AC33C1C66}">
      <dgm:prSet/>
      <dgm:spPr/>
    </dgm:pt>
    <dgm:pt modelId="{93643724-DFA0-433D-89AC-24A66A4B9E7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Bilgi vermeyi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Öğretmeyi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amaçlar</a:t>
          </a:r>
          <a:endParaRPr kumimoji="0" lang="tr-TR" altLang="tr-TR" b="0" i="0" u="none" strike="noStrike" cap="none" normalizeH="0" baseline="0" smtClean="0">
            <a:ln>
              <a:noFill/>
            </a:ln>
            <a:solidFill>
              <a:schemeClr val="tx1"/>
            </a:solidFill>
            <a:effectLst/>
            <a:latin typeface="Times New Roman" pitchFamily="18" charset="0"/>
          </a:endParaRPr>
        </a:p>
      </dgm:t>
    </dgm:pt>
    <dgm:pt modelId="{28260593-8054-450D-8EC0-FE5FFA0CE7EA}" type="parTrans" cxnId="{0DC4B060-5841-4C7B-A009-F30056099E68}">
      <dgm:prSet/>
      <dgm:spPr/>
    </dgm:pt>
    <dgm:pt modelId="{AA1B9227-5662-494B-9C6F-F2E342291224}" type="sibTrans" cxnId="{0DC4B060-5841-4C7B-A009-F30056099E68}">
      <dgm:prSet/>
      <dgm:spPr/>
    </dgm:pt>
    <dgm:pt modelId="{7AF726FC-EE3E-49AB-85BA-C84348ADE87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Kesin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Yalın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İfadeler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Kullanır.</a:t>
          </a:r>
          <a:endParaRPr kumimoji="0" lang="tr-TR" altLang="tr-TR" b="0" i="0" u="none" strike="noStrike" cap="none" normalizeH="0" baseline="0" smtClean="0">
            <a:ln>
              <a:noFill/>
            </a:ln>
            <a:solidFill>
              <a:schemeClr val="tx1"/>
            </a:solidFill>
            <a:effectLst/>
            <a:latin typeface="Times New Roman" pitchFamily="18" charset="0"/>
          </a:endParaRPr>
        </a:p>
      </dgm:t>
    </dgm:pt>
    <dgm:pt modelId="{2D1AFE12-ADF1-4EC4-B3A7-937A3B9E0014}" type="parTrans" cxnId="{9716F9EA-691A-420E-84F5-7428CF209B2A}">
      <dgm:prSet/>
      <dgm:spPr/>
    </dgm:pt>
    <dgm:pt modelId="{FE95616D-C7F5-490C-8481-6A9062D898C5}" type="sibTrans" cxnId="{9716F9EA-691A-420E-84F5-7428CF209B2A}">
      <dgm:prSet/>
      <dgm:spPr/>
    </dgm:pt>
    <dgm:pt modelId="{12F1EF5B-FA93-4BF1-95B4-C59266F6C1F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Öğretici yazılarda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Düşünce yazılarında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16112446-1D1F-481B-AF6D-18A643485274}" type="parTrans" cxnId="{E72CBC8E-38C9-4CE0-8529-72E8BA6E93F8}">
      <dgm:prSet/>
      <dgm:spPr/>
    </dgm:pt>
    <dgm:pt modelId="{166AC9AD-7D9F-4E5E-B2E8-9329BD43B861}" type="sibTrans" cxnId="{E72CBC8E-38C9-4CE0-8529-72E8BA6E93F8}">
      <dgm:prSet/>
      <dgm:spPr/>
    </dgm:pt>
    <dgm:pt modelId="{62F2644F-4562-47FE-BEC2-F8A095E00BE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Tanımlama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Örnekleme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Açıklayıcı betimleme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Tanık gösterme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Benzetme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Karşılaştırma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Sınıflandırmadan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Yararlanılır.</a:t>
          </a:r>
          <a:endParaRPr kumimoji="0" lang="tr-TR" altLang="tr-TR" b="0" i="0" u="none" strike="noStrike" cap="none" normalizeH="0" baseline="0" smtClean="0">
            <a:ln>
              <a:noFill/>
            </a:ln>
            <a:solidFill>
              <a:schemeClr val="tx1"/>
            </a:solidFill>
            <a:effectLst/>
            <a:latin typeface="Times New Roman" pitchFamily="18" charset="0"/>
          </a:endParaRPr>
        </a:p>
      </dgm:t>
    </dgm:pt>
    <dgm:pt modelId="{27A4592E-FA1E-4C29-9EBA-5B21452CBF0C}" type="parTrans" cxnId="{01096520-DEAC-47B4-B575-C5C57323A014}">
      <dgm:prSet/>
      <dgm:spPr/>
    </dgm:pt>
    <dgm:pt modelId="{29797209-E6CA-4172-8F09-0937AF87D858}" type="sibTrans" cxnId="{01096520-DEAC-47B4-B575-C5C57323A014}">
      <dgm:prSet/>
      <dgm:spPr/>
    </dgm:pt>
    <dgm:pt modelId="{B161AFF3-E4B9-4357-988A-DCE0781361DB}" type="pres">
      <dgm:prSet presAssocID="{5B65E4FB-191E-4BE1-8B6D-E677CEB57C2F}" presName="hierChild1" presStyleCnt="0">
        <dgm:presLayoutVars>
          <dgm:orgChart val="1"/>
          <dgm:chPref val="1"/>
          <dgm:dir/>
          <dgm:animOne val="branch"/>
          <dgm:animLvl val="lvl"/>
          <dgm:resizeHandles/>
        </dgm:presLayoutVars>
      </dgm:prSet>
      <dgm:spPr/>
    </dgm:pt>
    <dgm:pt modelId="{65C64E27-517E-49A5-8AC8-3F370A67AC26}" type="pres">
      <dgm:prSet presAssocID="{0D783D0C-F7F4-4CF4-9D3F-2D8120FFE0F6}" presName="hierRoot1" presStyleCnt="0">
        <dgm:presLayoutVars>
          <dgm:hierBranch/>
        </dgm:presLayoutVars>
      </dgm:prSet>
      <dgm:spPr/>
    </dgm:pt>
    <dgm:pt modelId="{8E136932-78DF-477C-8B99-BD256E61D24A}" type="pres">
      <dgm:prSet presAssocID="{0D783D0C-F7F4-4CF4-9D3F-2D8120FFE0F6}" presName="rootComposite1" presStyleCnt="0"/>
      <dgm:spPr/>
    </dgm:pt>
    <dgm:pt modelId="{EC57D283-4084-496B-AC8B-EA2EA86ACC69}" type="pres">
      <dgm:prSet presAssocID="{0D783D0C-F7F4-4CF4-9D3F-2D8120FFE0F6}" presName="rootText1" presStyleLbl="node0" presStyleIdx="0" presStyleCnt="1">
        <dgm:presLayoutVars>
          <dgm:chPref val="3"/>
        </dgm:presLayoutVars>
      </dgm:prSet>
      <dgm:spPr/>
    </dgm:pt>
    <dgm:pt modelId="{26889B35-4F1A-480F-B1E0-7EB54A8A7A55}" type="pres">
      <dgm:prSet presAssocID="{0D783D0C-F7F4-4CF4-9D3F-2D8120FFE0F6}" presName="rootConnector1" presStyleLbl="node1" presStyleIdx="0" presStyleCnt="0"/>
      <dgm:spPr/>
    </dgm:pt>
    <dgm:pt modelId="{48574AF9-B8D1-48E5-BA6B-4A94C40FDA17}" type="pres">
      <dgm:prSet presAssocID="{0D783D0C-F7F4-4CF4-9D3F-2D8120FFE0F6}" presName="hierChild2" presStyleCnt="0"/>
      <dgm:spPr/>
    </dgm:pt>
    <dgm:pt modelId="{3AC2E846-6799-4543-9363-14D468E2A332}" type="pres">
      <dgm:prSet presAssocID="{28260593-8054-450D-8EC0-FE5FFA0CE7EA}" presName="Name35" presStyleLbl="parChTrans1D2" presStyleIdx="0" presStyleCnt="4"/>
      <dgm:spPr/>
    </dgm:pt>
    <dgm:pt modelId="{0957062E-E2BE-40B4-9047-CE3629422CB9}" type="pres">
      <dgm:prSet presAssocID="{93643724-DFA0-433D-89AC-24A66A4B9E76}" presName="hierRoot2" presStyleCnt="0">
        <dgm:presLayoutVars>
          <dgm:hierBranch/>
        </dgm:presLayoutVars>
      </dgm:prSet>
      <dgm:spPr/>
    </dgm:pt>
    <dgm:pt modelId="{8F622A04-4328-4A03-BF02-43BCD1AD6F57}" type="pres">
      <dgm:prSet presAssocID="{93643724-DFA0-433D-89AC-24A66A4B9E76}" presName="rootComposite" presStyleCnt="0"/>
      <dgm:spPr/>
    </dgm:pt>
    <dgm:pt modelId="{6345C944-2BBD-432B-B774-084C40AFA49E}" type="pres">
      <dgm:prSet presAssocID="{93643724-DFA0-433D-89AC-24A66A4B9E76}" presName="rootText" presStyleLbl="node2" presStyleIdx="0" presStyleCnt="4">
        <dgm:presLayoutVars>
          <dgm:chPref val="3"/>
        </dgm:presLayoutVars>
      </dgm:prSet>
      <dgm:spPr/>
    </dgm:pt>
    <dgm:pt modelId="{F0438034-E362-4C9A-BEB3-84DD56DA0CC8}" type="pres">
      <dgm:prSet presAssocID="{93643724-DFA0-433D-89AC-24A66A4B9E76}" presName="rootConnector" presStyleLbl="node2" presStyleIdx="0" presStyleCnt="4"/>
      <dgm:spPr/>
    </dgm:pt>
    <dgm:pt modelId="{CE55BF54-E4EC-4721-A1C5-4BDBA8C71810}" type="pres">
      <dgm:prSet presAssocID="{93643724-DFA0-433D-89AC-24A66A4B9E76}" presName="hierChild4" presStyleCnt="0"/>
      <dgm:spPr/>
    </dgm:pt>
    <dgm:pt modelId="{F37E8FF4-46F9-4BDC-8376-1CED7FA0C52B}" type="pres">
      <dgm:prSet presAssocID="{93643724-DFA0-433D-89AC-24A66A4B9E76}" presName="hierChild5" presStyleCnt="0"/>
      <dgm:spPr/>
    </dgm:pt>
    <dgm:pt modelId="{8A26516C-6DF9-4C0E-B5B5-C1292067FF95}" type="pres">
      <dgm:prSet presAssocID="{2D1AFE12-ADF1-4EC4-B3A7-937A3B9E0014}" presName="Name35" presStyleLbl="parChTrans1D2" presStyleIdx="1" presStyleCnt="4"/>
      <dgm:spPr/>
    </dgm:pt>
    <dgm:pt modelId="{F8B04EB0-1571-4CBC-9D35-6644C5E33AFB}" type="pres">
      <dgm:prSet presAssocID="{7AF726FC-EE3E-49AB-85BA-C84348ADE876}" presName="hierRoot2" presStyleCnt="0">
        <dgm:presLayoutVars>
          <dgm:hierBranch/>
        </dgm:presLayoutVars>
      </dgm:prSet>
      <dgm:spPr/>
    </dgm:pt>
    <dgm:pt modelId="{7082AAF4-7AE3-45B8-9BE6-ED4F3649B209}" type="pres">
      <dgm:prSet presAssocID="{7AF726FC-EE3E-49AB-85BA-C84348ADE876}" presName="rootComposite" presStyleCnt="0"/>
      <dgm:spPr/>
    </dgm:pt>
    <dgm:pt modelId="{7F56F37E-1ACD-4558-9DA3-95EEF4EA2388}" type="pres">
      <dgm:prSet presAssocID="{7AF726FC-EE3E-49AB-85BA-C84348ADE876}" presName="rootText" presStyleLbl="node2" presStyleIdx="1" presStyleCnt="4">
        <dgm:presLayoutVars>
          <dgm:chPref val="3"/>
        </dgm:presLayoutVars>
      </dgm:prSet>
      <dgm:spPr/>
    </dgm:pt>
    <dgm:pt modelId="{D43F4B0B-7F56-4145-AE3C-47829BD8174B}" type="pres">
      <dgm:prSet presAssocID="{7AF726FC-EE3E-49AB-85BA-C84348ADE876}" presName="rootConnector" presStyleLbl="node2" presStyleIdx="1" presStyleCnt="4"/>
      <dgm:spPr/>
    </dgm:pt>
    <dgm:pt modelId="{99C52CD0-603E-4241-8437-D1AA341D317E}" type="pres">
      <dgm:prSet presAssocID="{7AF726FC-EE3E-49AB-85BA-C84348ADE876}" presName="hierChild4" presStyleCnt="0"/>
      <dgm:spPr/>
    </dgm:pt>
    <dgm:pt modelId="{AA5AFD1F-BD06-4F5D-9247-8BADCAD46CFA}" type="pres">
      <dgm:prSet presAssocID="{7AF726FC-EE3E-49AB-85BA-C84348ADE876}" presName="hierChild5" presStyleCnt="0"/>
      <dgm:spPr/>
    </dgm:pt>
    <dgm:pt modelId="{FADCBF68-3C05-438B-B967-FB2A492EC9B9}" type="pres">
      <dgm:prSet presAssocID="{16112446-1D1F-481B-AF6D-18A643485274}" presName="Name35" presStyleLbl="parChTrans1D2" presStyleIdx="2" presStyleCnt="4"/>
      <dgm:spPr/>
    </dgm:pt>
    <dgm:pt modelId="{6024CDBE-CB7A-4EE1-971F-825AB3D598BD}" type="pres">
      <dgm:prSet presAssocID="{12F1EF5B-FA93-4BF1-95B4-C59266F6C1FB}" presName="hierRoot2" presStyleCnt="0">
        <dgm:presLayoutVars>
          <dgm:hierBranch/>
        </dgm:presLayoutVars>
      </dgm:prSet>
      <dgm:spPr/>
    </dgm:pt>
    <dgm:pt modelId="{057DCC65-189E-439D-AB1C-DCBDE80803B3}" type="pres">
      <dgm:prSet presAssocID="{12F1EF5B-FA93-4BF1-95B4-C59266F6C1FB}" presName="rootComposite" presStyleCnt="0"/>
      <dgm:spPr/>
    </dgm:pt>
    <dgm:pt modelId="{41222FD4-2CE9-42C6-8168-54C424FCC54F}" type="pres">
      <dgm:prSet presAssocID="{12F1EF5B-FA93-4BF1-95B4-C59266F6C1FB}" presName="rootText" presStyleLbl="node2" presStyleIdx="2" presStyleCnt="4">
        <dgm:presLayoutVars>
          <dgm:chPref val="3"/>
        </dgm:presLayoutVars>
      </dgm:prSet>
      <dgm:spPr/>
    </dgm:pt>
    <dgm:pt modelId="{031744E1-E6A9-4A1F-BF43-58AD722F26AC}" type="pres">
      <dgm:prSet presAssocID="{12F1EF5B-FA93-4BF1-95B4-C59266F6C1FB}" presName="rootConnector" presStyleLbl="node2" presStyleIdx="2" presStyleCnt="4"/>
      <dgm:spPr/>
    </dgm:pt>
    <dgm:pt modelId="{6AB7331E-14E0-4458-BBCC-21F333FBA4B9}" type="pres">
      <dgm:prSet presAssocID="{12F1EF5B-FA93-4BF1-95B4-C59266F6C1FB}" presName="hierChild4" presStyleCnt="0"/>
      <dgm:spPr/>
    </dgm:pt>
    <dgm:pt modelId="{DE0845A4-2F97-4C48-9610-4D2497C06634}" type="pres">
      <dgm:prSet presAssocID="{12F1EF5B-FA93-4BF1-95B4-C59266F6C1FB}" presName="hierChild5" presStyleCnt="0"/>
      <dgm:spPr/>
    </dgm:pt>
    <dgm:pt modelId="{60C2D39B-55A6-4064-874D-04735EA510F5}" type="pres">
      <dgm:prSet presAssocID="{27A4592E-FA1E-4C29-9EBA-5B21452CBF0C}" presName="Name35" presStyleLbl="parChTrans1D2" presStyleIdx="3" presStyleCnt="4"/>
      <dgm:spPr/>
    </dgm:pt>
    <dgm:pt modelId="{3B7E8D84-E5BA-46EE-B56F-2B6DA5891C8F}" type="pres">
      <dgm:prSet presAssocID="{62F2644F-4562-47FE-BEC2-F8A095E00BE3}" presName="hierRoot2" presStyleCnt="0">
        <dgm:presLayoutVars>
          <dgm:hierBranch/>
        </dgm:presLayoutVars>
      </dgm:prSet>
      <dgm:spPr/>
    </dgm:pt>
    <dgm:pt modelId="{F71CCBD8-41A7-45FE-9C26-C7532BC467EF}" type="pres">
      <dgm:prSet presAssocID="{62F2644F-4562-47FE-BEC2-F8A095E00BE3}" presName="rootComposite" presStyleCnt="0"/>
      <dgm:spPr/>
    </dgm:pt>
    <dgm:pt modelId="{9FB147AD-922C-4A95-8FCF-0F8306993588}" type="pres">
      <dgm:prSet presAssocID="{62F2644F-4562-47FE-BEC2-F8A095E00BE3}" presName="rootText" presStyleLbl="node2" presStyleIdx="3" presStyleCnt="4">
        <dgm:presLayoutVars>
          <dgm:chPref val="3"/>
        </dgm:presLayoutVars>
      </dgm:prSet>
      <dgm:spPr/>
    </dgm:pt>
    <dgm:pt modelId="{75F443C5-7507-499A-87FC-BFCEA72EF4BB}" type="pres">
      <dgm:prSet presAssocID="{62F2644F-4562-47FE-BEC2-F8A095E00BE3}" presName="rootConnector" presStyleLbl="node2" presStyleIdx="3" presStyleCnt="4"/>
      <dgm:spPr/>
    </dgm:pt>
    <dgm:pt modelId="{7A7591AE-B172-405C-BD91-3774DD02B018}" type="pres">
      <dgm:prSet presAssocID="{62F2644F-4562-47FE-BEC2-F8A095E00BE3}" presName="hierChild4" presStyleCnt="0"/>
      <dgm:spPr/>
    </dgm:pt>
    <dgm:pt modelId="{538ED432-7284-49EB-B695-2D19E485DA37}" type="pres">
      <dgm:prSet presAssocID="{62F2644F-4562-47FE-BEC2-F8A095E00BE3}" presName="hierChild5" presStyleCnt="0"/>
      <dgm:spPr/>
    </dgm:pt>
    <dgm:pt modelId="{582D2BC7-9EF6-47FE-8C27-FE3DCAADAD30}" type="pres">
      <dgm:prSet presAssocID="{0D783D0C-F7F4-4CF4-9D3F-2D8120FFE0F6}" presName="hierChild3" presStyleCnt="0"/>
      <dgm:spPr/>
    </dgm:pt>
  </dgm:ptLst>
  <dgm:cxnLst>
    <dgm:cxn modelId="{418CB0F1-814A-4FF3-9FE8-03A13AE5271E}" type="presOf" srcId="{62F2644F-4562-47FE-BEC2-F8A095E00BE3}" destId="{9FB147AD-922C-4A95-8FCF-0F8306993588}" srcOrd="0" destOrd="0" presId="urn:microsoft.com/office/officeart/2005/8/layout/orgChart1"/>
    <dgm:cxn modelId="{99078BFE-44C9-4FD6-B573-3E6AC33C1C66}" srcId="{5B65E4FB-191E-4BE1-8B6D-E677CEB57C2F}" destId="{0D783D0C-F7F4-4CF4-9D3F-2D8120FFE0F6}" srcOrd="0" destOrd="0" parTransId="{57D076BC-558C-4D40-B4C0-7476ABF7CAB8}" sibTransId="{4EC3FB59-78E9-4369-98CB-C97FF05CE5F6}"/>
    <dgm:cxn modelId="{7A54A46C-8C6F-479E-862C-F0EDF8F45EBB}" type="presOf" srcId="{0D783D0C-F7F4-4CF4-9D3F-2D8120FFE0F6}" destId="{EC57D283-4084-496B-AC8B-EA2EA86ACC69}" srcOrd="0" destOrd="0" presId="urn:microsoft.com/office/officeart/2005/8/layout/orgChart1"/>
    <dgm:cxn modelId="{ABD87AA8-6116-4496-A826-FFCE5448E959}" type="presOf" srcId="{93643724-DFA0-433D-89AC-24A66A4B9E76}" destId="{F0438034-E362-4C9A-BEB3-84DD56DA0CC8}" srcOrd="1" destOrd="0" presId="urn:microsoft.com/office/officeart/2005/8/layout/orgChart1"/>
    <dgm:cxn modelId="{88C3C5B6-5F11-49DE-9096-61DEB15C1214}" type="presOf" srcId="{2D1AFE12-ADF1-4EC4-B3A7-937A3B9E0014}" destId="{8A26516C-6DF9-4C0E-B5B5-C1292067FF95}" srcOrd="0" destOrd="0" presId="urn:microsoft.com/office/officeart/2005/8/layout/orgChart1"/>
    <dgm:cxn modelId="{84E90DBF-1C4E-416B-873B-084147883B70}" type="presOf" srcId="{7AF726FC-EE3E-49AB-85BA-C84348ADE876}" destId="{7F56F37E-1ACD-4558-9DA3-95EEF4EA2388}" srcOrd="0" destOrd="0" presId="urn:microsoft.com/office/officeart/2005/8/layout/orgChart1"/>
    <dgm:cxn modelId="{D8862770-71B7-4F91-9074-E26B999798A5}" type="presOf" srcId="{12F1EF5B-FA93-4BF1-95B4-C59266F6C1FB}" destId="{031744E1-E6A9-4A1F-BF43-58AD722F26AC}" srcOrd="1" destOrd="0" presId="urn:microsoft.com/office/officeart/2005/8/layout/orgChart1"/>
    <dgm:cxn modelId="{9716F9EA-691A-420E-84F5-7428CF209B2A}" srcId="{0D783D0C-F7F4-4CF4-9D3F-2D8120FFE0F6}" destId="{7AF726FC-EE3E-49AB-85BA-C84348ADE876}" srcOrd="1" destOrd="0" parTransId="{2D1AFE12-ADF1-4EC4-B3A7-937A3B9E0014}" sibTransId="{FE95616D-C7F5-490C-8481-6A9062D898C5}"/>
    <dgm:cxn modelId="{E72CBC8E-38C9-4CE0-8529-72E8BA6E93F8}" srcId="{0D783D0C-F7F4-4CF4-9D3F-2D8120FFE0F6}" destId="{12F1EF5B-FA93-4BF1-95B4-C59266F6C1FB}" srcOrd="2" destOrd="0" parTransId="{16112446-1D1F-481B-AF6D-18A643485274}" sibTransId="{166AC9AD-7D9F-4E5E-B2E8-9329BD43B861}"/>
    <dgm:cxn modelId="{8F0A498E-7404-4473-AA31-CDDCC4D61BAA}" type="presOf" srcId="{16112446-1D1F-481B-AF6D-18A643485274}" destId="{FADCBF68-3C05-438B-B967-FB2A492EC9B9}" srcOrd="0" destOrd="0" presId="urn:microsoft.com/office/officeart/2005/8/layout/orgChart1"/>
    <dgm:cxn modelId="{E9BFC843-B254-4DEB-BCAB-74316DFB043A}" type="presOf" srcId="{0D783D0C-F7F4-4CF4-9D3F-2D8120FFE0F6}" destId="{26889B35-4F1A-480F-B1E0-7EB54A8A7A55}" srcOrd="1" destOrd="0" presId="urn:microsoft.com/office/officeart/2005/8/layout/orgChart1"/>
    <dgm:cxn modelId="{5E74D0D3-0E53-4478-8FC1-F6520696E9B0}" type="presOf" srcId="{7AF726FC-EE3E-49AB-85BA-C84348ADE876}" destId="{D43F4B0B-7F56-4145-AE3C-47829BD8174B}" srcOrd="1" destOrd="0" presId="urn:microsoft.com/office/officeart/2005/8/layout/orgChart1"/>
    <dgm:cxn modelId="{4F333E1C-9D7D-4916-9264-7AE5FB11DBCD}" type="presOf" srcId="{5B65E4FB-191E-4BE1-8B6D-E677CEB57C2F}" destId="{B161AFF3-E4B9-4357-988A-DCE0781361DB}" srcOrd="0" destOrd="0" presId="urn:microsoft.com/office/officeart/2005/8/layout/orgChart1"/>
    <dgm:cxn modelId="{390CAF72-705F-431A-BFDB-864EDA946FA2}" type="presOf" srcId="{27A4592E-FA1E-4C29-9EBA-5B21452CBF0C}" destId="{60C2D39B-55A6-4064-874D-04735EA510F5}" srcOrd="0" destOrd="0" presId="urn:microsoft.com/office/officeart/2005/8/layout/orgChart1"/>
    <dgm:cxn modelId="{0EC9C9D6-D8DD-4CE5-A03D-B679FA439F20}" type="presOf" srcId="{93643724-DFA0-433D-89AC-24A66A4B9E76}" destId="{6345C944-2BBD-432B-B774-084C40AFA49E}" srcOrd="0" destOrd="0" presId="urn:microsoft.com/office/officeart/2005/8/layout/orgChart1"/>
    <dgm:cxn modelId="{01096520-DEAC-47B4-B575-C5C57323A014}" srcId="{0D783D0C-F7F4-4CF4-9D3F-2D8120FFE0F6}" destId="{62F2644F-4562-47FE-BEC2-F8A095E00BE3}" srcOrd="3" destOrd="0" parTransId="{27A4592E-FA1E-4C29-9EBA-5B21452CBF0C}" sibTransId="{29797209-E6CA-4172-8F09-0937AF87D858}"/>
    <dgm:cxn modelId="{09EEF1F7-7FF8-4DB1-A6E2-BC8B310228AC}" type="presOf" srcId="{62F2644F-4562-47FE-BEC2-F8A095E00BE3}" destId="{75F443C5-7507-499A-87FC-BFCEA72EF4BB}" srcOrd="1" destOrd="0" presId="urn:microsoft.com/office/officeart/2005/8/layout/orgChart1"/>
    <dgm:cxn modelId="{0DC4B060-5841-4C7B-A009-F30056099E68}" srcId="{0D783D0C-F7F4-4CF4-9D3F-2D8120FFE0F6}" destId="{93643724-DFA0-433D-89AC-24A66A4B9E76}" srcOrd="0" destOrd="0" parTransId="{28260593-8054-450D-8EC0-FE5FFA0CE7EA}" sibTransId="{AA1B9227-5662-494B-9C6F-F2E342291224}"/>
    <dgm:cxn modelId="{38B4986A-43CB-4A68-9207-EE62753B97C6}" type="presOf" srcId="{12F1EF5B-FA93-4BF1-95B4-C59266F6C1FB}" destId="{41222FD4-2CE9-42C6-8168-54C424FCC54F}" srcOrd="0" destOrd="0" presId="urn:microsoft.com/office/officeart/2005/8/layout/orgChart1"/>
    <dgm:cxn modelId="{F7C06B5B-CBA2-45F9-BCB9-6871AF549068}" type="presOf" srcId="{28260593-8054-450D-8EC0-FE5FFA0CE7EA}" destId="{3AC2E846-6799-4543-9363-14D468E2A332}" srcOrd="0" destOrd="0" presId="urn:microsoft.com/office/officeart/2005/8/layout/orgChart1"/>
    <dgm:cxn modelId="{11219D7B-BF9F-4C74-B05C-D2CA302B1E68}" type="presParOf" srcId="{B161AFF3-E4B9-4357-988A-DCE0781361DB}" destId="{65C64E27-517E-49A5-8AC8-3F370A67AC26}" srcOrd="0" destOrd="0" presId="urn:microsoft.com/office/officeart/2005/8/layout/orgChart1"/>
    <dgm:cxn modelId="{310189B6-11F1-4ABD-896B-F131C1B93849}" type="presParOf" srcId="{65C64E27-517E-49A5-8AC8-3F370A67AC26}" destId="{8E136932-78DF-477C-8B99-BD256E61D24A}" srcOrd="0" destOrd="0" presId="urn:microsoft.com/office/officeart/2005/8/layout/orgChart1"/>
    <dgm:cxn modelId="{15783309-C821-4A15-B3CB-C336B8FE734F}" type="presParOf" srcId="{8E136932-78DF-477C-8B99-BD256E61D24A}" destId="{EC57D283-4084-496B-AC8B-EA2EA86ACC69}" srcOrd="0" destOrd="0" presId="urn:microsoft.com/office/officeart/2005/8/layout/orgChart1"/>
    <dgm:cxn modelId="{247F4FD9-9CFA-4A11-AA20-6ACA81FCAA18}" type="presParOf" srcId="{8E136932-78DF-477C-8B99-BD256E61D24A}" destId="{26889B35-4F1A-480F-B1E0-7EB54A8A7A55}" srcOrd="1" destOrd="0" presId="urn:microsoft.com/office/officeart/2005/8/layout/orgChart1"/>
    <dgm:cxn modelId="{305E2C4A-75F7-4442-AE19-DEA35DBB447A}" type="presParOf" srcId="{65C64E27-517E-49A5-8AC8-3F370A67AC26}" destId="{48574AF9-B8D1-48E5-BA6B-4A94C40FDA17}" srcOrd="1" destOrd="0" presId="urn:microsoft.com/office/officeart/2005/8/layout/orgChart1"/>
    <dgm:cxn modelId="{3ABD3D92-98E1-4BDA-92D0-A3338F4EBA2C}" type="presParOf" srcId="{48574AF9-B8D1-48E5-BA6B-4A94C40FDA17}" destId="{3AC2E846-6799-4543-9363-14D468E2A332}" srcOrd="0" destOrd="0" presId="urn:microsoft.com/office/officeart/2005/8/layout/orgChart1"/>
    <dgm:cxn modelId="{94BCBA8C-D6B0-451F-ABDC-A15F69FD9EA6}" type="presParOf" srcId="{48574AF9-B8D1-48E5-BA6B-4A94C40FDA17}" destId="{0957062E-E2BE-40B4-9047-CE3629422CB9}" srcOrd="1" destOrd="0" presId="urn:microsoft.com/office/officeart/2005/8/layout/orgChart1"/>
    <dgm:cxn modelId="{BEB9F99F-957F-438D-B9F6-C6BF06D247C2}" type="presParOf" srcId="{0957062E-E2BE-40B4-9047-CE3629422CB9}" destId="{8F622A04-4328-4A03-BF02-43BCD1AD6F57}" srcOrd="0" destOrd="0" presId="urn:microsoft.com/office/officeart/2005/8/layout/orgChart1"/>
    <dgm:cxn modelId="{CFF8259D-9F67-4DCF-9D8B-B92CEC31BC69}" type="presParOf" srcId="{8F622A04-4328-4A03-BF02-43BCD1AD6F57}" destId="{6345C944-2BBD-432B-B774-084C40AFA49E}" srcOrd="0" destOrd="0" presId="urn:microsoft.com/office/officeart/2005/8/layout/orgChart1"/>
    <dgm:cxn modelId="{9E94F4F8-399A-4653-8BC2-750C84620C93}" type="presParOf" srcId="{8F622A04-4328-4A03-BF02-43BCD1AD6F57}" destId="{F0438034-E362-4C9A-BEB3-84DD56DA0CC8}" srcOrd="1" destOrd="0" presId="urn:microsoft.com/office/officeart/2005/8/layout/orgChart1"/>
    <dgm:cxn modelId="{E1A9561D-1AF4-4C35-91DE-641148BB223C}" type="presParOf" srcId="{0957062E-E2BE-40B4-9047-CE3629422CB9}" destId="{CE55BF54-E4EC-4721-A1C5-4BDBA8C71810}" srcOrd="1" destOrd="0" presId="urn:microsoft.com/office/officeart/2005/8/layout/orgChart1"/>
    <dgm:cxn modelId="{B5F89955-5639-4842-ACE0-FB5846AE1032}" type="presParOf" srcId="{0957062E-E2BE-40B4-9047-CE3629422CB9}" destId="{F37E8FF4-46F9-4BDC-8376-1CED7FA0C52B}" srcOrd="2" destOrd="0" presId="urn:microsoft.com/office/officeart/2005/8/layout/orgChart1"/>
    <dgm:cxn modelId="{78303002-5C93-4BDB-A255-F1475898E6C8}" type="presParOf" srcId="{48574AF9-B8D1-48E5-BA6B-4A94C40FDA17}" destId="{8A26516C-6DF9-4C0E-B5B5-C1292067FF95}" srcOrd="2" destOrd="0" presId="urn:microsoft.com/office/officeart/2005/8/layout/orgChart1"/>
    <dgm:cxn modelId="{3BC958A7-6CAF-4F10-B702-1650EB3E62CF}" type="presParOf" srcId="{48574AF9-B8D1-48E5-BA6B-4A94C40FDA17}" destId="{F8B04EB0-1571-4CBC-9D35-6644C5E33AFB}" srcOrd="3" destOrd="0" presId="urn:microsoft.com/office/officeart/2005/8/layout/orgChart1"/>
    <dgm:cxn modelId="{83731D79-A745-4EDA-8F43-2FCCDC8E2DBA}" type="presParOf" srcId="{F8B04EB0-1571-4CBC-9D35-6644C5E33AFB}" destId="{7082AAF4-7AE3-45B8-9BE6-ED4F3649B209}" srcOrd="0" destOrd="0" presId="urn:microsoft.com/office/officeart/2005/8/layout/orgChart1"/>
    <dgm:cxn modelId="{141F5D54-853E-43DA-9714-E87D40EA45CE}" type="presParOf" srcId="{7082AAF4-7AE3-45B8-9BE6-ED4F3649B209}" destId="{7F56F37E-1ACD-4558-9DA3-95EEF4EA2388}" srcOrd="0" destOrd="0" presId="urn:microsoft.com/office/officeart/2005/8/layout/orgChart1"/>
    <dgm:cxn modelId="{FFF19EE1-122C-468E-BF5E-5DBDE098ECF7}" type="presParOf" srcId="{7082AAF4-7AE3-45B8-9BE6-ED4F3649B209}" destId="{D43F4B0B-7F56-4145-AE3C-47829BD8174B}" srcOrd="1" destOrd="0" presId="urn:microsoft.com/office/officeart/2005/8/layout/orgChart1"/>
    <dgm:cxn modelId="{44816A26-F248-4517-9BDC-F6EF8682A5F0}" type="presParOf" srcId="{F8B04EB0-1571-4CBC-9D35-6644C5E33AFB}" destId="{99C52CD0-603E-4241-8437-D1AA341D317E}" srcOrd="1" destOrd="0" presId="urn:microsoft.com/office/officeart/2005/8/layout/orgChart1"/>
    <dgm:cxn modelId="{B439C931-2F6D-4EB3-A97A-071237915425}" type="presParOf" srcId="{F8B04EB0-1571-4CBC-9D35-6644C5E33AFB}" destId="{AA5AFD1F-BD06-4F5D-9247-8BADCAD46CFA}" srcOrd="2" destOrd="0" presId="urn:microsoft.com/office/officeart/2005/8/layout/orgChart1"/>
    <dgm:cxn modelId="{F74B2695-FBCB-4CD4-98BF-9C4240C9C928}" type="presParOf" srcId="{48574AF9-B8D1-48E5-BA6B-4A94C40FDA17}" destId="{FADCBF68-3C05-438B-B967-FB2A492EC9B9}" srcOrd="4" destOrd="0" presId="urn:microsoft.com/office/officeart/2005/8/layout/orgChart1"/>
    <dgm:cxn modelId="{8B961F75-1D10-4D2F-BA24-A28D2B41ED26}" type="presParOf" srcId="{48574AF9-B8D1-48E5-BA6B-4A94C40FDA17}" destId="{6024CDBE-CB7A-4EE1-971F-825AB3D598BD}" srcOrd="5" destOrd="0" presId="urn:microsoft.com/office/officeart/2005/8/layout/orgChart1"/>
    <dgm:cxn modelId="{E169EF5D-369C-4C35-8B26-026CBD10CE4F}" type="presParOf" srcId="{6024CDBE-CB7A-4EE1-971F-825AB3D598BD}" destId="{057DCC65-189E-439D-AB1C-DCBDE80803B3}" srcOrd="0" destOrd="0" presId="urn:microsoft.com/office/officeart/2005/8/layout/orgChart1"/>
    <dgm:cxn modelId="{4437321E-542D-4B7B-88BE-E16331183326}" type="presParOf" srcId="{057DCC65-189E-439D-AB1C-DCBDE80803B3}" destId="{41222FD4-2CE9-42C6-8168-54C424FCC54F}" srcOrd="0" destOrd="0" presId="urn:microsoft.com/office/officeart/2005/8/layout/orgChart1"/>
    <dgm:cxn modelId="{867B7DEA-2E29-4EE9-A60F-139994D3599A}" type="presParOf" srcId="{057DCC65-189E-439D-AB1C-DCBDE80803B3}" destId="{031744E1-E6A9-4A1F-BF43-58AD722F26AC}" srcOrd="1" destOrd="0" presId="urn:microsoft.com/office/officeart/2005/8/layout/orgChart1"/>
    <dgm:cxn modelId="{505BF059-33E3-437A-BF5E-2E79396DBF65}" type="presParOf" srcId="{6024CDBE-CB7A-4EE1-971F-825AB3D598BD}" destId="{6AB7331E-14E0-4458-BBCC-21F333FBA4B9}" srcOrd="1" destOrd="0" presId="urn:microsoft.com/office/officeart/2005/8/layout/orgChart1"/>
    <dgm:cxn modelId="{174DD9C8-EC69-48F2-BDAC-E2B6ACE7DD92}" type="presParOf" srcId="{6024CDBE-CB7A-4EE1-971F-825AB3D598BD}" destId="{DE0845A4-2F97-4C48-9610-4D2497C06634}" srcOrd="2" destOrd="0" presId="urn:microsoft.com/office/officeart/2005/8/layout/orgChart1"/>
    <dgm:cxn modelId="{D683D9DA-1215-45C7-B592-11DDD532BB7B}" type="presParOf" srcId="{48574AF9-B8D1-48E5-BA6B-4A94C40FDA17}" destId="{60C2D39B-55A6-4064-874D-04735EA510F5}" srcOrd="6" destOrd="0" presId="urn:microsoft.com/office/officeart/2005/8/layout/orgChart1"/>
    <dgm:cxn modelId="{753873C0-7531-4092-B41F-E379B7C668C9}" type="presParOf" srcId="{48574AF9-B8D1-48E5-BA6B-4A94C40FDA17}" destId="{3B7E8D84-E5BA-46EE-B56F-2B6DA5891C8F}" srcOrd="7" destOrd="0" presId="urn:microsoft.com/office/officeart/2005/8/layout/orgChart1"/>
    <dgm:cxn modelId="{8A910483-1074-419C-B203-89530F56F0B7}" type="presParOf" srcId="{3B7E8D84-E5BA-46EE-B56F-2B6DA5891C8F}" destId="{F71CCBD8-41A7-45FE-9C26-C7532BC467EF}" srcOrd="0" destOrd="0" presId="urn:microsoft.com/office/officeart/2005/8/layout/orgChart1"/>
    <dgm:cxn modelId="{F64602EB-CE41-4E30-91F6-9618AC617D61}" type="presParOf" srcId="{F71CCBD8-41A7-45FE-9C26-C7532BC467EF}" destId="{9FB147AD-922C-4A95-8FCF-0F8306993588}" srcOrd="0" destOrd="0" presId="urn:microsoft.com/office/officeart/2005/8/layout/orgChart1"/>
    <dgm:cxn modelId="{BEE1BDB2-DC4B-41C0-9508-2A7EF9B89B27}" type="presParOf" srcId="{F71CCBD8-41A7-45FE-9C26-C7532BC467EF}" destId="{75F443C5-7507-499A-87FC-BFCEA72EF4BB}" srcOrd="1" destOrd="0" presId="urn:microsoft.com/office/officeart/2005/8/layout/orgChart1"/>
    <dgm:cxn modelId="{3B321353-056F-44C1-80B2-0FB4FB93687E}" type="presParOf" srcId="{3B7E8D84-E5BA-46EE-B56F-2B6DA5891C8F}" destId="{7A7591AE-B172-405C-BD91-3774DD02B018}" srcOrd="1" destOrd="0" presId="urn:microsoft.com/office/officeart/2005/8/layout/orgChart1"/>
    <dgm:cxn modelId="{FC4AE461-C3F5-4CCF-AC27-5B1B3D19B92F}" type="presParOf" srcId="{3B7E8D84-E5BA-46EE-B56F-2B6DA5891C8F}" destId="{538ED432-7284-49EB-B695-2D19E485DA37}" srcOrd="2" destOrd="0" presId="urn:microsoft.com/office/officeart/2005/8/layout/orgChart1"/>
    <dgm:cxn modelId="{0714F47A-458A-4C74-9025-0A405E100C1F}" type="presParOf" srcId="{65C64E27-517E-49A5-8AC8-3F370A67AC26}" destId="{582D2BC7-9EF6-47FE-8C27-FE3DCAADAD3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E4F235-4952-4579-88D4-B437710E1046}" type="doc">
      <dgm:prSet loTypeId="urn:microsoft.com/office/officeart/2005/8/layout/orgChart1" loCatId="hierarchy" qsTypeId="urn:microsoft.com/office/officeart/2005/8/quickstyle/simple1" qsCatId="simple" csTypeId="urn:microsoft.com/office/officeart/2005/8/colors/accent1_2" csCatId="accent1"/>
      <dgm:spPr/>
    </dgm:pt>
    <dgm:pt modelId="{2C6DC183-FA11-41E1-B5DB-545EAAF57CC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Açıklamanın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Kullanıldığı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Metin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Türleri</a:t>
          </a:r>
          <a:endParaRPr kumimoji="0" lang="tr-TR" altLang="tr-TR" b="0" i="0" u="none" strike="noStrike" cap="none" normalizeH="0" baseline="0" smtClean="0">
            <a:ln>
              <a:noFill/>
            </a:ln>
            <a:solidFill>
              <a:schemeClr val="tx1"/>
            </a:solidFill>
            <a:effectLst/>
            <a:latin typeface="Times New Roman" pitchFamily="18" charset="0"/>
          </a:endParaRPr>
        </a:p>
      </dgm:t>
    </dgm:pt>
    <dgm:pt modelId="{D5303556-94B7-453C-B49F-4F02F4862DC3}" type="parTrans" cxnId="{148D23D0-1CFC-4F3A-896C-A61112077EEF}">
      <dgm:prSet/>
      <dgm:spPr/>
    </dgm:pt>
    <dgm:pt modelId="{7C4EDAA3-0F68-446F-968E-5A17BDDE0CEB}" type="sibTrans" cxnId="{148D23D0-1CFC-4F3A-896C-A61112077EEF}">
      <dgm:prSet/>
      <dgm:spPr/>
    </dgm:pt>
    <dgm:pt modelId="{8906021D-EBFD-4CAF-8177-8C22692D048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Fıkra</a:t>
          </a:r>
          <a:endParaRPr kumimoji="0" lang="tr-TR" altLang="tr-TR" b="0" i="0" u="none" strike="noStrike" cap="none" normalizeH="0" baseline="0" smtClean="0">
            <a:ln>
              <a:noFill/>
            </a:ln>
            <a:solidFill>
              <a:schemeClr val="tx1"/>
            </a:solidFill>
            <a:effectLst/>
            <a:latin typeface="Times New Roman" pitchFamily="18" charset="0"/>
          </a:endParaRPr>
        </a:p>
      </dgm:t>
    </dgm:pt>
    <dgm:pt modelId="{C778E14E-7858-4196-8748-B6B00DC58E47}" type="parTrans" cxnId="{DA6170C9-47FD-4F1E-A329-46306D84330F}">
      <dgm:prSet/>
      <dgm:spPr/>
    </dgm:pt>
    <dgm:pt modelId="{C39F4374-3846-44BC-964F-1271AE97DCAB}" type="sibTrans" cxnId="{DA6170C9-47FD-4F1E-A329-46306D84330F}">
      <dgm:prSet/>
      <dgm:spPr/>
    </dgm:pt>
    <dgm:pt modelId="{30F76212-6E29-4FDD-9F87-83C41653CE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Deneme</a:t>
          </a:r>
          <a:endParaRPr kumimoji="0" lang="tr-TR" altLang="tr-TR" b="0" i="0" u="none" strike="noStrike" cap="none" normalizeH="0" baseline="0" smtClean="0">
            <a:ln>
              <a:noFill/>
            </a:ln>
            <a:solidFill>
              <a:schemeClr val="tx1"/>
            </a:solidFill>
            <a:effectLst/>
            <a:latin typeface="Times New Roman" pitchFamily="18" charset="0"/>
          </a:endParaRPr>
        </a:p>
      </dgm:t>
    </dgm:pt>
    <dgm:pt modelId="{0D00259F-1EBA-4650-B9AB-33EBBFCD2B36}" type="parTrans" cxnId="{A8AB3004-B2E6-4F8A-9577-6B43BA310FDA}">
      <dgm:prSet/>
      <dgm:spPr/>
    </dgm:pt>
    <dgm:pt modelId="{8D1B7CE3-E693-4B67-B307-F7F41016BE4B}" type="sibTrans" cxnId="{A8AB3004-B2E6-4F8A-9577-6B43BA310FDA}">
      <dgm:prSet/>
      <dgm:spPr/>
    </dgm:pt>
    <dgm:pt modelId="{C839BA14-C4D4-42FF-81E0-C5651FAC37C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Makale</a:t>
          </a:r>
          <a:endParaRPr kumimoji="0" lang="tr-TR" altLang="tr-TR" b="0" i="0" u="none" strike="noStrike" cap="none" normalizeH="0" baseline="0" smtClean="0">
            <a:ln>
              <a:noFill/>
            </a:ln>
            <a:solidFill>
              <a:schemeClr val="tx1"/>
            </a:solidFill>
            <a:effectLst/>
            <a:latin typeface="Times New Roman" pitchFamily="18" charset="0"/>
          </a:endParaRPr>
        </a:p>
      </dgm:t>
    </dgm:pt>
    <dgm:pt modelId="{BB3315B2-F610-41BC-BAAA-FF6C9298EEBA}" type="parTrans" cxnId="{E4E7C477-D9A7-4422-B056-BAEC8C95CC1A}">
      <dgm:prSet/>
      <dgm:spPr/>
    </dgm:pt>
    <dgm:pt modelId="{4DFEE886-7CE4-493E-8591-27C198807461}" type="sibTrans" cxnId="{E4E7C477-D9A7-4422-B056-BAEC8C95CC1A}">
      <dgm:prSet/>
      <dgm:spPr/>
    </dgm:pt>
    <dgm:pt modelId="{86E2B4C7-869B-4662-BEEC-6F7BFCB7091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Röportaj</a:t>
          </a:r>
          <a:endParaRPr kumimoji="0" lang="tr-TR" altLang="tr-TR" b="0" i="0" u="none" strike="noStrike" cap="none" normalizeH="0" baseline="0" smtClean="0">
            <a:ln>
              <a:noFill/>
            </a:ln>
            <a:solidFill>
              <a:schemeClr val="tx1"/>
            </a:solidFill>
            <a:effectLst/>
            <a:latin typeface="Times New Roman" pitchFamily="18" charset="0"/>
          </a:endParaRPr>
        </a:p>
      </dgm:t>
    </dgm:pt>
    <dgm:pt modelId="{F4C13805-3E97-4B07-8D69-BE05A6F2AF03}" type="parTrans" cxnId="{53F1BC08-FF47-4CAD-B339-F9BB9561C9F4}">
      <dgm:prSet/>
      <dgm:spPr/>
    </dgm:pt>
    <dgm:pt modelId="{CFDD512E-1C57-414C-96E3-E2A3A89DDCC5}" type="sibTrans" cxnId="{53F1BC08-FF47-4CAD-B339-F9BB9561C9F4}">
      <dgm:prSet/>
      <dgm:spPr/>
    </dgm:pt>
    <dgm:pt modelId="{B5AF45B4-123C-486C-89AD-376D85E616E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0" i="0" u="none" strike="noStrike" cap="none" normalizeH="0" baseline="0" smtClean="0">
              <a:ln>
                <a:noFill/>
              </a:ln>
              <a:solidFill>
                <a:schemeClr val="tx1"/>
              </a:solidFill>
              <a:effectLst/>
              <a:latin typeface="Times New Roman" pitchFamily="18" charset="0"/>
            </a:rPr>
            <a:t>Eleştiri </a:t>
          </a:r>
          <a:endParaRPr kumimoji="0" lang="tr-TR" altLang="tr-TR" b="0" i="0" u="none" strike="noStrike" cap="none" normalizeH="0" baseline="0" smtClean="0">
            <a:ln>
              <a:noFill/>
            </a:ln>
            <a:solidFill>
              <a:schemeClr val="tx1"/>
            </a:solidFill>
            <a:effectLst/>
            <a:latin typeface="Times New Roman" pitchFamily="18" charset="0"/>
          </a:endParaRPr>
        </a:p>
      </dgm:t>
    </dgm:pt>
    <dgm:pt modelId="{4D124076-FC7D-4025-9C16-37277C32CA46}" type="parTrans" cxnId="{0794E0FF-B8F2-4589-9ACA-08ABF052EB08}">
      <dgm:prSet/>
      <dgm:spPr/>
    </dgm:pt>
    <dgm:pt modelId="{54A20F3A-6AE8-478F-B0E9-F12653EA7150}" type="sibTrans" cxnId="{0794E0FF-B8F2-4589-9ACA-08ABF052EB08}">
      <dgm:prSet/>
      <dgm:spPr/>
    </dgm:pt>
    <dgm:pt modelId="{02690939-F926-4083-BF15-E17D1696B06B}" type="pres">
      <dgm:prSet presAssocID="{06E4F235-4952-4579-88D4-B437710E1046}" presName="hierChild1" presStyleCnt="0">
        <dgm:presLayoutVars>
          <dgm:orgChart val="1"/>
          <dgm:chPref val="1"/>
          <dgm:dir/>
          <dgm:animOne val="branch"/>
          <dgm:animLvl val="lvl"/>
          <dgm:resizeHandles/>
        </dgm:presLayoutVars>
      </dgm:prSet>
      <dgm:spPr/>
    </dgm:pt>
    <dgm:pt modelId="{7A75E315-31DC-4DD5-A9B2-E5F3B048336D}" type="pres">
      <dgm:prSet presAssocID="{2C6DC183-FA11-41E1-B5DB-545EAAF57CCB}" presName="hierRoot1" presStyleCnt="0">
        <dgm:presLayoutVars>
          <dgm:hierBranch/>
        </dgm:presLayoutVars>
      </dgm:prSet>
      <dgm:spPr/>
    </dgm:pt>
    <dgm:pt modelId="{0947F560-6118-4078-833F-DEAC7EE0F19A}" type="pres">
      <dgm:prSet presAssocID="{2C6DC183-FA11-41E1-B5DB-545EAAF57CCB}" presName="rootComposite1" presStyleCnt="0"/>
      <dgm:spPr/>
    </dgm:pt>
    <dgm:pt modelId="{D0C6DFC1-DCF8-4F39-ADF0-3AE86F651FF1}" type="pres">
      <dgm:prSet presAssocID="{2C6DC183-FA11-41E1-B5DB-545EAAF57CCB}" presName="rootText1" presStyleLbl="node0" presStyleIdx="0" presStyleCnt="1">
        <dgm:presLayoutVars>
          <dgm:chPref val="3"/>
        </dgm:presLayoutVars>
      </dgm:prSet>
      <dgm:spPr/>
    </dgm:pt>
    <dgm:pt modelId="{B9227C20-CA37-40CD-A658-59A64820D85F}" type="pres">
      <dgm:prSet presAssocID="{2C6DC183-FA11-41E1-B5DB-545EAAF57CCB}" presName="rootConnector1" presStyleLbl="node1" presStyleIdx="0" presStyleCnt="0"/>
      <dgm:spPr/>
    </dgm:pt>
    <dgm:pt modelId="{08805206-51E7-41D5-8CCF-D98FE36B91FD}" type="pres">
      <dgm:prSet presAssocID="{2C6DC183-FA11-41E1-B5DB-545EAAF57CCB}" presName="hierChild2" presStyleCnt="0"/>
      <dgm:spPr/>
    </dgm:pt>
    <dgm:pt modelId="{57DDECB7-21AC-41F0-A673-56B903568E9A}" type="pres">
      <dgm:prSet presAssocID="{C778E14E-7858-4196-8748-B6B00DC58E47}" presName="Name35" presStyleLbl="parChTrans1D2" presStyleIdx="0" presStyleCnt="5"/>
      <dgm:spPr/>
    </dgm:pt>
    <dgm:pt modelId="{34834DB5-A6F2-4C1C-9BFA-4A11FA5C9DFE}" type="pres">
      <dgm:prSet presAssocID="{8906021D-EBFD-4CAF-8177-8C22692D0480}" presName="hierRoot2" presStyleCnt="0">
        <dgm:presLayoutVars>
          <dgm:hierBranch/>
        </dgm:presLayoutVars>
      </dgm:prSet>
      <dgm:spPr/>
    </dgm:pt>
    <dgm:pt modelId="{70937F55-1726-461E-8C71-22FD6CF61101}" type="pres">
      <dgm:prSet presAssocID="{8906021D-EBFD-4CAF-8177-8C22692D0480}" presName="rootComposite" presStyleCnt="0"/>
      <dgm:spPr/>
    </dgm:pt>
    <dgm:pt modelId="{2989BFEB-AFA6-4A56-A0D0-D8A6F2E88440}" type="pres">
      <dgm:prSet presAssocID="{8906021D-EBFD-4CAF-8177-8C22692D0480}" presName="rootText" presStyleLbl="node2" presStyleIdx="0" presStyleCnt="5">
        <dgm:presLayoutVars>
          <dgm:chPref val="3"/>
        </dgm:presLayoutVars>
      </dgm:prSet>
      <dgm:spPr/>
    </dgm:pt>
    <dgm:pt modelId="{66BCC1FD-49CF-459B-A71C-0C7EF63002F0}" type="pres">
      <dgm:prSet presAssocID="{8906021D-EBFD-4CAF-8177-8C22692D0480}" presName="rootConnector" presStyleLbl="node2" presStyleIdx="0" presStyleCnt="5"/>
      <dgm:spPr/>
    </dgm:pt>
    <dgm:pt modelId="{B3173943-1E14-41FF-8D68-4B1A9C88DF51}" type="pres">
      <dgm:prSet presAssocID="{8906021D-EBFD-4CAF-8177-8C22692D0480}" presName="hierChild4" presStyleCnt="0"/>
      <dgm:spPr/>
    </dgm:pt>
    <dgm:pt modelId="{FF616BED-4118-4FAF-B3C9-2BB6F3A7FD2B}" type="pres">
      <dgm:prSet presAssocID="{8906021D-EBFD-4CAF-8177-8C22692D0480}" presName="hierChild5" presStyleCnt="0"/>
      <dgm:spPr/>
    </dgm:pt>
    <dgm:pt modelId="{7E7FA985-A89B-49FE-8D79-2FFC9843439C}" type="pres">
      <dgm:prSet presAssocID="{0D00259F-1EBA-4650-B9AB-33EBBFCD2B36}" presName="Name35" presStyleLbl="parChTrans1D2" presStyleIdx="1" presStyleCnt="5"/>
      <dgm:spPr/>
    </dgm:pt>
    <dgm:pt modelId="{D5CF2C0D-F67F-4068-913E-E174ED57C2F0}" type="pres">
      <dgm:prSet presAssocID="{30F76212-6E29-4FDD-9F87-83C41653CED6}" presName="hierRoot2" presStyleCnt="0">
        <dgm:presLayoutVars>
          <dgm:hierBranch/>
        </dgm:presLayoutVars>
      </dgm:prSet>
      <dgm:spPr/>
    </dgm:pt>
    <dgm:pt modelId="{FDD27AE8-A56B-4D99-A9C2-45EB8A23D8C9}" type="pres">
      <dgm:prSet presAssocID="{30F76212-6E29-4FDD-9F87-83C41653CED6}" presName="rootComposite" presStyleCnt="0"/>
      <dgm:spPr/>
    </dgm:pt>
    <dgm:pt modelId="{AAF3E98F-91A5-43F5-8AEF-D2F5E14D0F5F}" type="pres">
      <dgm:prSet presAssocID="{30F76212-6E29-4FDD-9F87-83C41653CED6}" presName="rootText" presStyleLbl="node2" presStyleIdx="1" presStyleCnt="5">
        <dgm:presLayoutVars>
          <dgm:chPref val="3"/>
        </dgm:presLayoutVars>
      </dgm:prSet>
      <dgm:spPr/>
    </dgm:pt>
    <dgm:pt modelId="{10CEDD5B-90B8-4F08-BD09-76070D0C8234}" type="pres">
      <dgm:prSet presAssocID="{30F76212-6E29-4FDD-9F87-83C41653CED6}" presName="rootConnector" presStyleLbl="node2" presStyleIdx="1" presStyleCnt="5"/>
      <dgm:spPr/>
    </dgm:pt>
    <dgm:pt modelId="{EAEFF34E-1B88-41C3-A544-DD0A5222CB25}" type="pres">
      <dgm:prSet presAssocID="{30F76212-6E29-4FDD-9F87-83C41653CED6}" presName="hierChild4" presStyleCnt="0"/>
      <dgm:spPr/>
    </dgm:pt>
    <dgm:pt modelId="{84DEBA45-54CA-4650-AAED-BDB2BEA390B2}" type="pres">
      <dgm:prSet presAssocID="{30F76212-6E29-4FDD-9F87-83C41653CED6}" presName="hierChild5" presStyleCnt="0"/>
      <dgm:spPr/>
    </dgm:pt>
    <dgm:pt modelId="{EDF9D47D-13B4-4976-88E5-402185A8DFB3}" type="pres">
      <dgm:prSet presAssocID="{BB3315B2-F610-41BC-BAAA-FF6C9298EEBA}" presName="Name35" presStyleLbl="parChTrans1D2" presStyleIdx="2" presStyleCnt="5"/>
      <dgm:spPr/>
    </dgm:pt>
    <dgm:pt modelId="{B745C946-7104-4E89-B022-82DD0C2DF642}" type="pres">
      <dgm:prSet presAssocID="{C839BA14-C4D4-42FF-81E0-C5651FAC37C9}" presName="hierRoot2" presStyleCnt="0">
        <dgm:presLayoutVars>
          <dgm:hierBranch/>
        </dgm:presLayoutVars>
      </dgm:prSet>
      <dgm:spPr/>
    </dgm:pt>
    <dgm:pt modelId="{55B18275-AB87-4E76-A8CC-1B6440F4C112}" type="pres">
      <dgm:prSet presAssocID="{C839BA14-C4D4-42FF-81E0-C5651FAC37C9}" presName="rootComposite" presStyleCnt="0"/>
      <dgm:spPr/>
    </dgm:pt>
    <dgm:pt modelId="{1E8DF2EE-0152-4C00-A5C7-19DF35FEBF12}" type="pres">
      <dgm:prSet presAssocID="{C839BA14-C4D4-42FF-81E0-C5651FAC37C9}" presName="rootText" presStyleLbl="node2" presStyleIdx="2" presStyleCnt="5">
        <dgm:presLayoutVars>
          <dgm:chPref val="3"/>
        </dgm:presLayoutVars>
      </dgm:prSet>
      <dgm:spPr/>
    </dgm:pt>
    <dgm:pt modelId="{13A8F7F5-C00B-4634-A359-5DADA456B2D6}" type="pres">
      <dgm:prSet presAssocID="{C839BA14-C4D4-42FF-81E0-C5651FAC37C9}" presName="rootConnector" presStyleLbl="node2" presStyleIdx="2" presStyleCnt="5"/>
      <dgm:spPr/>
    </dgm:pt>
    <dgm:pt modelId="{8A8BC16C-FF5D-4957-AC70-293D3D735831}" type="pres">
      <dgm:prSet presAssocID="{C839BA14-C4D4-42FF-81E0-C5651FAC37C9}" presName="hierChild4" presStyleCnt="0"/>
      <dgm:spPr/>
    </dgm:pt>
    <dgm:pt modelId="{1B4CFD0A-EFFB-4E16-A064-FAEF12F6FA52}" type="pres">
      <dgm:prSet presAssocID="{C839BA14-C4D4-42FF-81E0-C5651FAC37C9}" presName="hierChild5" presStyleCnt="0"/>
      <dgm:spPr/>
    </dgm:pt>
    <dgm:pt modelId="{871E8F62-FB0C-4E3D-90B6-BE5FCA39A05C}" type="pres">
      <dgm:prSet presAssocID="{F4C13805-3E97-4B07-8D69-BE05A6F2AF03}" presName="Name35" presStyleLbl="parChTrans1D2" presStyleIdx="3" presStyleCnt="5"/>
      <dgm:spPr/>
    </dgm:pt>
    <dgm:pt modelId="{7879021E-A09A-4621-9224-0AE1228E6110}" type="pres">
      <dgm:prSet presAssocID="{86E2B4C7-869B-4662-BEEC-6F7BFCB70915}" presName="hierRoot2" presStyleCnt="0">
        <dgm:presLayoutVars>
          <dgm:hierBranch/>
        </dgm:presLayoutVars>
      </dgm:prSet>
      <dgm:spPr/>
    </dgm:pt>
    <dgm:pt modelId="{7A5CDC21-DF5F-47EF-8FCA-C01DB22D41E7}" type="pres">
      <dgm:prSet presAssocID="{86E2B4C7-869B-4662-BEEC-6F7BFCB70915}" presName="rootComposite" presStyleCnt="0"/>
      <dgm:spPr/>
    </dgm:pt>
    <dgm:pt modelId="{ED2F82DF-0EE1-45D1-945F-F8B908824E9E}" type="pres">
      <dgm:prSet presAssocID="{86E2B4C7-869B-4662-BEEC-6F7BFCB70915}" presName="rootText" presStyleLbl="node2" presStyleIdx="3" presStyleCnt="5">
        <dgm:presLayoutVars>
          <dgm:chPref val="3"/>
        </dgm:presLayoutVars>
      </dgm:prSet>
      <dgm:spPr/>
    </dgm:pt>
    <dgm:pt modelId="{7DBCF869-65E0-4172-93FB-77EDA2941E99}" type="pres">
      <dgm:prSet presAssocID="{86E2B4C7-869B-4662-BEEC-6F7BFCB70915}" presName="rootConnector" presStyleLbl="node2" presStyleIdx="3" presStyleCnt="5"/>
      <dgm:spPr/>
    </dgm:pt>
    <dgm:pt modelId="{64D21E47-F1CB-46FC-AE1D-1F6497A2DB4F}" type="pres">
      <dgm:prSet presAssocID="{86E2B4C7-869B-4662-BEEC-6F7BFCB70915}" presName="hierChild4" presStyleCnt="0"/>
      <dgm:spPr/>
    </dgm:pt>
    <dgm:pt modelId="{F6C0BF0D-EFE7-4164-B2EF-D23DBE91EBE0}" type="pres">
      <dgm:prSet presAssocID="{86E2B4C7-869B-4662-BEEC-6F7BFCB70915}" presName="hierChild5" presStyleCnt="0"/>
      <dgm:spPr/>
    </dgm:pt>
    <dgm:pt modelId="{CB6EBB65-B34E-4346-899D-2E2CB0BAA541}" type="pres">
      <dgm:prSet presAssocID="{4D124076-FC7D-4025-9C16-37277C32CA46}" presName="Name35" presStyleLbl="parChTrans1D2" presStyleIdx="4" presStyleCnt="5"/>
      <dgm:spPr/>
    </dgm:pt>
    <dgm:pt modelId="{01F660FA-AB89-4581-B9FC-22AB5902EAAC}" type="pres">
      <dgm:prSet presAssocID="{B5AF45B4-123C-486C-89AD-376D85E616E9}" presName="hierRoot2" presStyleCnt="0">
        <dgm:presLayoutVars>
          <dgm:hierBranch/>
        </dgm:presLayoutVars>
      </dgm:prSet>
      <dgm:spPr/>
    </dgm:pt>
    <dgm:pt modelId="{584B82CC-236E-4CFE-B599-4AB2B67FE8ED}" type="pres">
      <dgm:prSet presAssocID="{B5AF45B4-123C-486C-89AD-376D85E616E9}" presName="rootComposite" presStyleCnt="0"/>
      <dgm:spPr/>
    </dgm:pt>
    <dgm:pt modelId="{9CAE0A7E-D32A-49DC-9BDE-62A1D5C09D24}" type="pres">
      <dgm:prSet presAssocID="{B5AF45B4-123C-486C-89AD-376D85E616E9}" presName="rootText" presStyleLbl="node2" presStyleIdx="4" presStyleCnt="5">
        <dgm:presLayoutVars>
          <dgm:chPref val="3"/>
        </dgm:presLayoutVars>
      </dgm:prSet>
      <dgm:spPr/>
    </dgm:pt>
    <dgm:pt modelId="{CA69D58C-46C7-44B7-B25F-DD8FE7B7515D}" type="pres">
      <dgm:prSet presAssocID="{B5AF45B4-123C-486C-89AD-376D85E616E9}" presName="rootConnector" presStyleLbl="node2" presStyleIdx="4" presStyleCnt="5"/>
      <dgm:spPr/>
    </dgm:pt>
    <dgm:pt modelId="{1FCB3AD6-229D-4C34-A769-EBE83F8C5061}" type="pres">
      <dgm:prSet presAssocID="{B5AF45B4-123C-486C-89AD-376D85E616E9}" presName="hierChild4" presStyleCnt="0"/>
      <dgm:spPr/>
    </dgm:pt>
    <dgm:pt modelId="{8108783E-0613-437B-84E7-5DBCC2E2D2F4}" type="pres">
      <dgm:prSet presAssocID="{B5AF45B4-123C-486C-89AD-376D85E616E9}" presName="hierChild5" presStyleCnt="0"/>
      <dgm:spPr/>
    </dgm:pt>
    <dgm:pt modelId="{D85B9C2D-F9FE-4BDF-AEAC-F0AE9A133CCA}" type="pres">
      <dgm:prSet presAssocID="{2C6DC183-FA11-41E1-B5DB-545EAAF57CCB}" presName="hierChild3" presStyleCnt="0"/>
      <dgm:spPr/>
    </dgm:pt>
  </dgm:ptLst>
  <dgm:cxnLst>
    <dgm:cxn modelId="{8ACFDC91-6E9E-469D-903C-680093917047}" type="presOf" srcId="{8906021D-EBFD-4CAF-8177-8C22692D0480}" destId="{66BCC1FD-49CF-459B-A71C-0C7EF63002F0}" srcOrd="1" destOrd="0" presId="urn:microsoft.com/office/officeart/2005/8/layout/orgChart1"/>
    <dgm:cxn modelId="{E4E7C477-D9A7-4422-B056-BAEC8C95CC1A}" srcId="{2C6DC183-FA11-41E1-B5DB-545EAAF57CCB}" destId="{C839BA14-C4D4-42FF-81E0-C5651FAC37C9}" srcOrd="2" destOrd="0" parTransId="{BB3315B2-F610-41BC-BAAA-FF6C9298EEBA}" sibTransId="{4DFEE886-7CE4-493E-8591-27C198807461}"/>
    <dgm:cxn modelId="{A8AB3004-B2E6-4F8A-9577-6B43BA310FDA}" srcId="{2C6DC183-FA11-41E1-B5DB-545EAAF57CCB}" destId="{30F76212-6E29-4FDD-9F87-83C41653CED6}" srcOrd="1" destOrd="0" parTransId="{0D00259F-1EBA-4650-B9AB-33EBBFCD2B36}" sibTransId="{8D1B7CE3-E693-4B67-B307-F7F41016BE4B}"/>
    <dgm:cxn modelId="{00A500CD-85AF-46AB-8A49-78B76519D661}" type="presOf" srcId="{30F76212-6E29-4FDD-9F87-83C41653CED6}" destId="{10CEDD5B-90B8-4F08-BD09-76070D0C8234}" srcOrd="1" destOrd="0" presId="urn:microsoft.com/office/officeart/2005/8/layout/orgChart1"/>
    <dgm:cxn modelId="{0794E0FF-B8F2-4589-9ACA-08ABF052EB08}" srcId="{2C6DC183-FA11-41E1-B5DB-545EAAF57CCB}" destId="{B5AF45B4-123C-486C-89AD-376D85E616E9}" srcOrd="4" destOrd="0" parTransId="{4D124076-FC7D-4025-9C16-37277C32CA46}" sibTransId="{54A20F3A-6AE8-478F-B0E9-F12653EA7150}"/>
    <dgm:cxn modelId="{53F1BC08-FF47-4CAD-B339-F9BB9561C9F4}" srcId="{2C6DC183-FA11-41E1-B5DB-545EAAF57CCB}" destId="{86E2B4C7-869B-4662-BEEC-6F7BFCB70915}" srcOrd="3" destOrd="0" parTransId="{F4C13805-3E97-4B07-8D69-BE05A6F2AF03}" sibTransId="{CFDD512E-1C57-414C-96E3-E2A3A89DDCC5}"/>
    <dgm:cxn modelId="{A995A749-60CF-4EEB-A591-1DBB251A5800}" type="presOf" srcId="{86E2B4C7-869B-4662-BEEC-6F7BFCB70915}" destId="{7DBCF869-65E0-4172-93FB-77EDA2941E99}" srcOrd="1" destOrd="0" presId="urn:microsoft.com/office/officeart/2005/8/layout/orgChart1"/>
    <dgm:cxn modelId="{6EC7428D-CC84-4953-A6B0-580ABAFE48D9}" type="presOf" srcId="{0D00259F-1EBA-4650-B9AB-33EBBFCD2B36}" destId="{7E7FA985-A89B-49FE-8D79-2FFC9843439C}" srcOrd="0" destOrd="0" presId="urn:microsoft.com/office/officeart/2005/8/layout/orgChart1"/>
    <dgm:cxn modelId="{2E8CF505-44E8-487C-B6DA-624EC3CBC296}" type="presOf" srcId="{2C6DC183-FA11-41E1-B5DB-545EAAF57CCB}" destId="{D0C6DFC1-DCF8-4F39-ADF0-3AE86F651FF1}" srcOrd="0" destOrd="0" presId="urn:microsoft.com/office/officeart/2005/8/layout/orgChart1"/>
    <dgm:cxn modelId="{48A20D4F-55EB-406A-AD63-A300AC7CE503}" type="presOf" srcId="{2C6DC183-FA11-41E1-B5DB-545EAAF57CCB}" destId="{B9227C20-CA37-40CD-A658-59A64820D85F}" srcOrd="1" destOrd="0" presId="urn:microsoft.com/office/officeart/2005/8/layout/orgChart1"/>
    <dgm:cxn modelId="{CF8C7360-D0A2-42E9-A2E5-3A4D50CDA904}" type="presOf" srcId="{4D124076-FC7D-4025-9C16-37277C32CA46}" destId="{CB6EBB65-B34E-4346-899D-2E2CB0BAA541}" srcOrd="0" destOrd="0" presId="urn:microsoft.com/office/officeart/2005/8/layout/orgChart1"/>
    <dgm:cxn modelId="{F1DAB5E3-7659-4D1F-9B26-FEE4825C57BD}" type="presOf" srcId="{F4C13805-3E97-4B07-8D69-BE05A6F2AF03}" destId="{871E8F62-FB0C-4E3D-90B6-BE5FCA39A05C}" srcOrd="0" destOrd="0" presId="urn:microsoft.com/office/officeart/2005/8/layout/orgChart1"/>
    <dgm:cxn modelId="{B9ED33D4-2642-4A90-97C0-54DF6E56FF0A}" type="presOf" srcId="{C778E14E-7858-4196-8748-B6B00DC58E47}" destId="{57DDECB7-21AC-41F0-A673-56B903568E9A}" srcOrd="0" destOrd="0" presId="urn:microsoft.com/office/officeart/2005/8/layout/orgChart1"/>
    <dgm:cxn modelId="{148D23D0-1CFC-4F3A-896C-A61112077EEF}" srcId="{06E4F235-4952-4579-88D4-B437710E1046}" destId="{2C6DC183-FA11-41E1-B5DB-545EAAF57CCB}" srcOrd="0" destOrd="0" parTransId="{D5303556-94B7-453C-B49F-4F02F4862DC3}" sibTransId="{7C4EDAA3-0F68-446F-968E-5A17BDDE0CEB}"/>
    <dgm:cxn modelId="{73C30BE0-CB3D-4374-83D9-CD0A52E06C10}" type="presOf" srcId="{B5AF45B4-123C-486C-89AD-376D85E616E9}" destId="{9CAE0A7E-D32A-49DC-9BDE-62A1D5C09D24}" srcOrd="0" destOrd="0" presId="urn:microsoft.com/office/officeart/2005/8/layout/orgChart1"/>
    <dgm:cxn modelId="{DD06138D-12AB-4C1A-8A31-E19B804557BA}" type="presOf" srcId="{86E2B4C7-869B-4662-BEEC-6F7BFCB70915}" destId="{ED2F82DF-0EE1-45D1-945F-F8B908824E9E}" srcOrd="0" destOrd="0" presId="urn:microsoft.com/office/officeart/2005/8/layout/orgChart1"/>
    <dgm:cxn modelId="{DA6170C9-47FD-4F1E-A329-46306D84330F}" srcId="{2C6DC183-FA11-41E1-B5DB-545EAAF57CCB}" destId="{8906021D-EBFD-4CAF-8177-8C22692D0480}" srcOrd="0" destOrd="0" parTransId="{C778E14E-7858-4196-8748-B6B00DC58E47}" sibTransId="{C39F4374-3846-44BC-964F-1271AE97DCAB}"/>
    <dgm:cxn modelId="{160C2F94-84BE-4667-BF08-2169E5E025D1}" type="presOf" srcId="{B5AF45B4-123C-486C-89AD-376D85E616E9}" destId="{CA69D58C-46C7-44B7-B25F-DD8FE7B7515D}" srcOrd="1" destOrd="0" presId="urn:microsoft.com/office/officeart/2005/8/layout/orgChart1"/>
    <dgm:cxn modelId="{5C812B97-36D7-4C00-9C7B-2F2D6BC33016}" type="presOf" srcId="{06E4F235-4952-4579-88D4-B437710E1046}" destId="{02690939-F926-4083-BF15-E17D1696B06B}" srcOrd="0" destOrd="0" presId="urn:microsoft.com/office/officeart/2005/8/layout/orgChart1"/>
    <dgm:cxn modelId="{18294424-B622-4483-868B-FC156FA52C27}" type="presOf" srcId="{30F76212-6E29-4FDD-9F87-83C41653CED6}" destId="{AAF3E98F-91A5-43F5-8AEF-D2F5E14D0F5F}" srcOrd="0" destOrd="0" presId="urn:microsoft.com/office/officeart/2005/8/layout/orgChart1"/>
    <dgm:cxn modelId="{817D26E4-3F9C-498F-AD4C-A8F494B50EAD}" type="presOf" srcId="{C839BA14-C4D4-42FF-81E0-C5651FAC37C9}" destId="{13A8F7F5-C00B-4634-A359-5DADA456B2D6}" srcOrd="1" destOrd="0" presId="urn:microsoft.com/office/officeart/2005/8/layout/orgChart1"/>
    <dgm:cxn modelId="{72D4140B-3F5F-4160-BECC-DCE1B2244147}" type="presOf" srcId="{8906021D-EBFD-4CAF-8177-8C22692D0480}" destId="{2989BFEB-AFA6-4A56-A0D0-D8A6F2E88440}" srcOrd="0" destOrd="0" presId="urn:microsoft.com/office/officeart/2005/8/layout/orgChart1"/>
    <dgm:cxn modelId="{CB58A0C4-9330-4F8E-895A-ED4EBCA513EB}" type="presOf" srcId="{BB3315B2-F610-41BC-BAAA-FF6C9298EEBA}" destId="{EDF9D47D-13B4-4976-88E5-402185A8DFB3}" srcOrd="0" destOrd="0" presId="urn:microsoft.com/office/officeart/2005/8/layout/orgChart1"/>
    <dgm:cxn modelId="{917E5E17-5E9A-4953-AE17-689D6A847236}" type="presOf" srcId="{C839BA14-C4D4-42FF-81E0-C5651FAC37C9}" destId="{1E8DF2EE-0152-4C00-A5C7-19DF35FEBF12}" srcOrd="0" destOrd="0" presId="urn:microsoft.com/office/officeart/2005/8/layout/orgChart1"/>
    <dgm:cxn modelId="{BB933F35-D689-42B8-94FD-8B25D8CD8BA6}" type="presParOf" srcId="{02690939-F926-4083-BF15-E17D1696B06B}" destId="{7A75E315-31DC-4DD5-A9B2-E5F3B048336D}" srcOrd="0" destOrd="0" presId="urn:microsoft.com/office/officeart/2005/8/layout/orgChart1"/>
    <dgm:cxn modelId="{9EFAB3E0-1606-4E27-BEBE-87B2F12F28F6}" type="presParOf" srcId="{7A75E315-31DC-4DD5-A9B2-E5F3B048336D}" destId="{0947F560-6118-4078-833F-DEAC7EE0F19A}" srcOrd="0" destOrd="0" presId="urn:microsoft.com/office/officeart/2005/8/layout/orgChart1"/>
    <dgm:cxn modelId="{CCDC4AEF-7A5F-4B5B-8E9E-5868CA998142}" type="presParOf" srcId="{0947F560-6118-4078-833F-DEAC7EE0F19A}" destId="{D0C6DFC1-DCF8-4F39-ADF0-3AE86F651FF1}" srcOrd="0" destOrd="0" presId="urn:microsoft.com/office/officeart/2005/8/layout/orgChart1"/>
    <dgm:cxn modelId="{DA048113-6465-40EB-AC97-5C10BE8C83E3}" type="presParOf" srcId="{0947F560-6118-4078-833F-DEAC7EE0F19A}" destId="{B9227C20-CA37-40CD-A658-59A64820D85F}" srcOrd="1" destOrd="0" presId="urn:microsoft.com/office/officeart/2005/8/layout/orgChart1"/>
    <dgm:cxn modelId="{FA7EE05C-6828-4DB6-8ADD-2D8EA5AE3DC9}" type="presParOf" srcId="{7A75E315-31DC-4DD5-A9B2-E5F3B048336D}" destId="{08805206-51E7-41D5-8CCF-D98FE36B91FD}" srcOrd="1" destOrd="0" presId="urn:microsoft.com/office/officeart/2005/8/layout/orgChart1"/>
    <dgm:cxn modelId="{F7AB954C-DBBC-47FC-85B3-17D9B1623414}" type="presParOf" srcId="{08805206-51E7-41D5-8CCF-D98FE36B91FD}" destId="{57DDECB7-21AC-41F0-A673-56B903568E9A}" srcOrd="0" destOrd="0" presId="urn:microsoft.com/office/officeart/2005/8/layout/orgChart1"/>
    <dgm:cxn modelId="{744C919E-347E-408D-A073-7C4AC1878FF6}" type="presParOf" srcId="{08805206-51E7-41D5-8CCF-D98FE36B91FD}" destId="{34834DB5-A6F2-4C1C-9BFA-4A11FA5C9DFE}" srcOrd="1" destOrd="0" presId="urn:microsoft.com/office/officeart/2005/8/layout/orgChart1"/>
    <dgm:cxn modelId="{DB18919A-9F60-4E49-ABB6-5AD2B6042A4C}" type="presParOf" srcId="{34834DB5-A6F2-4C1C-9BFA-4A11FA5C9DFE}" destId="{70937F55-1726-461E-8C71-22FD6CF61101}" srcOrd="0" destOrd="0" presId="urn:microsoft.com/office/officeart/2005/8/layout/orgChart1"/>
    <dgm:cxn modelId="{E205AF37-0D90-4AAA-A844-426F4D511A97}" type="presParOf" srcId="{70937F55-1726-461E-8C71-22FD6CF61101}" destId="{2989BFEB-AFA6-4A56-A0D0-D8A6F2E88440}" srcOrd="0" destOrd="0" presId="urn:microsoft.com/office/officeart/2005/8/layout/orgChart1"/>
    <dgm:cxn modelId="{F62740F4-CE40-4AB3-B42A-7607D7BD9147}" type="presParOf" srcId="{70937F55-1726-461E-8C71-22FD6CF61101}" destId="{66BCC1FD-49CF-459B-A71C-0C7EF63002F0}" srcOrd="1" destOrd="0" presId="urn:microsoft.com/office/officeart/2005/8/layout/orgChart1"/>
    <dgm:cxn modelId="{2041A761-E85D-485A-9131-6A87ABBC7DDE}" type="presParOf" srcId="{34834DB5-A6F2-4C1C-9BFA-4A11FA5C9DFE}" destId="{B3173943-1E14-41FF-8D68-4B1A9C88DF51}" srcOrd="1" destOrd="0" presId="urn:microsoft.com/office/officeart/2005/8/layout/orgChart1"/>
    <dgm:cxn modelId="{8C0A6394-CC61-4E7A-AC8C-21DFB98B593F}" type="presParOf" srcId="{34834DB5-A6F2-4C1C-9BFA-4A11FA5C9DFE}" destId="{FF616BED-4118-4FAF-B3C9-2BB6F3A7FD2B}" srcOrd="2" destOrd="0" presId="urn:microsoft.com/office/officeart/2005/8/layout/orgChart1"/>
    <dgm:cxn modelId="{FF396FD2-7B74-48F6-8679-8078956B8EC8}" type="presParOf" srcId="{08805206-51E7-41D5-8CCF-D98FE36B91FD}" destId="{7E7FA985-A89B-49FE-8D79-2FFC9843439C}" srcOrd="2" destOrd="0" presId="urn:microsoft.com/office/officeart/2005/8/layout/orgChart1"/>
    <dgm:cxn modelId="{972403A5-393A-4DC9-94E7-AD4A1D23601B}" type="presParOf" srcId="{08805206-51E7-41D5-8CCF-D98FE36B91FD}" destId="{D5CF2C0D-F67F-4068-913E-E174ED57C2F0}" srcOrd="3" destOrd="0" presId="urn:microsoft.com/office/officeart/2005/8/layout/orgChart1"/>
    <dgm:cxn modelId="{7786C943-0002-4782-9BEB-A7912857581B}" type="presParOf" srcId="{D5CF2C0D-F67F-4068-913E-E174ED57C2F0}" destId="{FDD27AE8-A56B-4D99-A9C2-45EB8A23D8C9}" srcOrd="0" destOrd="0" presId="urn:microsoft.com/office/officeart/2005/8/layout/orgChart1"/>
    <dgm:cxn modelId="{0695D9D0-CA8E-40CF-9FC0-B9F09B1E2DE1}" type="presParOf" srcId="{FDD27AE8-A56B-4D99-A9C2-45EB8A23D8C9}" destId="{AAF3E98F-91A5-43F5-8AEF-D2F5E14D0F5F}" srcOrd="0" destOrd="0" presId="urn:microsoft.com/office/officeart/2005/8/layout/orgChart1"/>
    <dgm:cxn modelId="{84416D38-8418-4940-9E34-15E10A6A94C6}" type="presParOf" srcId="{FDD27AE8-A56B-4D99-A9C2-45EB8A23D8C9}" destId="{10CEDD5B-90B8-4F08-BD09-76070D0C8234}" srcOrd="1" destOrd="0" presId="urn:microsoft.com/office/officeart/2005/8/layout/orgChart1"/>
    <dgm:cxn modelId="{3AA9C09B-227B-4152-B8B9-845F449C9555}" type="presParOf" srcId="{D5CF2C0D-F67F-4068-913E-E174ED57C2F0}" destId="{EAEFF34E-1B88-41C3-A544-DD0A5222CB25}" srcOrd="1" destOrd="0" presId="urn:microsoft.com/office/officeart/2005/8/layout/orgChart1"/>
    <dgm:cxn modelId="{891EF929-F2CE-4448-A948-1AF005297937}" type="presParOf" srcId="{D5CF2C0D-F67F-4068-913E-E174ED57C2F0}" destId="{84DEBA45-54CA-4650-AAED-BDB2BEA390B2}" srcOrd="2" destOrd="0" presId="urn:microsoft.com/office/officeart/2005/8/layout/orgChart1"/>
    <dgm:cxn modelId="{6D729371-0AB8-4ACB-9BFF-688FC17DCCE8}" type="presParOf" srcId="{08805206-51E7-41D5-8CCF-D98FE36B91FD}" destId="{EDF9D47D-13B4-4976-88E5-402185A8DFB3}" srcOrd="4" destOrd="0" presId="urn:microsoft.com/office/officeart/2005/8/layout/orgChart1"/>
    <dgm:cxn modelId="{102BE418-B73A-4934-8CEA-9AC3E3AE6D5A}" type="presParOf" srcId="{08805206-51E7-41D5-8CCF-D98FE36B91FD}" destId="{B745C946-7104-4E89-B022-82DD0C2DF642}" srcOrd="5" destOrd="0" presId="urn:microsoft.com/office/officeart/2005/8/layout/orgChart1"/>
    <dgm:cxn modelId="{964A8A59-1B46-4E6B-8ECA-9A985957F0A2}" type="presParOf" srcId="{B745C946-7104-4E89-B022-82DD0C2DF642}" destId="{55B18275-AB87-4E76-A8CC-1B6440F4C112}" srcOrd="0" destOrd="0" presId="urn:microsoft.com/office/officeart/2005/8/layout/orgChart1"/>
    <dgm:cxn modelId="{E942FF67-330F-4016-8B7F-A3B3866714F7}" type="presParOf" srcId="{55B18275-AB87-4E76-A8CC-1B6440F4C112}" destId="{1E8DF2EE-0152-4C00-A5C7-19DF35FEBF12}" srcOrd="0" destOrd="0" presId="urn:microsoft.com/office/officeart/2005/8/layout/orgChart1"/>
    <dgm:cxn modelId="{638A4FE9-9060-47BC-B798-79CC12CC86FC}" type="presParOf" srcId="{55B18275-AB87-4E76-A8CC-1B6440F4C112}" destId="{13A8F7F5-C00B-4634-A359-5DADA456B2D6}" srcOrd="1" destOrd="0" presId="urn:microsoft.com/office/officeart/2005/8/layout/orgChart1"/>
    <dgm:cxn modelId="{079AEC73-5777-44B9-BD38-100CE1BD0E5B}" type="presParOf" srcId="{B745C946-7104-4E89-B022-82DD0C2DF642}" destId="{8A8BC16C-FF5D-4957-AC70-293D3D735831}" srcOrd="1" destOrd="0" presId="urn:microsoft.com/office/officeart/2005/8/layout/orgChart1"/>
    <dgm:cxn modelId="{6FD9DC84-1E69-4979-BD2E-4EB190D185B0}" type="presParOf" srcId="{B745C946-7104-4E89-B022-82DD0C2DF642}" destId="{1B4CFD0A-EFFB-4E16-A064-FAEF12F6FA52}" srcOrd="2" destOrd="0" presId="urn:microsoft.com/office/officeart/2005/8/layout/orgChart1"/>
    <dgm:cxn modelId="{57011275-7795-47B1-BE15-C21886097A33}" type="presParOf" srcId="{08805206-51E7-41D5-8CCF-D98FE36B91FD}" destId="{871E8F62-FB0C-4E3D-90B6-BE5FCA39A05C}" srcOrd="6" destOrd="0" presId="urn:microsoft.com/office/officeart/2005/8/layout/orgChart1"/>
    <dgm:cxn modelId="{0B6CB630-B005-474D-9BB0-21D537DB81AA}" type="presParOf" srcId="{08805206-51E7-41D5-8CCF-D98FE36B91FD}" destId="{7879021E-A09A-4621-9224-0AE1228E6110}" srcOrd="7" destOrd="0" presId="urn:microsoft.com/office/officeart/2005/8/layout/orgChart1"/>
    <dgm:cxn modelId="{11CA327F-0F62-44F6-9101-2C5F16DB5F52}" type="presParOf" srcId="{7879021E-A09A-4621-9224-0AE1228E6110}" destId="{7A5CDC21-DF5F-47EF-8FCA-C01DB22D41E7}" srcOrd="0" destOrd="0" presId="urn:microsoft.com/office/officeart/2005/8/layout/orgChart1"/>
    <dgm:cxn modelId="{993F6F13-B6A2-4DDD-958B-2C9A32E75FFA}" type="presParOf" srcId="{7A5CDC21-DF5F-47EF-8FCA-C01DB22D41E7}" destId="{ED2F82DF-0EE1-45D1-945F-F8B908824E9E}" srcOrd="0" destOrd="0" presId="urn:microsoft.com/office/officeart/2005/8/layout/orgChart1"/>
    <dgm:cxn modelId="{CB63F1A0-601E-47E3-93E3-D628BD173E8C}" type="presParOf" srcId="{7A5CDC21-DF5F-47EF-8FCA-C01DB22D41E7}" destId="{7DBCF869-65E0-4172-93FB-77EDA2941E99}" srcOrd="1" destOrd="0" presId="urn:microsoft.com/office/officeart/2005/8/layout/orgChart1"/>
    <dgm:cxn modelId="{0B2D1457-1843-4E50-AD01-E2CD6CD82B74}" type="presParOf" srcId="{7879021E-A09A-4621-9224-0AE1228E6110}" destId="{64D21E47-F1CB-46FC-AE1D-1F6497A2DB4F}" srcOrd="1" destOrd="0" presId="urn:microsoft.com/office/officeart/2005/8/layout/orgChart1"/>
    <dgm:cxn modelId="{D37CF88A-34A4-4342-8958-189EBE126D21}" type="presParOf" srcId="{7879021E-A09A-4621-9224-0AE1228E6110}" destId="{F6C0BF0D-EFE7-4164-B2EF-D23DBE91EBE0}" srcOrd="2" destOrd="0" presId="urn:microsoft.com/office/officeart/2005/8/layout/orgChart1"/>
    <dgm:cxn modelId="{7E6EE26F-BC40-4B1A-B862-BC7AFFB00D28}" type="presParOf" srcId="{08805206-51E7-41D5-8CCF-D98FE36B91FD}" destId="{CB6EBB65-B34E-4346-899D-2E2CB0BAA541}" srcOrd="8" destOrd="0" presId="urn:microsoft.com/office/officeart/2005/8/layout/orgChart1"/>
    <dgm:cxn modelId="{AE1678A0-6847-41CB-B7BF-64AAC4A5B4B6}" type="presParOf" srcId="{08805206-51E7-41D5-8CCF-D98FE36B91FD}" destId="{01F660FA-AB89-4581-B9FC-22AB5902EAAC}" srcOrd="9" destOrd="0" presId="urn:microsoft.com/office/officeart/2005/8/layout/orgChart1"/>
    <dgm:cxn modelId="{E9C2BF5A-AFDD-4779-AA76-6842E245B7F0}" type="presParOf" srcId="{01F660FA-AB89-4581-B9FC-22AB5902EAAC}" destId="{584B82CC-236E-4CFE-B599-4AB2B67FE8ED}" srcOrd="0" destOrd="0" presId="urn:microsoft.com/office/officeart/2005/8/layout/orgChart1"/>
    <dgm:cxn modelId="{30551A72-4DA5-4963-9F20-4FB665961A90}" type="presParOf" srcId="{584B82CC-236E-4CFE-B599-4AB2B67FE8ED}" destId="{9CAE0A7E-D32A-49DC-9BDE-62A1D5C09D24}" srcOrd="0" destOrd="0" presId="urn:microsoft.com/office/officeart/2005/8/layout/orgChart1"/>
    <dgm:cxn modelId="{73DB5CCE-28A8-4997-BD82-90E07A098664}" type="presParOf" srcId="{584B82CC-236E-4CFE-B599-4AB2B67FE8ED}" destId="{CA69D58C-46C7-44B7-B25F-DD8FE7B7515D}" srcOrd="1" destOrd="0" presId="urn:microsoft.com/office/officeart/2005/8/layout/orgChart1"/>
    <dgm:cxn modelId="{1532B0D9-65B8-45A2-9ADC-E9A9D5821D61}" type="presParOf" srcId="{01F660FA-AB89-4581-B9FC-22AB5902EAAC}" destId="{1FCB3AD6-229D-4C34-A769-EBE83F8C5061}" srcOrd="1" destOrd="0" presId="urn:microsoft.com/office/officeart/2005/8/layout/orgChart1"/>
    <dgm:cxn modelId="{EFB8FF3D-B260-4A99-925A-E1F9C33A3118}" type="presParOf" srcId="{01F660FA-AB89-4581-B9FC-22AB5902EAAC}" destId="{8108783E-0613-437B-84E7-5DBCC2E2D2F4}" srcOrd="2" destOrd="0" presId="urn:microsoft.com/office/officeart/2005/8/layout/orgChart1"/>
    <dgm:cxn modelId="{876E3502-FFDD-4E64-BED8-950C284B546B}" type="presParOf" srcId="{7A75E315-31DC-4DD5-A9B2-E5F3B048336D}" destId="{D85B9C2D-F9FE-4BDF-AEAC-F0AE9A133CC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tr-TR" altLang="tr-TR"/>
          </a:p>
        </p:txBody>
      </p:sp>
      <p:sp>
        <p:nvSpPr>
          <p:cNvPr id="145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tr-TR" altLang="tr-TR"/>
          </a:p>
        </p:txBody>
      </p:sp>
      <p:sp>
        <p:nvSpPr>
          <p:cNvPr id="145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tr-TR" altLang="tr-TR"/>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F010156-0D02-4455-883D-1D184F57C980}" type="slidenum">
              <a:rPr lang="tr-TR" altLang="tr-TR"/>
              <a:pPr/>
              <a:t>‹#›</a:t>
            </a:fld>
            <a:endParaRPr lang="tr-TR" altLang="tr-TR"/>
          </a:p>
        </p:txBody>
      </p:sp>
    </p:spTree>
    <p:extLst>
      <p:ext uri="{BB962C8B-B14F-4D97-AF65-F5344CB8AC3E}">
        <p14:creationId xmlns:p14="http://schemas.microsoft.com/office/powerpoint/2010/main" val="30105248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316C42-2CF4-48B5-BB72-C27F51380EC6}" type="slidenum">
              <a:rPr lang="tr-TR" altLang="tr-TR"/>
              <a:pPr/>
              <a:t>1</a:t>
            </a:fld>
            <a:endParaRPr lang="tr-TR" altLang="tr-TR"/>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tr-TR" altLang="tr-TR"/>
              <a:t>Yardımlarından Dolayı Yardım Eden Herkese Teşekkürler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2ECBEE-B641-4E42-9567-EC7082AA4550}" type="slidenum">
              <a:rPr lang="tr-TR" altLang="tr-TR"/>
              <a:pPr/>
              <a:t>10</a:t>
            </a:fld>
            <a:endParaRPr lang="tr-TR" altLang="tr-TR"/>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0A10F6-ECE6-463F-9C6F-3F4514020F00}" type="slidenum">
              <a:rPr lang="tr-TR" altLang="tr-TR"/>
              <a:pPr/>
              <a:t>11</a:t>
            </a:fld>
            <a:endParaRPr lang="tr-TR" altLang="tr-TR"/>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8DD24-2FFC-47E3-A8CF-94037E0C2989}" type="slidenum">
              <a:rPr lang="tr-TR" altLang="tr-TR"/>
              <a:pPr/>
              <a:t>12</a:t>
            </a:fld>
            <a:endParaRPr lang="tr-TR" altLang="tr-TR"/>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10484-AB18-4923-AD51-3230F2F3674A}" type="slidenum">
              <a:rPr lang="tr-TR" altLang="tr-TR"/>
              <a:pPr/>
              <a:t>13</a:t>
            </a:fld>
            <a:endParaRPr lang="tr-TR" altLang="tr-TR"/>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962F7-F3AF-4251-9D94-0BB9848FB976}" type="slidenum">
              <a:rPr lang="tr-TR" altLang="tr-TR"/>
              <a:pPr/>
              <a:t>14</a:t>
            </a:fld>
            <a:endParaRPr lang="tr-TR" altLang="tr-TR"/>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8E237E-FECB-4339-B751-539F28C49E91}" type="slidenum">
              <a:rPr lang="tr-TR" altLang="tr-TR"/>
              <a:pPr/>
              <a:t>15</a:t>
            </a:fld>
            <a:endParaRPr lang="tr-TR" altLang="tr-TR"/>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BE5D1C-FA93-4BD0-8D73-A1D8E0CCF19E}" type="slidenum">
              <a:rPr lang="tr-TR" altLang="tr-TR"/>
              <a:pPr/>
              <a:t>16</a:t>
            </a:fld>
            <a:endParaRPr lang="tr-TR" altLang="tr-TR"/>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58EEF-BC07-4130-8754-F266EB8CC679}" type="slidenum">
              <a:rPr lang="tr-TR" altLang="tr-TR"/>
              <a:pPr/>
              <a:t>17</a:t>
            </a:fld>
            <a:endParaRPr lang="tr-TR" altLang="tr-TR"/>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090BDA-E979-4605-B15C-ECC4068EDBF7}" type="slidenum">
              <a:rPr lang="tr-TR" altLang="tr-TR"/>
              <a:pPr/>
              <a:t>18</a:t>
            </a:fld>
            <a:endParaRPr lang="tr-TR" altLang="tr-TR"/>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E8E52-3B27-421B-B89E-4A3CC0118AD1}" type="slidenum">
              <a:rPr lang="tr-TR" altLang="tr-TR"/>
              <a:pPr/>
              <a:t>19</a:t>
            </a:fld>
            <a:endParaRPr lang="tr-TR" altLang="tr-TR"/>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11829-E366-4768-92A5-582CE6C06CFA}" type="slidenum">
              <a:rPr lang="tr-TR" altLang="tr-TR"/>
              <a:pPr/>
              <a:t>2</a:t>
            </a:fld>
            <a:endParaRPr lang="tr-TR" altLang="tr-TR"/>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7C59D9-6DBB-44BE-BC1E-7E44C15A7C00}" type="slidenum">
              <a:rPr lang="tr-TR" altLang="tr-TR"/>
              <a:pPr/>
              <a:t>20</a:t>
            </a:fld>
            <a:endParaRPr lang="tr-TR" altLang="tr-TR"/>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57E25-F23D-43A6-8EA2-00EA4A519B64}" type="slidenum">
              <a:rPr lang="tr-TR" altLang="tr-TR"/>
              <a:pPr/>
              <a:t>21</a:t>
            </a:fld>
            <a:endParaRPr lang="tr-TR" altLang="tr-TR"/>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6D88C-048D-4947-85D0-8CDDB6122926}" type="slidenum">
              <a:rPr lang="tr-TR" altLang="tr-TR"/>
              <a:pPr/>
              <a:t>22</a:t>
            </a:fld>
            <a:endParaRPr lang="tr-TR" altLang="tr-TR"/>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EAA14-A708-4365-BC3B-4500F4BF3F7A}" type="slidenum">
              <a:rPr lang="tr-TR" altLang="tr-TR"/>
              <a:pPr/>
              <a:t>23</a:t>
            </a:fld>
            <a:endParaRPr lang="tr-TR" altLang="tr-TR"/>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9E5D29-01BF-4B17-AEB5-AB75F048EC1C}" type="slidenum">
              <a:rPr lang="tr-TR" altLang="tr-TR"/>
              <a:pPr/>
              <a:t>24</a:t>
            </a:fld>
            <a:endParaRPr lang="tr-TR" altLang="tr-TR"/>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7BCB6-610D-4D42-A59A-3D679E7FD16F}" type="slidenum">
              <a:rPr lang="tr-TR" altLang="tr-TR"/>
              <a:pPr/>
              <a:t>25</a:t>
            </a:fld>
            <a:endParaRPr lang="tr-TR" altLang="tr-TR"/>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007DC9-7EED-4F4B-8A48-680EF718528B}" type="slidenum">
              <a:rPr lang="tr-TR" altLang="tr-TR"/>
              <a:pPr/>
              <a:t>26</a:t>
            </a:fld>
            <a:endParaRPr lang="tr-TR" altLang="tr-TR"/>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6DA77-677E-4F60-9BB9-04B7725B88C2}" type="slidenum">
              <a:rPr lang="tr-TR" altLang="tr-TR"/>
              <a:pPr/>
              <a:t>27</a:t>
            </a:fld>
            <a:endParaRPr lang="tr-TR" altLang="tr-TR"/>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4CC3B-07D1-4676-A492-4B28C3E37E90}" type="slidenum">
              <a:rPr lang="tr-TR" altLang="tr-TR"/>
              <a:pPr/>
              <a:t>28</a:t>
            </a:fld>
            <a:endParaRPr lang="tr-TR" altLang="tr-TR"/>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7CA96-E59F-4215-87D7-DDA6170B9B1E}" type="slidenum">
              <a:rPr lang="tr-TR" altLang="tr-TR"/>
              <a:pPr/>
              <a:t>29</a:t>
            </a:fld>
            <a:endParaRPr lang="tr-TR" altLang="tr-TR"/>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447EE-78B0-4B1E-A892-966AB76A4B20}" type="slidenum">
              <a:rPr lang="tr-TR" altLang="tr-TR"/>
              <a:pPr/>
              <a:t>3</a:t>
            </a:fld>
            <a:endParaRPr lang="tr-TR" altLang="tr-TR"/>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616A1-487F-4733-BD02-6725C9D05843}" type="slidenum">
              <a:rPr lang="tr-TR" altLang="tr-TR"/>
              <a:pPr/>
              <a:t>30</a:t>
            </a:fld>
            <a:endParaRPr lang="tr-TR" altLang="tr-TR"/>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65337-1D65-4345-9E73-4D460AB38C23}" type="slidenum">
              <a:rPr lang="tr-TR" altLang="tr-TR"/>
              <a:pPr/>
              <a:t>31</a:t>
            </a:fld>
            <a:endParaRPr lang="tr-TR" altLang="tr-TR"/>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388D3-8998-49E0-B371-9535AF7DD050}" type="slidenum">
              <a:rPr lang="tr-TR" altLang="tr-TR"/>
              <a:pPr/>
              <a:t>32</a:t>
            </a:fld>
            <a:endParaRPr lang="tr-TR" altLang="tr-TR"/>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9DD480-E3AD-4471-8722-D7786F02121D}" type="slidenum">
              <a:rPr lang="tr-TR" altLang="tr-TR"/>
              <a:pPr/>
              <a:t>33</a:t>
            </a:fld>
            <a:endParaRPr lang="tr-TR" altLang="tr-TR"/>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87EF19-2BA4-442E-A74B-C5DCDF106EBD}" type="slidenum">
              <a:rPr lang="tr-TR" altLang="tr-TR"/>
              <a:pPr/>
              <a:t>34</a:t>
            </a:fld>
            <a:endParaRPr lang="tr-TR" altLang="tr-TR"/>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FE05B-56BD-40A8-9DB1-24B8B42870A0}" type="slidenum">
              <a:rPr lang="tr-TR" altLang="tr-TR"/>
              <a:pPr/>
              <a:t>35</a:t>
            </a:fld>
            <a:endParaRPr lang="tr-TR" altLang="tr-TR"/>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4D20A5-2D49-4A4E-9C4D-37DAA1E40248}" type="slidenum">
              <a:rPr lang="tr-TR" altLang="tr-TR"/>
              <a:pPr/>
              <a:t>36</a:t>
            </a:fld>
            <a:endParaRPr lang="tr-TR" altLang="tr-TR"/>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094EE-6B77-4848-8E27-A7D403BD2272}" type="slidenum">
              <a:rPr lang="tr-TR" altLang="tr-TR"/>
              <a:pPr/>
              <a:t>37</a:t>
            </a:fld>
            <a:endParaRPr lang="tr-TR" altLang="tr-TR"/>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8CE28C-149F-44EB-AD1F-D07F04ACB2F7}" type="slidenum">
              <a:rPr lang="tr-TR" altLang="tr-TR"/>
              <a:pPr/>
              <a:t>38</a:t>
            </a:fld>
            <a:endParaRPr lang="tr-TR" altLang="tr-TR"/>
          </a:p>
        </p:txBody>
      </p:sp>
      <p:sp>
        <p:nvSpPr>
          <p:cNvPr id="184322" name="Rectangle 2"/>
          <p:cNvSpPr>
            <a:spLocks noRo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5E8F90-6AA0-444E-8503-76F20FE33B2D}" type="slidenum">
              <a:rPr lang="tr-TR" altLang="tr-TR"/>
              <a:pPr/>
              <a:t>39</a:t>
            </a:fld>
            <a:endParaRPr lang="tr-TR" altLang="tr-TR"/>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2CDFB-A658-4B88-9795-9249C375CF72}" type="slidenum">
              <a:rPr lang="tr-TR" altLang="tr-TR"/>
              <a:pPr/>
              <a:t>4</a:t>
            </a:fld>
            <a:endParaRPr lang="tr-TR" altLang="tr-TR"/>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76F75-C8BC-45D9-83D0-8ABD2E2ED8C6}" type="slidenum">
              <a:rPr lang="tr-TR" altLang="tr-TR"/>
              <a:pPr/>
              <a:t>40</a:t>
            </a:fld>
            <a:endParaRPr lang="tr-TR" altLang="tr-TR"/>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021B8-642C-4A12-AE44-8A013C1278DC}" type="slidenum">
              <a:rPr lang="tr-TR" altLang="tr-TR"/>
              <a:pPr/>
              <a:t>41</a:t>
            </a:fld>
            <a:endParaRPr lang="tr-TR" altLang="tr-TR"/>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644348-E487-49C5-B2FD-24F4FB1B33DC}" type="slidenum">
              <a:rPr lang="tr-TR" altLang="tr-TR"/>
              <a:pPr/>
              <a:t>42</a:t>
            </a:fld>
            <a:endParaRPr lang="tr-TR" altLang="tr-TR"/>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6D75F-DBCA-4992-987E-6066A4F112E9}" type="slidenum">
              <a:rPr lang="tr-TR" altLang="tr-TR"/>
              <a:pPr/>
              <a:t>43</a:t>
            </a:fld>
            <a:endParaRPr lang="tr-TR" altLang="tr-TR"/>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5054B-FF7F-413C-BB34-C5E62A37DC6F}" type="slidenum">
              <a:rPr lang="tr-TR" altLang="tr-TR"/>
              <a:pPr/>
              <a:t>44</a:t>
            </a:fld>
            <a:endParaRPr lang="tr-TR" altLang="tr-TR"/>
          </a:p>
        </p:txBody>
      </p:sp>
      <p:sp>
        <p:nvSpPr>
          <p:cNvPr id="190466" name="Rectangle 2"/>
          <p:cNvSpPr>
            <a:spLocks noRo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91424-4F03-4FAF-BEF3-C0CDD152A8F0}" type="slidenum">
              <a:rPr lang="tr-TR" altLang="tr-TR"/>
              <a:pPr/>
              <a:t>45</a:t>
            </a:fld>
            <a:endParaRPr lang="tr-TR" altLang="tr-TR"/>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70567-EBB4-402D-AA50-5061C979B815}" type="slidenum">
              <a:rPr lang="tr-TR" altLang="tr-TR"/>
              <a:pPr/>
              <a:t>46</a:t>
            </a:fld>
            <a:endParaRPr lang="tr-TR" altLang="tr-TR"/>
          </a:p>
        </p:txBody>
      </p:sp>
      <p:sp>
        <p:nvSpPr>
          <p:cNvPr id="192514" name="Rectangle 2"/>
          <p:cNvSpPr>
            <a:spLocks noRo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04E1F-5919-4237-B568-5FE8B7DA1727}" type="slidenum">
              <a:rPr lang="tr-TR" altLang="tr-TR"/>
              <a:pPr/>
              <a:t>47</a:t>
            </a:fld>
            <a:endParaRPr lang="tr-TR" altLang="tr-TR"/>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00A714-19F7-45EB-8224-40278E3FDA6F}" type="slidenum">
              <a:rPr lang="tr-TR" altLang="tr-TR"/>
              <a:pPr/>
              <a:t>48</a:t>
            </a:fld>
            <a:endParaRPr lang="tr-TR" altLang="tr-TR"/>
          </a:p>
        </p:txBody>
      </p:sp>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2E903-5163-4DFB-BCA9-549A6B78F064}" type="slidenum">
              <a:rPr lang="tr-TR" altLang="tr-TR"/>
              <a:pPr/>
              <a:t>49</a:t>
            </a:fld>
            <a:endParaRPr lang="tr-TR" altLang="tr-TR"/>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63CFB-05B6-4DDE-8C41-284D1966C5FE}" type="slidenum">
              <a:rPr lang="tr-TR" altLang="tr-TR"/>
              <a:pPr/>
              <a:t>5</a:t>
            </a:fld>
            <a:endParaRPr lang="tr-TR" altLang="tr-TR"/>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3BA43B-38B9-49EF-B627-D3C669944792}" type="slidenum">
              <a:rPr lang="tr-TR" altLang="tr-TR"/>
              <a:pPr/>
              <a:t>50</a:t>
            </a:fld>
            <a:endParaRPr lang="tr-TR" altLang="tr-TR"/>
          </a:p>
        </p:txBody>
      </p:sp>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691C0-8602-4E84-9713-06143F2DF131}" type="slidenum">
              <a:rPr lang="tr-TR" altLang="tr-TR"/>
              <a:pPr/>
              <a:t>51</a:t>
            </a:fld>
            <a:endParaRPr lang="tr-TR" altLang="tr-TR"/>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C05AF-FAB2-4776-BB4B-F516FDA9D95C}" type="slidenum">
              <a:rPr lang="tr-TR" altLang="tr-TR"/>
              <a:pPr/>
              <a:t>52</a:t>
            </a:fld>
            <a:endParaRPr lang="tr-TR" altLang="tr-TR"/>
          </a:p>
        </p:txBody>
      </p:sp>
      <p:sp>
        <p:nvSpPr>
          <p:cNvPr id="198658" name="Rectangle 2"/>
          <p:cNvSpPr>
            <a:spLocks noRo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6EE72-96BC-4470-AA35-312ADF238F4D}" type="slidenum">
              <a:rPr lang="tr-TR" altLang="tr-TR"/>
              <a:pPr/>
              <a:t>53</a:t>
            </a:fld>
            <a:endParaRPr lang="tr-TR" altLang="tr-TR"/>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6C3FB-77D8-4832-B79A-D740A134DA46}" type="slidenum">
              <a:rPr lang="tr-TR" altLang="tr-TR"/>
              <a:pPr/>
              <a:t>54</a:t>
            </a:fld>
            <a:endParaRPr lang="tr-TR" altLang="tr-TR"/>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0212C-3E8A-4532-B061-9E4E09DC39F4}" type="slidenum">
              <a:rPr lang="tr-TR" altLang="tr-TR"/>
              <a:pPr/>
              <a:t>55</a:t>
            </a:fld>
            <a:endParaRPr lang="tr-TR" altLang="tr-TR"/>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11E0F-F70E-413A-BACC-EB985F40E129}" type="slidenum">
              <a:rPr lang="tr-TR" altLang="tr-TR"/>
              <a:pPr/>
              <a:t>56</a:t>
            </a:fld>
            <a:endParaRPr lang="tr-TR" altLang="tr-TR"/>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6C270-5FEC-4BF1-AFAE-BAE9F776C9DA}" type="slidenum">
              <a:rPr lang="tr-TR" altLang="tr-TR"/>
              <a:pPr/>
              <a:t>57</a:t>
            </a:fld>
            <a:endParaRPr lang="tr-TR" altLang="tr-TR"/>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DE2085-962A-496F-AEF1-75D9681BD7C8}" type="slidenum">
              <a:rPr lang="tr-TR" altLang="tr-TR"/>
              <a:pPr/>
              <a:t>58</a:t>
            </a:fld>
            <a:endParaRPr lang="tr-TR" altLang="tr-TR"/>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4AC78-EEB7-4167-B205-F5923E3AEEFD}" type="slidenum">
              <a:rPr lang="tr-TR" altLang="tr-TR"/>
              <a:pPr/>
              <a:t>59</a:t>
            </a:fld>
            <a:endParaRPr lang="tr-TR" altLang="tr-TR"/>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B96B1-B87F-4E92-BCC5-423095CE5D87}" type="slidenum">
              <a:rPr lang="tr-TR" altLang="tr-TR"/>
              <a:pPr/>
              <a:t>6</a:t>
            </a:fld>
            <a:endParaRPr lang="tr-TR" altLang="tr-TR"/>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61DB9-DDC3-4695-922A-573085182479}" type="slidenum">
              <a:rPr lang="tr-TR" altLang="tr-TR"/>
              <a:pPr/>
              <a:t>60</a:t>
            </a:fld>
            <a:endParaRPr lang="tr-TR" altLang="tr-TR"/>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68CF04-F59D-49AA-AB4E-30DDE6CC3314}" type="slidenum">
              <a:rPr lang="tr-TR" altLang="tr-TR"/>
              <a:pPr/>
              <a:t>61</a:t>
            </a:fld>
            <a:endParaRPr lang="tr-TR" altLang="tr-TR"/>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850C7-C7EB-4D3D-A8BB-25B476D3F80F}" type="slidenum">
              <a:rPr lang="tr-TR" altLang="tr-TR"/>
              <a:pPr/>
              <a:t>62</a:t>
            </a:fld>
            <a:endParaRPr lang="tr-TR" altLang="tr-TR"/>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638C5-6B0F-457F-9D7F-8DA76557A120}" type="slidenum">
              <a:rPr lang="tr-TR" altLang="tr-TR"/>
              <a:pPr/>
              <a:t>63</a:t>
            </a:fld>
            <a:endParaRPr lang="tr-TR" altLang="tr-TR"/>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33F89-F39F-4E41-A823-0C83C873CF23}" type="slidenum">
              <a:rPr lang="tr-TR" altLang="tr-TR"/>
              <a:pPr/>
              <a:t>64</a:t>
            </a:fld>
            <a:endParaRPr lang="tr-TR" altLang="tr-TR"/>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4C8611-B5C7-42FC-8B58-0CB507A132FA}" type="slidenum">
              <a:rPr lang="tr-TR" altLang="tr-TR"/>
              <a:pPr/>
              <a:t>65</a:t>
            </a:fld>
            <a:endParaRPr lang="tr-TR" altLang="tr-TR"/>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4468EA-CF0A-44B9-92E4-7E8B75476BA4}" type="slidenum">
              <a:rPr lang="tr-TR" altLang="tr-TR"/>
              <a:pPr/>
              <a:t>66</a:t>
            </a:fld>
            <a:endParaRPr lang="tr-TR" altLang="tr-TR"/>
          </a:p>
        </p:txBody>
      </p:sp>
      <p:sp>
        <p:nvSpPr>
          <p:cNvPr id="212994" name="Rectangle 2"/>
          <p:cNvSpPr>
            <a:spLocks noRo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BB315A-83FA-4989-8FD3-9FEFDDDF773E}" type="slidenum">
              <a:rPr lang="tr-TR" altLang="tr-TR"/>
              <a:pPr/>
              <a:t>67</a:t>
            </a:fld>
            <a:endParaRPr lang="tr-TR" altLang="tr-TR"/>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5914E-44CA-4842-995A-AAC1BF7690D7}" type="slidenum">
              <a:rPr lang="tr-TR" altLang="tr-TR"/>
              <a:pPr/>
              <a:t>68</a:t>
            </a:fld>
            <a:endParaRPr lang="tr-TR" altLang="tr-TR"/>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2614B-B7C5-42A4-A8B9-C389E31F9C3A}" type="slidenum">
              <a:rPr lang="tr-TR" altLang="tr-TR"/>
              <a:pPr/>
              <a:t>69</a:t>
            </a:fld>
            <a:endParaRPr lang="tr-TR" altLang="tr-TR"/>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F68A7-7C5C-4D92-AFD2-356B02CD7DAF}" type="slidenum">
              <a:rPr lang="tr-TR" altLang="tr-TR"/>
              <a:pPr/>
              <a:t>7</a:t>
            </a:fld>
            <a:endParaRPr lang="tr-TR" altLang="tr-TR"/>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729365-351A-47BB-ACA5-391E6768A465}" type="slidenum">
              <a:rPr lang="tr-TR" altLang="tr-TR"/>
              <a:pPr/>
              <a:t>70</a:t>
            </a:fld>
            <a:endParaRPr lang="tr-TR" altLang="tr-TR"/>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119479-B337-4E24-8C95-D5706FFFDD06}" type="slidenum">
              <a:rPr lang="tr-TR" altLang="tr-TR"/>
              <a:pPr/>
              <a:t>71</a:t>
            </a:fld>
            <a:endParaRPr lang="tr-TR" altLang="tr-TR"/>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C176CD-98F2-41E7-8910-86BD0ADF6F2A}" type="slidenum">
              <a:rPr lang="tr-TR" altLang="tr-TR"/>
              <a:pPr/>
              <a:t>72</a:t>
            </a:fld>
            <a:endParaRPr lang="tr-TR" altLang="tr-TR"/>
          </a:p>
        </p:txBody>
      </p:sp>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B19E8-10C8-4090-AD69-7FB2F50D8FA8}" type="slidenum">
              <a:rPr lang="tr-TR" altLang="tr-TR"/>
              <a:pPr/>
              <a:t>73</a:t>
            </a:fld>
            <a:endParaRPr lang="tr-TR" altLang="tr-TR"/>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53F7E9-B67F-4041-8FFD-9D329599D79E}" type="slidenum">
              <a:rPr lang="tr-TR" altLang="tr-TR"/>
              <a:pPr/>
              <a:t>74</a:t>
            </a:fld>
            <a:endParaRPr lang="tr-TR" altLang="tr-TR"/>
          </a:p>
        </p:txBody>
      </p:sp>
      <p:sp>
        <p:nvSpPr>
          <p:cNvPr id="221186" name="Rectangle 2"/>
          <p:cNvSpPr>
            <a:spLocks noRo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3C66D-345D-4E25-BC21-A0E5E86B6026}" type="slidenum">
              <a:rPr lang="tr-TR" altLang="tr-TR"/>
              <a:pPr/>
              <a:t>75</a:t>
            </a:fld>
            <a:endParaRPr lang="tr-TR" altLang="tr-TR"/>
          </a:p>
        </p:txBody>
      </p:sp>
      <p:sp>
        <p:nvSpPr>
          <p:cNvPr id="222210" name="Rectangle 2"/>
          <p:cNvSpPr>
            <a:spLocks noRo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34FF6-B68B-4822-B0CF-40BB8D5A4D3B}" type="slidenum">
              <a:rPr lang="tr-TR" altLang="tr-TR"/>
              <a:pPr/>
              <a:t>76</a:t>
            </a:fld>
            <a:endParaRPr lang="tr-TR" altLang="tr-TR"/>
          </a:p>
        </p:txBody>
      </p:sp>
      <p:sp>
        <p:nvSpPr>
          <p:cNvPr id="223234" name="Rectangle 2"/>
          <p:cNvSpPr>
            <a:spLocks noRo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A2B68-E57F-461E-B04B-2E973661D980}" type="slidenum">
              <a:rPr lang="tr-TR" altLang="tr-TR"/>
              <a:pPr/>
              <a:t>77</a:t>
            </a:fld>
            <a:endParaRPr lang="tr-TR" altLang="tr-TR"/>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4D753E-8979-48BE-BFC6-3C0DC3FACD43}" type="slidenum">
              <a:rPr lang="tr-TR" altLang="tr-TR"/>
              <a:pPr/>
              <a:t>78</a:t>
            </a:fld>
            <a:endParaRPr lang="tr-TR" altLang="tr-TR"/>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073EEB-87B7-4F31-8320-3A102BC72721}" type="slidenum">
              <a:rPr lang="tr-TR" altLang="tr-TR"/>
              <a:pPr/>
              <a:t>79</a:t>
            </a:fld>
            <a:endParaRPr lang="tr-TR" altLang="tr-TR"/>
          </a:p>
        </p:txBody>
      </p:sp>
      <p:sp>
        <p:nvSpPr>
          <p:cNvPr id="226306" name="Rectangle 2"/>
          <p:cNvSpPr>
            <a:spLocks noRo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9E615-9532-4EB4-869A-9E98DE8E187D}" type="slidenum">
              <a:rPr lang="tr-TR" altLang="tr-TR"/>
              <a:pPr/>
              <a:t>8</a:t>
            </a:fld>
            <a:endParaRPr lang="tr-TR" altLang="tr-TR"/>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33A66-F82C-4552-BC5A-D7D19FDC7A2B}" type="slidenum">
              <a:rPr lang="tr-TR" altLang="tr-TR"/>
              <a:pPr/>
              <a:t>80</a:t>
            </a:fld>
            <a:endParaRPr lang="tr-TR" altLang="tr-TR"/>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5F4F4-CBB6-42AA-B235-BB48F6A81B8A}" type="slidenum">
              <a:rPr lang="tr-TR" altLang="tr-TR"/>
              <a:pPr/>
              <a:t>81</a:t>
            </a:fld>
            <a:endParaRPr lang="tr-TR" altLang="tr-TR"/>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417B2-CD84-4365-8FE0-2EAAB11878A6}" type="slidenum">
              <a:rPr lang="tr-TR" altLang="tr-TR"/>
              <a:pPr/>
              <a:t>82</a:t>
            </a:fld>
            <a:endParaRPr lang="tr-TR" altLang="tr-TR"/>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9E6CA8-9757-426C-8242-186B601AF25B}" type="slidenum">
              <a:rPr lang="tr-TR" altLang="tr-TR"/>
              <a:pPr/>
              <a:t>83</a:t>
            </a:fld>
            <a:endParaRPr lang="tr-TR" altLang="tr-TR"/>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ABBF3-9485-468A-A97B-58CCCBD202FA}" type="slidenum">
              <a:rPr lang="tr-TR" altLang="tr-TR"/>
              <a:pPr/>
              <a:t>84</a:t>
            </a:fld>
            <a:endParaRPr lang="tr-TR" altLang="tr-TR"/>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A099B-F5C1-43D7-A8AB-56E4DFD27254}" type="slidenum">
              <a:rPr lang="tr-TR" altLang="tr-TR"/>
              <a:pPr/>
              <a:t>9</a:t>
            </a:fld>
            <a:endParaRPr lang="tr-TR" altLang="tr-TR"/>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3362" name="Group 2"/>
          <p:cNvGrpSpPr>
            <a:grpSpLocks/>
          </p:cNvGrpSpPr>
          <p:nvPr/>
        </p:nvGrpSpPr>
        <p:grpSpPr bwMode="auto">
          <a:xfrm>
            <a:off x="3800475" y="1789113"/>
            <a:ext cx="5340350" cy="5056187"/>
            <a:chOff x="2394" y="1127"/>
            <a:chExt cx="3364" cy="3185"/>
          </a:xfrm>
        </p:grpSpPr>
        <p:sp>
          <p:nvSpPr>
            <p:cNvPr id="143363"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64"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65"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66"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67"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68"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69"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70"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71"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72"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3"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4"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5"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6"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7"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8"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79"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0"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1"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2"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3"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4"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5"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6"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87"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88"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89"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90"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91"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92"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93"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94"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3395"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3396"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143397" name="Rectangle 37"/>
          <p:cNvSpPr>
            <a:spLocks noGrp="1" noChangeArrowheads="1"/>
          </p:cNvSpPr>
          <p:nvPr>
            <p:ph type="dt" sz="half" idx="2"/>
          </p:nvPr>
        </p:nvSpPr>
        <p:spPr/>
        <p:txBody>
          <a:bodyPr/>
          <a:lstStyle>
            <a:lvl1pPr>
              <a:defRPr/>
            </a:lvl1pPr>
          </a:lstStyle>
          <a:p>
            <a:endParaRPr lang="tr-TR" altLang="tr-TR"/>
          </a:p>
        </p:txBody>
      </p:sp>
      <p:sp>
        <p:nvSpPr>
          <p:cNvPr id="143398" name="Rectangle 38"/>
          <p:cNvSpPr>
            <a:spLocks noGrp="1" noChangeArrowheads="1"/>
          </p:cNvSpPr>
          <p:nvPr>
            <p:ph type="ftr" sz="quarter" idx="3"/>
          </p:nvPr>
        </p:nvSpPr>
        <p:spPr>
          <a:xfrm flipV="1">
            <a:off x="3132138" y="6753225"/>
            <a:ext cx="2895600" cy="104775"/>
          </a:xfrm>
          <a:extLst>
            <a:ext uri="{909E8E84-426E-40DD-AFC4-6F175D3DCCD1}">
              <a14:hiddenFill xmlns:a14="http://schemas.microsoft.com/office/drawing/2010/main">
                <a:solidFill>
                  <a:schemeClr val="bg1"/>
                </a:solidFill>
              </a14:hiddenFill>
            </a:ext>
          </a:extLst>
        </p:spPr>
        <p:txBody>
          <a:bodyPr/>
          <a:lstStyle>
            <a:lvl1pPr>
              <a:defRPr sz="100">
                <a:solidFill>
                  <a:schemeClr val="bg1"/>
                </a:solidFill>
              </a:defRPr>
            </a:lvl1pPr>
          </a:lstStyle>
          <a:p>
            <a:r>
              <a:rPr lang="tr-TR" altLang="tr-TR"/>
              <a:t>Bu Yazı  Abdullah Osman İnal Tarafından Gerektiğinde Kullanılmak Amacıyla Yazılmıştır</a:t>
            </a:r>
          </a:p>
        </p:txBody>
      </p:sp>
      <p:sp>
        <p:nvSpPr>
          <p:cNvPr id="14339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tr-TR" altLang="tr-TR" noProof="0" smtClean="0"/>
              <a:t>Asıl alt başlık stilini düzenlemek için tıklatın</a:t>
            </a:r>
          </a:p>
        </p:txBody>
      </p:sp>
      <p:sp>
        <p:nvSpPr>
          <p:cNvPr id="14340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tr-TR" altLang="tr-TR" noProof="0" smtClean="0"/>
              <a:t>Asıl başlık stili için tıklatın</a:t>
            </a:r>
          </a:p>
        </p:txBody>
      </p:sp>
      <p:sp>
        <p:nvSpPr>
          <p:cNvPr id="143401" name="Rectangle 41"/>
          <p:cNvSpPr>
            <a:spLocks noGrp="1" noChangeArrowheads="1"/>
          </p:cNvSpPr>
          <p:nvPr>
            <p:ph type="sldNum" sz="quarter" idx="4"/>
          </p:nvPr>
        </p:nvSpPr>
        <p:spPr/>
        <p:txBody>
          <a:bodyPr/>
          <a:lstStyle>
            <a:lvl1pPr>
              <a:defRPr/>
            </a:lvl1pPr>
          </a:lstStyle>
          <a:p>
            <a:fld id="{EF5EFE00-7108-4E5E-B592-55B1CD7661C6}"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F015AC8-C6D0-4564-8346-CF3235FDC591}" type="slidenum">
              <a:rPr lang="tr-TR" altLang="tr-TR"/>
              <a:pPr/>
              <a:t>‹#›</a:t>
            </a:fld>
            <a:endParaRPr lang="tr-TR" altLang="tr-TR"/>
          </a:p>
        </p:txBody>
      </p:sp>
    </p:spTree>
    <p:extLst>
      <p:ext uri="{BB962C8B-B14F-4D97-AF65-F5344CB8AC3E}">
        <p14:creationId xmlns:p14="http://schemas.microsoft.com/office/powerpoint/2010/main" val="176351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A0669E8A-6166-4749-8D9D-0107523EF974}" type="slidenum">
              <a:rPr lang="tr-TR" altLang="tr-TR"/>
              <a:pPr/>
              <a:t>‹#›</a:t>
            </a:fld>
            <a:endParaRPr lang="tr-TR" altLang="tr-TR"/>
          </a:p>
        </p:txBody>
      </p:sp>
    </p:spTree>
    <p:extLst>
      <p:ext uri="{BB962C8B-B14F-4D97-AF65-F5344CB8AC3E}">
        <p14:creationId xmlns:p14="http://schemas.microsoft.com/office/powerpoint/2010/main" val="372497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457200" y="6278563"/>
            <a:ext cx="2133600" cy="457200"/>
          </a:xfrm>
        </p:spPr>
        <p:txBody>
          <a:bodyPr/>
          <a:lstStyle>
            <a:lvl1pPr>
              <a:defRPr/>
            </a:lvl1pPr>
          </a:lstStyle>
          <a:p>
            <a:endParaRPr lang="tr-TR" altLang="tr-TR"/>
          </a:p>
        </p:txBody>
      </p:sp>
      <p:sp>
        <p:nvSpPr>
          <p:cNvPr id="4" name="Altbilgi Yer Tutucusu 3"/>
          <p:cNvSpPr>
            <a:spLocks noGrp="1"/>
          </p:cNvSpPr>
          <p:nvPr>
            <p:ph type="ftr" sz="quarter" idx="11"/>
          </p:nvPr>
        </p:nvSpPr>
        <p:spPr>
          <a:xfrm>
            <a:off x="3124200" y="6278563"/>
            <a:ext cx="2895600" cy="457200"/>
          </a:xfrm>
        </p:spPr>
        <p:txBody>
          <a:bodyPr/>
          <a:lstStyle>
            <a:lvl1pPr>
              <a:defRPr/>
            </a:lvl1pPr>
          </a:lstStyle>
          <a:p>
            <a:endParaRPr lang="tr-TR" altLang="tr-TR"/>
          </a:p>
        </p:txBody>
      </p:sp>
      <p:sp>
        <p:nvSpPr>
          <p:cNvPr id="5" name="Slayt Numarası Yer Tutucusu 4"/>
          <p:cNvSpPr>
            <a:spLocks noGrp="1"/>
          </p:cNvSpPr>
          <p:nvPr>
            <p:ph type="sldNum" sz="quarter" idx="12"/>
          </p:nvPr>
        </p:nvSpPr>
        <p:spPr>
          <a:xfrm>
            <a:off x="6553200" y="6278563"/>
            <a:ext cx="2133600" cy="457200"/>
          </a:xfrm>
        </p:spPr>
        <p:txBody>
          <a:bodyPr/>
          <a:lstStyle>
            <a:lvl1pPr>
              <a:defRPr/>
            </a:lvl1pPr>
          </a:lstStyle>
          <a:p>
            <a:fld id="{546982FB-BBE3-45AA-B7F1-76B328BB574E}" type="slidenum">
              <a:rPr lang="tr-TR" altLang="tr-TR"/>
              <a:pPr/>
              <a:t>‹#›</a:t>
            </a:fld>
            <a:endParaRPr lang="tr-TR" altLang="tr-TR"/>
          </a:p>
        </p:txBody>
      </p:sp>
    </p:spTree>
    <p:extLst>
      <p:ext uri="{BB962C8B-B14F-4D97-AF65-F5344CB8AC3E}">
        <p14:creationId xmlns:p14="http://schemas.microsoft.com/office/powerpoint/2010/main" val="309492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Başlık ve Diyagram veya Kuruluş Grafiği">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457200" y="1600200"/>
            <a:ext cx="8229600" cy="4530725"/>
          </a:xfrm>
        </p:spPr>
        <p:txBody>
          <a:bodyPr/>
          <a:lstStyle/>
          <a:p>
            <a:endParaRPr lang="tr-TR"/>
          </a:p>
        </p:txBody>
      </p:sp>
      <p:sp>
        <p:nvSpPr>
          <p:cNvPr id="4" name="Veri Yer Tutucusu 3"/>
          <p:cNvSpPr>
            <a:spLocks noGrp="1"/>
          </p:cNvSpPr>
          <p:nvPr>
            <p:ph type="dt" sz="half" idx="10"/>
          </p:nvPr>
        </p:nvSpPr>
        <p:spPr>
          <a:xfrm>
            <a:off x="457200" y="6278563"/>
            <a:ext cx="2133600" cy="457200"/>
          </a:xfrm>
        </p:spPr>
        <p:txBody>
          <a:bodyPr/>
          <a:lstStyle>
            <a:lvl1pPr>
              <a:defRPr/>
            </a:lvl1pPr>
          </a:lstStyle>
          <a:p>
            <a:endParaRPr lang="tr-TR" altLang="tr-TR"/>
          </a:p>
        </p:txBody>
      </p:sp>
      <p:sp>
        <p:nvSpPr>
          <p:cNvPr id="5" name="Altbilgi Yer Tutucusu 4"/>
          <p:cNvSpPr>
            <a:spLocks noGrp="1"/>
          </p:cNvSpPr>
          <p:nvPr>
            <p:ph type="ftr" sz="quarter" idx="11"/>
          </p:nvPr>
        </p:nvSpPr>
        <p:spPr>
          <a:xfrm>
            <a:off x="3124200" y="6278563"/>
            <a:ext cx="2895600" cy="457200"/>
          </a:xfrm>
        </p:spPr>
        <p:txBody>
          <a:bodyPr/>
          <a:lstStyle>
            <a:lvl1pPr>
              <a:defRPr/>
            </a:lvl1pPr>
          </a:lstStyle>
          <a:p>
            <a:endParaRPr lang="tr-TR" altLang="tr-TR"/>
          </a:p>
        </p:txBody>
      </p:sp>
      <p:sp>
        <p:nvSpPr>
          <p:cNvPr id="6" name="Slayt Numarası Yer Tutucusu 5"/>
          <p:cNvSpPr>
            <a:spLocks noGrp="1"/>
          </p:cNvSpPr>
          <p:nvPr>
            <p:ph type="sldNum" sz="quarter" idx="12"/>
          </p:nvPr>
        </p:nvSpPr>
        <p:spPr>
          <a:xfrm>
            <a:off x="6553200" y="6278563"/>
            <a:ext cx="2133600" cy="457200"/>
          </a:xfrm>
        </p:spPr>
        <p:txBody>
          <a:bodyPr/>
          <a:lstStyle>
            <a:lvl1pPr>
              <a:defRPr/>
            </a:lvl1pPr>
          </a:lstStyle>
          <a:p>
            <a:fld id="{F86B9515-7322-4F02-BA2F-720755414FDE}" type="slidenum">
              <a:rPr lang="tr-TR" altLang="tr-TR"/>
              <a:pPr/>
              <a:t>‹#›</a:t>
            </a:fld>
            <a:endParaRPr lang="tr-TR" altLang="tr-TR"/>
          </a:p>
        </p:txBody>
      </p:sp>
    </p:spTree>
    <p:extLst>
      <p:ext uri="{BB962C8B-B14F-4D97-AF65-F5344CB8AC3E}">
        <p14:creationId xmlns:p14="http://schemas.microsoft.com/office/powerpoint/2010/main" val="264055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04344B52-3439-4456-BC17-43B570C204FB}" type="slidenum">
              <a:rPr lang="tr-TR" altLang="tr-TR"/>
              <a:pPr/>
              <a:t>‹#›</a:t>
            </a:fld>
            <a:endParaRPr lang="tr-TR" altLang="tr-TR"/>
          </a:p>
        </p:txBody>
      </p:sp>
    </p:spTree>
    <p:extLst>
      <p:ext uri="{BB962C8B-B14F-4D97-AF65-F5344CB8AC3E}">
        <p14:creationId xmlns:p14="http://schemas.microsoft.com/office/powerpoint/2010/main" val="237053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17953CE1-9312-41F5-913E-1D1069A0337B}" type="slidenum">
              <a:rPr lang="tr-TR" altLang="tr-TR"/>
              <a:pPr/>
              <a:t>‹#›</a:t>
            </a:fld>
            <a:endParaRPr lang="tr-TR" altLang="tr-TR"/>
          </a:p>
        </p:txBody>
      </p:sp>
    </p:spTree>
    <p:extLst>
      <p:ext uri="{BB962C8B-B14F-4D97-AF65-F5344CB8AC3E}">
        <p14:creationId xmlns:p14="http://schemas.microsoft.com/office/powerpoint/2010/main" val="2462198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E7975EE3-F176-42EF-AB53-B2605A9208E0}" type="slidenum">
              <a:rPr lang="tr-TR" altLang="tr-TR"/>
              <a:pPr/>
              <a:t>‹#›</a:t>
            </a:fld>
            <a:endParaRPr lang="tr-TR" altLang="tr-TR"/>
          </a:p>
        </p:txBody>
      </p:sp>
    </p:spTree>
    <p:extLst>
      <p:ext uri="{BB962C8B-B14F-4D97-AF65-F5344CB8AC3E}">
        <p14:creationId xmlns:p14="http://schemas.microsoft.com/office/powerpoint/2010/main" val="1831989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945F3547-AD09-46B1-8FA7-37AA7E8D5CF3}" type="slidenum">
              <a:rPr lang="tr-TR" altLang="tr-TR"/>
              <a:pPr/>
              <a:t>‹#›</a:t>
            </a:fld>
            <a:endParaRPr lang="tr-TR" altLang="tr-TR"/>
          </a:p>
        </p:txBody>
      </p:sp>
    </p:spTree>
    <p:extLst>
      <p:ext uri="{BB962C8B-B14F-4D97-AF65-F5344CB8AC3E}">
        <p14:creationId xmlns:p14="http://schemas.microsoft.com/office/powerpoint/2010/main" val="88812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900CD31A-3F60-4BAD-9574-DEF18CBB2733}" type="slidenum">
              <a:rPr lang="tr-TR" altLang="tr-TR"/>
              <a:pPr/>
              <a:t>‹#›</a:t>
            </a:fld>
            <a:endParaRPr lang="tr-TR" altLang="tr-TR"/>
          </a:p>
        </p:txBody>
      </p:sp>
    </p:spTree>
    <p:extLst>
      <p:ext uri="{BB962C8B-B14F-4D97-AF65-F5344CB8AC3E}">
        <p14:creationId xmlns:p14="http://schemas.microsoft.com/office/powerpoint/2010/main" val="232786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D4F2748A-24F8-4369-B2DC-B174BB6CFE5A}" type="slidenum">
              <a:rPr lang="tr-TR" altLang="tr-TR"/>
              <a:pPr/>
              <a:t>‹#›</a:t>
            </a:fld>
            <a:endParaRPr lang="tr-TR" altLang="tr-TR"/>
          </a:p>
        </p:txBody>
      </p:sp>
    </p:spTree>
    <p:extLst>
      <p:ext uri="{BB962C8B-B14F-4D97-AF65-F5344CB8AC3E}">
        <p14:creationId xmlns:p14="http://schemas.microsoft.com/office/powerpoint/2010/main" val="255375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CD68B452-1E0E-4F58-B7A2-631A7579EAAC}" type="slidenum">
              <a:rPr lang="tr-TR" altLang="tr-TR"/>
              <a:pPr/>
              <a:t>‹#›</a:t>
            </a:fld>
            <a:endParaRPr lang="tr-TR" altLang="tr-TR"/>
          </a:p>
        </p:txBody>
      </p:sp>
    </p:spTree>
    <p:extLst>
      <p:ext uri="{BB962C8B-B14F-4D97-AF65-F5344CB8AC3E}">
        <p14:creationId xmlns:p14="http://schemas.microsoft.com/office/powerpoint/2010/main" val="137263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0D706042-1206-44B4-B4AC-36281D73E660}" type="slidenum">
              <a:rPr lang="tr-TR" altLang="tr-TR"/>
              <a:pPr/>
              <a:t>‹#›</a:t>
            </a:fld>
            <a:endParaRPr lang="tr-TR" altLang="tr-TR"/>
          </a:p>
        </p:txBody>
      </p:sp>
    </p:spTree>
    <p:extLst>
      <p:ext uri="{BB962C8B-B14F-4D97-AF65-F5344CB8AC3E}">
        <p14:creationId xmlns:p14="http://schemas.microsoft.com/office/powerpoint/2010/main" val="1158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3800475" y="1789113"/>
            <a:ext cx="5340350" cy="5056187"/>
            <a:chOff x="2394" y="1127"/>
            <a:chExt cx="3364" cy="3185"/>
          </a:xfrm>
        </p:grpSpPr>
        <p:sp>
          <p:nvSpPr>
            <p:cNvPr id="14233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4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4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4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5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6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6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6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6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6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7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4237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237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14237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4237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4237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14237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tr-TR" altLang="tr-TR"/>
          </a:p>
        </p:txBody>
      </p:sp>
      <p:sp>
        <p:nvSpPr>
          <p:cNvPr id="14237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E7B559C-1632-40F5-8207-D9527D750B3E}"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3.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1.xml"/><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2.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7.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1.xm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71.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7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72.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76.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7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77.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83.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84.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8"/>
          <p:cNvSpPr>
            <a:spLocks noGrp="1" noChangeArrowheads="1"/>
          </p:cNvSpPr>
          <p:nvPr>
            <p:ph type="ftr" sz="quarter" idx="3"/>
          </p:nvPr>
        </p:nvSpPr>
        <p:spPr/>
        <p:txBody>
          <a:bodyPr/>
          <a:lstStyle/>
          <a:p>
            <a:r>
              <a:rPr lang="tr-TR" altLang="tr-TR"/>
              <a:t>Bu Yazı  Abdullah Osman İnal Tarafından Gerektiğinde Kullanılmak Amacıyla Yazılmıştır</a:t>
            </a:r>
          </a:p>
        </p:txBody>
      </p:sp>
      <p:sp>
        <p:nvSpPr>
          <p:cNvPr id="4100" name="WordArt 4"/>
          <p:cNvSpPr>
            <a:spLocks noChangeArrowheads="1" noChangeShapeType="1" noTextEdit="1"/>
          </p:cNvSpPr>
          <p:nvPr/>
        </p:nvSpPr>
        <p:spPr bwMode="auto">
          <a:xfrm>
            <a:off x="0" y="1628775"/>
            <a:ext cx="9144000" cy="22320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190"/>
              </a:avLst>
            </a:prstTxWarp>
            <a:scene3d>
              <a:camera prst="legacyPerspectiveTopLeft"/>
              <a:lightRig rig="legacyNormal3" dir="r"/>
            </a:scene3d>
            <a:sp3d extrusionH="201600" prstMaterial="legacyMetal">
              <a:extrusionClr>
                <a:srgbClr val="FFFFFF"/>
              </a:extrusionClr>
            </a:sp3d>
          </a:bodyPr>
          <a:lstStyle/>
          <a:p>
            <a:pPr algn="ctr"/>
            <a:r>
              <a:rPr lang="tr-TR" sz="3600" kern="1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Monotype Corsiva"/>
              </a:rPr>
              <a:t>Anlatım Biçimleri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4213" y="0"/>
            <a:ext cx="7772400" cy="1143000"/>
          </a:xfrm>
        </p:spPr>
        <p:txBody>
          <a:bodyPr/>
          <a:lstStyle/>
          <a:p>
            <a:r>
              <a:rPr lang="tr-TR" altLang="tr-TR" sz="4000"/>
              <a:t>Örnek</a:t>
            </a:r>
            <a:br>
              <a:rPr lang="tr-TR" altLang="tr-TR" sz="4000"/>
            </a:br>
            <a:r>
              <a:rPr lang="tr-TR" altLang="tr-TR" sz="4000"/>
              <a:t>1.Metin(Doğa Betimlemesi)</a:t>
            </a:r>
          </a:p>
        </p:txBody>
      </p:sp>
      <p:sp>
        <p:nvSpPr>
          <p:cNvPr id="11267"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800"/>
              <a:t>	…Orada yumuşak sazdan henüz kesilmiş asma dallarından yapılmış, yere serili döşeklere keyifle uzandık. Başımızın üstünde kavaklar, kara ağaçlar sallanıyordu. Yanımızda Nymph</a:t>
            </a:r>
            <a:r>
              <a:rPr lang="en-US" altLang="tr-TR" sz="2800">
                <a:cs typeface="Times New Roman" pitchFamily="18" charset="0"/>
              </a:rPr>
              <a:t>á</a:t>
            </a:r>
            <a:r>
              <a:rPr lang="tr-TR" altLang="tr-TR" sz="2800">
                <a:cs typeface="Times New Roman" pitchFamily="18" charset="0"/>
              </a:rPr>
              <a:t>ların mağarasından kutlu bir su çağlaya çağlaya dökülüyordu. Güneşten yanan ağustos böcekleri de gölgeli dalların arasında koro halinde ötüyorlardı. Uzakta dikenli böğürtlen çalılıklarında bir kurbağa avazı çıktığı kadar bağırıyordu; tarla kuşları, sakalar ötüşüyor, kumru dem çekiyordu. Sarı sarı arılar pınarın etrafında uçuşuyordu. Her tarafta bereketli bir yaz kokusu, bir yemiş mevsimi kokusu vardı. Ayak ucumuzda bal bal armutlar, iki yanımızda da bal bal elmalar yuvarlanıyordu; eriklerin yükünden dallar yerlere kadar eğiliyordu. </a:t>
            </a:r>
            <a:endParaRPr lang="en-US" altLang="tr-TR" sz="280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55650" y="0"/>
            <a:ext cx="7772400" cy="1143000"/>
          </a:xfrm>
        </p:spPr>
        <p:txBody>
          <a:bodyPr/>
          <a:lstStyle/>
          <a:p>
            <a:r>
              <a:rPr lang="tr-TR" altLang="tr-TR" sz="4000"/>
              <a:t>Örnek</a:t>
            </a:r>
            <a:br>
              <a:rPr lang="tr-TR" altLang="tr-TR" sz="4000"/>
            </a:br>
            <a:r>
              <a:rPr lang="tr-TR" altLang="tr-TR" sz="3600"/>
              <a:t>2. Metin (Kent, Mahalle Betimlemesi)</a:t>
            </a:r>
          </a:p>
        </p:txBody>
      </p:sp>
      <p:sp>
        <p:nvSpPr>
          <p:cNvPr id="12291" name="Rectangle 3"/>
          <p:cNvSpPr>
            <a:spLocks noGrp="1" noChangeArrowheads="1"/>
          </p:cNvSpPr>
          <p:nvPr>
            <p:ph type="body" idx="1"/>
          </p:nvPr>
        </p:nvSpPr>
        <p:spPr>
          <a:xfrm>
            <a:off x="0" y="1125538"/>
            <a:ext cx="9144000" cy="5543550"/>
          </a:xfrm>
        </p:spPr>
        <p:txBody>
          <a:bodyPr/>
          <a:lstStyle/>
          <a:p>
            <a:pPr>
              <a:buFont typeface="Wingdings" pitchFamily="2" charset="2"/>
              <a:buNone/>
            </a:pPr>
            <a:r>
              <a:rPr lang="tr-TR" altLang="tr-TR" sz="3000"/>
              <a:t>		Sabahın erken saatleri sardalye sokağında bir büyü gibidir. Ortalığın ağarıp da güneşin doğmasına yakın, sokağı saran grilik içinde her şey zamanın zincirinden kurtulmuşçasına gümüş bir ışığa asılıdır sanki. Sokak fenerleri teker teker söner; arsaları bürümüş otlar yemyeşildir. Balıkhanenin üstündeki oluklu saçlar platinleşmiş ya da eski kalayların buğulu rengine bürünmüştür. Sokak işten ve hareketten sıyrılmış sessizlik içindedir. Sardalye imalathanelerinin direkleri arasında çalkalanan dalgaların iç çekişleri işitilir.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3. Metin (Hayvan Betimlemesi)</a:t>
            </a:r>
          </a:p>
        </p:txBody>
      </p:sp>
      <p:sp>
        <p:nvSpPr>
          <p:cNvPr id="13315" name="Rectangle 3"/>
          <p:cNvSpPr>
            <a:spLocks noGrp="1" noChangeArrowheads="1"/>
          </p:cNvSpPr>
          <p:nvPr>
            <p:ph type="body" idx="1"/>
          </p:nvPr>
        </p:nvSpPr>
        <p:spPr>
          <a:xfrm>
            <a:off x="0" y="1125538"/>
            <a:ext cx="9144000" cy="5732462"/>
          </a:xfrm>
        </p:spPr>
        <p:txBody>
          <a:bodyPr/>
          <a:lstStyle/>
          <a:p>
            <a:r>
              <a:rPr lang="tr-TR" altLang="tr-TR"/>
              <a:t>Yılanlarınki gibi yassı başlarının dörtte üçünü gözleri ve ucu sivri gagaları kaplar. Göğsü, gövde, ense ve sırt başları lacivert, sırt üstleriyle açılmaya hazır duran kabarık, şişkin kuyruk, yeşildir. Fakat bunlar, yalın kat, düz bir mor ya da yeşil değil; menevişli öbek öbek, perde perde koyulaşan, tıpkı usta kuyumcuların eski ve değerli kadın saatlerinin mineli kapaklarına yerleştirdikleri iç içe katmerleşen, koyulaşan, canlı ve ağdalı yeşillerdir.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4.Metin (İnsan Betimlemesi)</a:t>
            </a:r>
          </a:p>
        </p:txBody>
      </p:sp>
      <p:sp>
        <p:nvSpPr>
          <p:cNvPr id="1433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Sarı Mustafa’nın sarı, gür saçlarına, tombul yapısına, sürekli gülen yüzüne karşılık, Kösenin Yusuf buğday benizli seyrek sakallı ince yapılı orta boylu düşünceli görünen biriydi. Dor Ali ise iri yarı, esmer, kara bıyıklı, sağlam yapılıydı. Huyları pek birbirine benzemese bile iyi anlaşmışlar, iyi arkadaş olmuşlardı. Düzlükte birbirine yardım ederek yaşayıp gidiyorlardı.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53525"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143000"/>
          </a:xfrm>
        </p:spPr>
        <p:txBody>
          <a:bodyPr/>
          <a:lstStyle/>
          <a:p>
            <a:r>
              <a:rPr lang="tr-TR" altLang="tr-TR" sz="4000"/>
              <a:t>Coşku ve Heyecana Bağlı (Lirik) Anlatım</a:t>
            </a:r>
          </a:p>
        </p:txBody>
      </p:sp>
      <p:sp>
        <p:nvSpPr>
          <p:cNvPr id="1536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Amaç duygulanımları ortaya çıkarmaktır. Bir konuya duygularımızı ve coşkularımızı katarak anlatmaya “duygusal” anlatım denir. Yazar ya da şair okuyucuyu coşturan, heyecanlandıran, bazen hüzünlendiren, bazen sevindiren, mutlu kılan, ona acı ve hüzün veren bir yazıyla okuyucuya duygulanımlarını yaşatabilir.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0"/>
            <a:ext cx="7772400" cy="1143000"/>
          </a:xfrm>
        </p:spPr>
        <p:txBody>
          <a:bodyPr/>
          <a:lstStyle/>
          <a:p>
            <a:r>
              <a:rPr lang="tr-TR" altLang="tr-TR" sz="4000"/>
              <a:t>Örnek</a:t>
            </a:r>
            <a:br>
              <a:rPr lang="tr-TR" altLang="tr-TR" sz="4000"/>
            </a:br>
            <a:r>
              <a:rPr lang="tr-TR" altLang="tr-TR" sz="4000"/>
              <a:t>1.Metin</a:t>
            </a:r>
          </a:p>
        </p:txBody>
      </p:sp>
      <p:sp>
        <p:nvSpPr>
          <p:cNvPr id="1638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Ne doğan güne hükmüm geçer</a:t>
            </a:r>
          </a:p>
          <a:p>
            <a:pPr>
              <a:buFont typeface="Wingdings" pitchFamily="2" charset="2"/>
              <a:buNone/>
            </a:pPr>
            <a:r>
              <a:rPr lang="tr-TR" altLang="tr-TR"/>
              <a:t>	Ne hâlden anlayan bulunur</a:t>
            </a:r>
          </a:p>
          <a:p>
            <a:pPr>
              <a:buFont typeface="Wingdings" pitchFamily="2" charset="2"/>
              <a:buNone/>
            </a:pPr>
            <a:r>
              <a:rPr lang="tr-TR" altLang="tr-TR"/>
              <a:t>	Ah, aklımdan ölümüm geçer</a:t>
            </a:r>
          </a:p>
          <a:p>
            <a:pPr>
              <a:buFont typeface="Wingdings" pitchFamily="2" charset="2"/>
              <a:buNone/>
            </a:pPr>
            <a:r>
              <a:rPr lang="tr-TR" altLang="tr-TR"/>
              <a:t>	Sonra bu kuş, bu bahçe, bu nur</a:t>
            </a:r>
          </a:p>
          <a:p>
            <a:pPr>
              <a:buFont typeface="Wingdings" pitchFamily="2" charset="2"/>
              <a:buNone/>
            </a:pPr>
            <a:endParaRPr lang="tr-TR" altLang="tr-TR"/>
          </a:p>
          <a:p>
            <a:pPr algn="r">
              <a:buFont typeface="Wingdings" pitchFamily="2" charset="2"/>
              <a:buNone/>
            </a:pPr>
            <a:r>
              <a:rPr lang="tr-TR" altLang="tr-TR" i="1"/>
              <a:t>Cahit Sıtkı Tarancı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17411" name="Rectangle 3"/>
          <p:cNvSpPr>
            <a:spLocks noGrp="1" noChangeArrowheads="1"/>
          </p:cNvSpPr>
          <p:nvPr>
            <p:ph type="body" idx="1"/>
          </p:nvPr>
        </p:nvSpPr>
        <p:spPr>
          <a:xfrm>
            <a:off x="0" y="1125538"/>
            <a:ext cx="9144000" cy="5732462"/>
          </a:xfrm>
        </p:spPr>
        <p:txBody>
          <a:bodyPr/>
          <a:lstStyle/>
          <a:p>
            <a:pPr>
              <a:buClr>
                <a:schemeClr val="tx1"/>
              </a:buClr>
              <a:buFont typeface="Wingdings" pitchFamily="2" charset="2"/>
              <a:buNone/>
            </a:pPr>
            <a:r>
              <a:rPr lang="tr-TR" altLang="tr-TR"/>
              <a:t>	Terk etmedi sevdan beni</a:t>
            </a:r>
          </a:p>
          <a:p>
            <a:pPr>
              <a:buFont typeface="Wingdings" pitchFamily="2" charset="2"/>
              <a:buNone/>
            </a:pPr>
            <a:r>
              <a:rPr lang="tr-TR" altLang="tr-TR"/>
              <a:t>	Aç kaldım, susuz kaldım</a:t>
            </a:r>
          </a:p>
          <a:p>
            <a:pPr>
              <a:buFont typeface="Wingdings" pitchFamily="2" charset="2"/>
              <a:buNone/>
            </a:pPr>
            <a:r>
              <a:rPr lang="tr-TR" altLang="tr-TR"/>
              <a:t>	Hayın, karanlıktı gece </a:t>
            </a:r>
          </a:p>
          <a:p>
            <a:pPr>
              <a:buFont typeface="Wingdings" pitchFamily="2" charset="2"/>
              <a:buNone/>
            </a:pPr>
            <a:r>
              <a:rPr lang="tr-TR" altLang="tr-TR"/>
              <a:t>	Can garip, can suskun</a:t>
            </a:r>
          </a:p>
          <a:p>
            <a:pPr>
              <a:buFont typeface="Wingdings" pitchFamily="2" charset="2"/>
              <a:buNone/>
            </a:pPr>
            <a:r>
              <a:rPr lang="tr-TR" altLang="tr-TR"/>
              <a:t>	Can paramparça</a:t>
            </a:r>
          </a:p>
          <a:p>
            <a:pPr>
              <a:buFont typeface="Wingdings" pitchFamily="2" charset="2"/>
              <a:buNone/>
            </a:pPr>
            <a:r>
              <a:rPr lang="tr-TR" altLang="tr-TR"/>
              <a:t>	Ve ellerim, kelepçede</a:t>
            </a:r>
          </a:p>
          <a:p>
            <a:pPr>
              <a:buFont typeface="Wingdings" pitchFamily="2" charset="2"/>
              <a:buNone/>
            </a:pPr>
            <a:r>
              <a:rPr lang="tr-TR" altLang="tr-TR"/>
              <a:t>	Tütünsüz, uykusuz kaldım</a:t>
            </a:r>
          </a:p>
          <a:p>
            <a:pPr>
              <a:buFont typeface="Wingdings" pitchFamily="2" charset="2"/>
              <a:buNone/>
            </a:pPr>
            <a:r>
              <a:rPr lang="tr-TR" altLang="tr-TR"/>
              <a:t>	Terk etmedi sevdan beni</a:t>
            </a:r>
          </a:p>
          <a:p>
            <a:pPr algn="r">
              <a:buFont typeface="Wingdings" pitchFamily="2" charset="2"/>
              <a:buNone/>
            </a:pPr>
            <a:r>
              <a:rPr lang="tr-TR" altLang="tr-TR" i="1"/>
              <a:t>Ahmet Arif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3.Metin</a:t>
            </a:r>
          </a:p>
        </p:txBody>
      </p:sp>
      <p:sp>
        <p:nvSpPr>
          <p:cNvPr id="2355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Çoklarından düşüyor da bunca</a:t>
            </a:r>
          </a:p>
          <a:p>
            <a:pPr>
              <a:buFont typeface="Wingdings" pitchFamily="2" charset="2"/>
              <a:buNone/>
            </a:pPr>
            <a:r>
              <a:rPr lang="tr-TR" altLang="tr-TR"/>
              <a:t>	Görmüyor gelip geçenler</a:t>
            </a:r>
          </a:p>
          <a:p>
            <a:pPr>
              <a:buFont typeface="Wingdings" pitchFamily="2" charset="2"/>
              <a:buNone/>
            </a:pPr>
            <a:r>
              <a:rPr lang="tr-TR" altLang="tr-TR"/>
              <a:t>	Eğilip alıyorum</a:t>
            </a:r>
          </a:p>
          <a:p>
            <a:pPr>
              <a:buFont typeface="Wingdings" pitchFamily="2" charset="2"/>
              <a:buNone/>
            </a:pPr>
            <a:r>
              <a:rPr lang="tr-TR" altLang="tr-TR"/>
              <a:t>	Solgun bir gül oluyor dokununca</a:t>
            </a:r>
          </a:p>
          <a:p>
            <a:pPr>
              <a:buFont typeface="Wingdings" pitchFamily="2" charset="2"/>
              <a:buNone/>
            </a:pPr>
            <a:endParaRPr lang="tr-TR" altLang="tr-TR"/>
          </a:p>
          <a:p>
            <a:pPr algn="r">
              <a:buFont typeface="Wingdings" pitchFamily="2" charset="2"/>
              <a:buNone/>
            </a:pPr>
            <a:r>
              <a:rPr lang="tr-TR" altLang="tr-TR" i="1"/>
              <a:t>Behçet Necatigil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altLang="tr-TR"/>
              <a:t>Anlatım Biçimleri</a:t>
            </a:r>
          </a:p>
        </p:txBody>
      </p:sp>
      <p:sp>
        <p:nvSpPr>
          <p:cNvPr id="5123" name="Rectangle 3"/>
          <p:cNvSpPr>
            <a:spLocks noGrp="1" noChangeArrowheads="1"/>
          </p:cNvSpPr>
          <p:nvPr>
            <p:ph type="body" idx="1"/>
          </p:nvPr>
        </p:nvSpPr>
        <p:spPr/>
        <p:txBody>
          <a:bodyPr/>
          <a:lstStyle/>
          <a:p>
            <a:pPr>
              <a:buFont typeface="Wingdings" pitchFamily="2" charset="2"/>
              <a:buNone/>
            </a:pPr>
            <a:r>
              <a:rPr lang="tr-TR" altLang="tr-TR"/>
              <a:t>	Yazar duygularını, düşüncelerini, öğrendiklerini, gözlemlerini, yaşadıklarını paylaşmak amacıyla yola çıktığında yazının biçimini de belirlemiş olur. Örneğin, okurunu bir konuda bilgilendirmek isteyen bir yazar o konu hakkında bilgileri açıklayıcı anlatım ile verir. Böylece yazarın amacı, anlatım biçimini de belirler.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4.Metin</a:t>
            </a:r>
          </a:p>
        </p:txBody>
      </p:sp>
      <p:sp>
        <p:nvSpPr>
          <p:cNvPr id="2457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Artık demir almak günü gelmişse zamandan</a:t>
            </a:r>
          </a:p>
          <a:p>
            <a:pPr>
              <a:buFont typeface="Wingdings" pitchFamily="2" charset="2"/>
              <a:buNone/>
            </a:pPr>
            <a:r>
              <a:rPr lang="tr-TR" altLang="tr-TR"/>
              <a:t>	Meçhule giden bir gemi kalkar bu limandan</a:t>
            </a:r>
          </a:p>
          <a:p>
            <a:pPr>
              <a:buFont typeface="Wingdings" pitchFamily="2" charset="2"/>
              <a:buNone/>
            </a:pPr>
            <a:r>
              <a:rPr lang="tr-TR" altLang="tr-TR"/>
              <a:t>	Hiç yolcusu yokmuş gibi sessizce alır yol</a:t>
            </a:r>
          </a:p>
          <a:p>
            <a:pPr>
              <a:buFont typeface="Wingdings" pitchFamily="2" charset="2"/>
              <a:buNone/>
            </a:pPr>
            <a:r>
              <a:rPr lang="tr-TR" altLang="tr-TR"/>
              <a:t>	Sallanmaz o kalkışta ne bir mendil ne de bir kol</a:t>
            </a:r>
          </a:p>
          <a:p>
            <a:pPr>
              <a:buFont typeface="Wingdings" pitchFamily="2" charset="2"/>
              <a:buNone/>
            </a:pPr>
            <a:r>
              <a:rPr lang="tr-TR" altLang="tr-TR"/>
              <a:t>	</a:t>
            </a:r>
          </a:p>
          <a:p>
            <a:pPr algn="r">
              <a:buFont typeface="Wingdings" pitchFamily="2" charset="2"/>
              <a:buNone/>
            </a:pPr>
            <a:r>
              <a:rPr lang="tr-TR" altLang="tr-TR" i="1"/>
              <a:t>Yahya Kemal Beyatlı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143000"/>
          </a:xfrm>
        </p:spPr>
        <p:txBody>
          <a:bodyPr/>
          <a:lstStyle/>
          <a:p>
            <a:r>
              <a:rPr lang="tr-TR" altLang="tr-TR"/>
              <a:t>Destansı (Epik) Anlatım</a:t>
            </a:r>
          </a:p>
        </p:txBody>
      </p:sp>
      <p:sp>
        <p:nvSpPr>
          <p:cNvPr id="2560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Amaç yiğitliğin, kahramanlığın anlatılmasıdır. Hemen her kavmin ya da ulusun tarihinde kimlik edinmek için mücadele ettiği büyük savaşlarla, olaylarla dolu bir dönem vardır. Destansı anlatım bu dönemlerdeki kahramanlıkları anlatmak amacıyla oluşturulmuştur.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26627"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a:t>	Düşman tutmuştu tepeleri</a:t>
            </a:r>
          </a:p>
          <a:p>
            <a:pPr>
              <a:lnSpc>
                <a:spcPct val="90000"/>
              </a:lnSpc>
              <a:buFont typeface="Wingdings" pitchFamily="2" charset="2"/>
              <a:buNone/>
            </a:pPr>
            <a:r>
              <a:rPr lang="tr-TR" altLang="tr-TR"/>
              <a:t>	Düşmanın topu vardı</a:t>
            </a:r>
          </a:p>
          <a:p>
            <a:pPr>
              <a:lnSpc>
                <a:spcPct val="90000"/>
              </a:lnSpc>
              <a:buFont typeface="Wingdings" pitchFamily="2" charset="2"/>
              <a:buNone/>
            </a:pPr>
            <a:r>
              <a:rPr lang="tr-TR" altLang="tr-TR"/>
              <a:t>	Antepliler düz ovada</a:t>
            </a:r>
          </a:p>
          <a:p>
            <a:pPr>
              <a:lnSpc>
                <a:spcPct val="90000"/>
              </a:lnSpc>
              <a:buFont typeface="Wingdings" pitchFamily="2" charset="2"/>
              <a:buNone/>
            </a:pPr>
            <a:r>
              <a:rPr lang="tr-TR" altLang="tr-TR"/>
              <a:t>	Sıkışmışlardı</a:t>
            </a:r>
          </a:p>
          <a:p>
            <a:pPr>
              <a:lnSpc>
                <a:spcPct val="90000"/>
              </a:lnSpc>
              <a:buFont typeface="Wingdings" pitchFamily="2" charset="2"/>
              <a:buNone/>
            </a:pPr>
            <a:r>
              <a:rPr lang="tr-TR" altLang="tr-TR"/>
              <a:t>	Düşman şarapnel döküyordu</a:t>
            </a:r>
          </a:p>
          <a:p>
            <a:pPr>
              <a:lnSpc>
                <a:spcPct val="90000"/>
              </a:lnSpc>
              <a:buFont typeface="Wingdings" pitchFamily="2" charset="2"/>
              <a:buNone/>
            </a:pPr>
            <a:r>
              <a:rPr lang="tr-TR" altLang="tr-TR"/>
              <a:t>	Toprağı kökünden söküyordu</a:t>
            </a:r>
          </a:p>
          <a:p>
            <a:pPr>
              <a:lnSpc>
                <a:spcPct val="90000"/>
              </a:lnSpc>
              <a:buFont typeface="Wingdings" pitchFamily="2" charset="2"/>
              <a:buNone/>
            </a:pPr>
            <a:r>
              <a:rPr lang="tr-TR" altLang="tr-TR"/>
              <a:t>	Düşman tutmuştu tepeleri</a:t>
            </a:r>
          </a:p>
          <a:p>
            <a:pPr>
              <a:lnSpc>
                <a:spcPct val="90000"/>
              </a:lnSpc>
              <a:buFont typeface="Wingdings" pitchFamily="2" charset="2"/>
              <a:buNone/>
            </a:pPr>
            <a:r>
              <a:rPr lang="tr-TR" altLang="tr-TR"/>
              <a:t>	Akan Antep’in kanıydı</a:t>
            </a:r>
          </a:p>
          <a:p>
            <a:pPr>
              <a:lnSpc>
                <a:spcPct val="90000"/>
              </a:lnSpc>
              <a:buFont typeface="Wingdings" pitchFamily="2" charset="2"/>
              <a:buNone/>
            </a:pPr>
            <a:r>
              <a:rPr lang="tr-TR" altLang="tr-TR"/>
              <a:t>	Düz ovada bir gül fidanıydı</a:t>
            </a:r>
          </a:p>
          <a:p>
            <a:pPr algn="r">
              <a:lnSpc>
                <a:spcPct val="90000"/>
              </a:lnSpc>
              <a:buFont typeface="Wingdings" pitchFamily="2" charset="2"/>
              <a:buNone/>
            </a:pPr>
            <a:r>
              <a:rPr lang="tr-TR" altLang="tr-TR"/>
              <a:t>Nâzım Hikmet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27651"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sz="2800"/>
              <a:t>		Cihan harbinden beri ardı arkası gelmeyen bir cenk için, ağzından bir şikayet sözü çıkmadan nesi varsa hepsini veren Anadolu kadınları, erkekleri kan ve ateş yerlerinde savaşırken uzak denizlerin kıyılarından orta yaylalara doğru günlerce haftalarca çıplak ayakları, giyimsiz sırtlarıyla kurşunları, top mermilerini taşıyor Anadolu kadınları! Batıda, doğuda, kıblede bütün cephelerin arkasında memleketi işleyen, tarlaları yeşerten, sayısız yetim çocukları yetiştiren, büyüten sensiz. Ey Anadolu kadını!</a:t>
            </a:r>
          </a:p>
          <a:p>
            <a:pPr algn="r">
              <a:buFont typeface="Wingdings" pitchFamily="2" charset="2"/>
              <a:buNone/>
            </a:pPr>
            <a:r>
              <a:rPr lang="tr-TR" altLang="tr-TR" sz="2800" i="1"/>
              <a:t>Hamdullah Suphi Tanrıöver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r>
              <a:rPr lang="tr-TR" altLang="tr-TR" sz="4000"/>
              <a:t>Örnek </a:t>
            </a:r>
            <a:br>
              <a:rPr lang="tr-TR" altLang="tr-TR" sz="4000"/>
            </a:br>
            <a:r>
              <a:rPr lang="tr-TR" altLang="tr-TR" sz="4000"/>
              <a:t>3.Metin</a:t>
            </a:r>
          </a:p>
        </p:txBody>
      </p:sp>
      <p:sp>
        <p:nvSpPr>
          <p:cNvPr id="28675"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400"/>
              <a:t>	Yediyordu Elif kağnısına</a:t>
            </a:r>
          </a:p>
          <a:p>
            <a:pPr>
              <a:lnSpc>
                <a:spcPct val="90000"/>
              </a:lnSpc>
              <a:buFont typeface="Wingdings" pitchFamily="2" charset="2"/>
              <a:buNone/>
            </a:pPr>
            <a:r>
              <a:rPr lang="tr-TR" altLang="tr-TR" sz="2400"/>
              <a:t>	Kara geceden geceden</a:t>
            </a:r>
          </a:p>
          <a:p>
            <a:pPr>
              <a:lnSpc>
                <a:spcPct val="90000"/>
              </a:lnSpc>
              <a:buFont typeface="Wingdings" pitchFamily="2" charset="2"/>
              <a:buNone/>
            </a:pPr>
            <a:r>
              <a:rPr lang="tr-TR" altLang="tr-TR" sz="2400"/>
              <a:t>	Sankim elif elif uzuyordu, inceliyordu</a:t>
            </a:r>
          </a:p>
          <a:p>
            <a:pPr>
              <a:lnSpc>
                <a:spcPct val="90000"/>
              </a:lnSpc>
              <a:buFont typeface="Wingdings" pitchFamily="2" charset="2"/>
              <a:buNone/>
            </a:pPr>
            <a:r>
              <a:rPr lang="tr-TR" altLang="tr-TR" sz="2400"/>
              <a:t>	Uzak cephelerin acısıydı, gıcırtılar</a:t>
            </a:r>
          </a:p>
          <a:p>
            <a:pPr>
              <a:lnSpc>
                <a:spcPct val="90000"/>
              </a:lnSpc>
              <a:buFont typeface="Wingdings" pitchFamily="2" charset="2"/>
              <a:buNone/>
            </a:pPr>
            <a:r>
              <a:rPr lang="tr-TR" altLang="tr-TR" sz="2400"/>
              <a:t>	İnliyordu dağın ardı yasla</a:t>
            </a:r>
          </a:p>
          <a:p>
            <a:pPr>
              <a:lnSpc>
                <a:spcPct val="90000"/>
              </a:lnSpc>
              <a:buFont typeface="Wingdings" pitchFamily="2" charset="2"/>
              <a:buNone/>
            </a:pPr>
            <a:r>
              <a:rPr lang="tr-TR" altLang="tr-TR" sz="2400"/>
              <a:t>	Her bir heceden heceden</a:t>
            </a:r>
          </a:p>
          <a:p>
            <a:pPr>
              <a:lnSpc>
                <a:spcPct val="90000"/>
              </a:lnSpc>
              <a:buFont typeface="Wingdings" pitchFamily="2" charset="2"/>
              <a:buNone/>
            </a:pPr>
            <a:r>
              <a:rPr lang="tr-TR" altLang="tr-TR" sz="2400"/>
              <a:t>	…………………</a:t>
            </a:r>
          </a:p>
          <a:p>
            <a:pPr>
              <a:lnSpc>
                <a:spcPct val="90000"/>
              </a:lnSpc>
              <a:buFont typeface="Wingdings" pitchFamily="2" charset="2"/>
              <a:buNone/>
            </a:pPr>
            <a:r>
              <a:rPr lang="tr-TR" altLang="tr-TR" sz="2400"/>
              <a:t>	Kocabaş yığıldı çamura</a:t>
            </a:r>
          </a:p>
          <a:p>
            <a:pPr>
              <a:lnSpc>
                <a:spcPct val="90000"/>
              </a:lnSpc>
              <a:buFont typeface="Wingdings" pitchFamily="2" charset="2"/>
              <a:buNone/>
            </a:pPr>
            <a:r>
              <a:rPr lang="tr-TR" altLang="tr-TR" sz="2400"/>
              <a:t>	Büyüdü gözleri büyüdü, yürek kadar</a:t>
            </a:r>
          </a:p>
          <a:p>
            <a:pPr>
              <a:lnSpc>
                <a:spcPct val="90000"/>
              </a:lnSpc>
              <a:buFont typeface="Wingdings" pitchFamily="2" charset="2"/>
              <a:buNone/>
            </a:pPr>
            <a:r>
              <a:rPr lang="tr-TR" altLang="tr-TR" sz="2400"/>
              <a:t>	Örtüldü gözleri örtüldü hep</a:t>
            </a:r>
          </a:p>
          <a:p>
            <a:pPr>
              <a:lnSpc>
                <a:spcPct val="90000"/>
              </a:lnSpc>
              <a:buFont typeface="Wingdings" pitchFamily="2" charset="2"/>
              <a:buNone/>
            </a:pPr>
            <a:r>
              <a:rPr lang="tr-TR" altLang="tr-TR" sz="2400"/>
              <a:t>	Kalır mı Mustafa Kemal’in Kağnısı bacım</a:t>
            </a:r>
          </a:p>
          <a:p>
            <a:pPr>
              <a:lnSpc>
                <a:spcPct val="90000"/>
              </a:lnSpc>
              <a:buFont typeface="Wingdings" pitchFamily="2" charset="2"/>
              <a:buNone/>
            </a:pPr>
            <a:r>
              <a:rPr lang="tr-TR" altLang="tr-TR" sz="2400"/>
              <a:t>	Kocabaşın yerine koştu kendini Elifcik</a:t>
            </a:r>
          </a:p>
          <a:p>
            <a:pPr>
              <a:lnSpc>
                <a:spcPct val="90000"/>
              </a:lnSpc>
              <a:buFont typeface="Wingdings" pitchFamily="2" charset="2"/>
              <a:buNone/>
            </a:pPr>
            <a:r>
              <a:rPr lang="tr-TR" altLang="tr-TR" sz="2400"/>
              <a:t>	Yürüdü düşman üstüne yüceden yüceden</a:t>
            </a:r>
          </a:p>
          <a:p>
            <a:pPr algn="r">
              <a:lnSpc>
                <a:spcPct val="90000"/>
              </a:lnSpc>
              <a:buFont typeface="Wingdings" pitchFamily="2" charset="2"/>
              <a:buNone/>
            </a:pPr>
            <a:r>
              <a:rPr lang="tr-TR" altLang="tr-TR" sz="2400" i="1"/>
              <a:t>Fazıl Hüsnü Dağlarca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7938" y="1135063"/>
          <a:ext cx="9159876" cy="4776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143000"/>
          </a:xfrm>
        </p:spPr>
        <p:txBody>
          <a:bodyPr/>
          <a:lstStyle/>
          <a:p>
            <a:r>
              <a:rPr lang="tr-TR" altLang="tr-TR"/>
              <a:t>Emredici Anlatım</a:t>
            </a:r>
          </a:p>
        </p:txBody>
      </p:sp>
      <p:sp>
        <p:nvSpPr>
          <p:cNvPr id="2969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Yazarın amacı topluma yol göstermektir. Yazar gözlemlediği olumsuzlukları, yanlışları düzeltmek; kuralları öğretileri anımsatmak istediğinde buyurucu anlatımı seçer. Bir anlamda yazar okuyucuyu bir davranışı gerçekleştirmeye zorlar. Yasalar ve yönetmeliklerde bu anlatım tarzına girer.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30723"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a:t>	…</a:t>
            </a:r>
          </a:p>
          <a:p>
            <a:pPr>
              <a:lnSpc>
                <a:spcPct val="90000"/>
              </a:lnSpc>
              <a:buFont typeface="Wingdings" pitchFamily="2" charset="2"/>
              <a:buNone/>
            </a:pPr>
            <a:r>
              <a:rPr lang="tr-TR" altLang="tr-TR"/>
              <a:t>	Kaldır başını kan uykulardan</a:t>
            </a:r>
          </a:p>
          <a:p>
            <a:pPr>
              <a:lnSpc>
                <a:spcPct val="90000"/>
              </a:lnSpc>
              <a:buFont typeface="Wingdings" pitchFamily="2" charset="2"/>
              <a:buNone/>
            </a:pPr>
            <a:r>
              <a:rPr lang="tr-TR" altLang="tr-TR"/>
              <a:t>	Böyle yürek böyle atardamar</a:t>
            </a:r>
          </a:p>
          <a:p>
            <a:pPr>
              <a:lnSpc>
                <a:spcPct val="90000"/>
              </a:lnSpc>
              <a:buFont typeface="Wingdings" pitchFamily="2" charset="2"/>
              <a:buNone/>
            </a:pPr>
            <a:r>
              <a:rPr lang="tr-TR" altLang="tr-TR"/>
              <a:t>	Atmaz olsun</a:t>
            </a:r>
          </a:p>
          <a:p>
            <a:pPr>
              <a:lnSpc>
                <a:spcPct val="90000"/>
              </a:lnSpc>
              <a:buFont typeface="Wingdings" pitchFamily="2" charset="2"/>
              <a:buNone/>
            </a:pPr>
            <a:r>
              <a:rPr lang="tr-TR" altLang="tr-TR"/>
              <a:t>	Ses ol ışık ol yumruk ol</a:t>
            </a:r>
          </a:p>
          <a:p>
            <a:pPr>
              <a:lnSpc>
                <a:spcPct val="90000"/>
              </a:lnSpc>
              <a:buFont typeface="Wingdings" pitchFamily="2" charset="2"/>
              <a:buNone/>
            </a:pPr>
            <a:r>
              <a:rPr lang="tr-TR" altLang="tr-TR"/>
              <a:t>	Karayeller başına indirmeden çatını</a:t>
            </a:r>
          </a:p>
          <a:p>
            <a:pPr>
              <a:lnSpc>
                <a:spcPct val="90000"/>
              </a:lnSpc>
              <a:buFont typeface="Wingdings" pitchFamily="2" charset="2"/>
              <a:buNone/>
            </a:pPr>
            <a:r>
              <a:rPr lang="tr-TR" altLang="tr-TR"/>
              <a:t>	Sel suları bastığın toprağı dönüm dönüm</a:t>
            </a:r>
          </a:p>
          <a:p>
            <a:pPr>
              <a:lnSpc>
                <a:spcPct val="90000"/>
              </a:lnSpc>
              <a:buFont typeface="Wingdings" pitchFamily="2" charset="2"/>
              <a:buNone/>
            </a:pPr>
            <a:r>
              <a:rPr lang="tr-TR" altLang="tr-TR"/>
              <a:t>	Alıp götürmeden büyük denizlere</a:t>
            </a:r>
          </a:p>
          <a:p>
            <a:pPr>
              <a:lnSpc>
                <a:spcPct val="90000"/>
              </a:lnSpc>
              <a:buFont typeface="Wingdings" pitchFamily="2" charset="2"/>
              <a:buNone/>
            </a:pPr>
            <a:r>
              <a:rPr lang="tr-TR" altLang="tr-TR"/>
              <a:t>	Çabuk ol</a:t>
            </a:r>
          </a:p>
          <a:p>
            <a:pPr algn="r">
              <a:lnSpc>
                <a:spcPct val="90000"/>
              </a:lnSpc>
              <a:buFont typeface="Wingdings" pitchFamily="2" charset="2"/>
              <a:buNone/>
            </a:pPr>
            <a:r>
              <a:rPr lang="tr-TR" altLang="tr-TR" i="1"/>
              <a:t>Rıfat Ilgaz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4213" y="-242888"/>
            <a:ext cx="7772400" cy="1143001"/>
          </a:xfrm>
        </p:spPr>
        <p:txBody>
          <a:bodyPr/>
          <a:lstStyle/>
          <a:p>
            <a:r>
              <a:rPr lang="tr-TR" altLang="tr-TR"/>
              <a:t>Öyküleyici Anlatım</a:t>
            </a:r>
          </a:p>
        </p:txBody>
      </p:sp>
      <p:sp>
        <p:nvSpPr>
          <p:cNvPr id="6147" name="Rectangle 3"/>
          <p:cNvSpPr>
            <a:spLocks noGrp="1" noChangeArrowheads="1"/>
          </p:cNvSpPr>
          <p:nvPr>
            <p:ph type="body" idx="1"/>
          </p:nvPr>
        </p:nvSpPr>
        <p:spPr>
          <a:xfrm>
            <a:off x="0" y="476250"/>
            <a:ext cx="9144000" cy="6551613"/>
          </a:xfrm>
        </p:spPr>
        <p:txBody>
          <a:bodyPr/>
          <a:lstStyle/>
          <a:p>
            <a:pPr>
              <a:buFont typeface="Wingdings" pitchFamily="2" charset="2"/>
              <a:buNone/>
            </a:pPr>
            <a:r>
              <a:rPr lang="tr-TR" altLang="tr-TR" sz="2800"/>
              <a:t>		Amaç okuyucuyu olay içinde yaşatmaktır. Yazar tasarladığı yada gözlemlediği bir olayı yer, zaman ve kişiye bağlayarak aktarır. Okuyucu da olmuş olabilecek bir olayda “olan ne, nasıl olmuş?” sorularına yanıt arar. Temel unsurlar olay ya da olgu, yer, zaman ve kişilerdir.</a:t>
            </a:r>
          </a:p>
          <a:p>
            <a:r>
              <a:rPr lang="tr-TR" altLang="tr-TR" sz="2800" b="1"/>
              <a:t>a) Açıklayıcı Öyküleme: </a:t>
            </a:r>
            <a:r>
              <a:rPr lang="tr-TR" altLang="tr-TR" sz="2800"/>
              <a:t>Herhangi bir şeyi tarihsel gelişimi içinde okura aktarmak, bu konuda onu bilgilendirmektir. Tarih kitapları, gezi yazıları, röportajlarda kullanılır.</a:t>
            </a:r>
          </a:p>
          <a:p>
            <a:r>
              <a:rPr lang="tr-TR" altLang="tr-TR" sz="2800" b="1"/>
              <a:t>b) Sanatsal Öyküleme: </a:t>
            </a:r>
            <a:r>
              <a:rPr lang="tr-TR" altLang="tr-TR" sz="2800"/>
              <a:t>Okuru olayın içine çekmeyi, içinde yaşatıp duygulandırmayı amaçlar.Öykü ve roman türlerinde kullanımı yaygındır.</a:t>
            </a:r>
            <a:endParaRPr lang="tr-TR" altLang="tr-TR" sz="2800" b="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3174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Kardeş senin dediklerin yok</a:t>
            </a:r>
          </a:p>
          <a:p>
            <a:pPr>
              <a:buFont typeface="Wingdings" pitchFamily="2" charset="2"/>
              <a:buNone/>
            </a:pPr>
            <a:r>
              <a:rPr lang="tr-TR" altLang="tr-TR"/>
              <a:t>	Halay çekilen toprak bu toprak değil</a:t>
            </a:r>
          </a:p>
          <a:p>
            <a:pPr>
              <a:buFont typeface="Wingdings" pitchFamily="2" charset="2"/>
              <a:buNone/>
            </a:pPr>
            <a:r>
              <a:rPr lang="tr-TR" altLang="tr-TR"/>
              <a:t>	Çık hele Anadolu’ya </a:t>
            </a:r>
          </a:p>
          <a:p>
            <a:pPr>
              <a:buFont typeface="Wingdings" pitchFamily="2" charset="2"/>
              <a:buNone/>
            </a:pPr>
            <a:r>
              <a:rPr lang="tr-TR" altLang="tr-TR"/>
              <a:t>	Kamyonlarla gel, kağnılarla gel gayrı</a:t>
            </a:r>
          </a:p>
          <a:p>
            <a:pPr>
              <a:buFont typeface="Wingdings" pitchFamily="2" charset="2"/>
              <a:buNone/>
            </a:pPr>
            <a:r>
              <a:rPr lang="tr-TR" altLang="tr-TR"/>
              <a:t>	O kadar uzak değil</a:t>
            </a:r>
          </a:p>
          <a:p>
            <a:pPr>
              <a:buFont typeface="Wingdings" pitchFamily="2" charset="2"/>
              <a:buNone/>
            </a:pPr>
            <a:r>
              <a:rPr lang="tr-TR" altLang="tr-TR"/>
              <a:t>	</a:t>
            </a:r>
          </a:p>
          <a:p>
            <a:pPr algn="r">
              <a:buFont typeface="Wingdings" pitchFamily="2" charset="2"/>
              <a:buNone/>
            </a:pPr>
            <a:r>
              <a:rPr lang="tr-TR" altLang="tr-TR" i="1"/>
              <a:t>	Fazıl Hüsnü Dağlarca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3.Metin</a:t>
            </a:r>
          </a:p>
        </p:txBody>
      </p:sp>
      <p:sp>
        <p:nvSpPr>
          <p:cNvPr id="32771"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Ey, Türk Gençliği!</a:t>
            </a:r>
          </a:p>
          <a:p>
            <a:pPr>
              <a:buFont typeface="Wingdings" pitchFamily="2" charset="2"/>
              <a:buNone/>
            </a:pPr>
            <a:r>
              <a:rPr lang="tr-TR" altLang="tr-TR"/>
              <a:t>	Birinci vazifen, Türk istiklalini ve Türk Cumhuriyeti’ni muhafaza ve müdafaa etmektir…</a:t>
            </a:r>
          </a:p>
          <a:p>
            <a:pPr>
              <a:buFont typeface="Wingdings" pitchFamily="2" charset="2"/>
              <a:buNone/>
            </a:pPr>
            <a:r>
              <a:rPr lang="tr-TR" altLang="tr-TR"/>
              <a:t>		Ey Türk istikbalinin evladı! İşte; bu ahval şerait içinde dahi vazifen , Türk İstiklal ve Cumhuriyeti’ni kurtarmaktır. </a:t>
            </a:r>
          </a:p>
          <a:p>
            <a:pPr>
              <a:buFont typeface="Wingdings" pitchFamily="2" charset="2"/>
              <a:buNone/>
            </a:pPr>
            <a:endParaRPr lang="tr-TR" altLang="tr-TR"/>
          </a:p>
          <a:p>
            <a:pPr algn="r">
              <a:buFont typeface="Wingdings" pitchFamily="2" charset="2"/>
              <a:buNone/>
            </a:pPr>
            <a:r>
              <a:rPr lang="tr-TR" altLang="tr-TR" b="1" i="1"/>
              <a:t>Mustafa Kemal Atatürk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4.Metin</a:t>
            </a:r>
          </a:p>
        </p:txBody>
      </p:sp>
      <p:sp>
        <p:nvSpPr>
          <p:cNvPr id="3379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Madde 2: Hükümetler aşağıda belirtilen ilkeleri göz önünde tutarak güçlü bir tüketiciyi koruma politikası geliştirip kuvvetlendirmeli ve idame ettirmelidir. Bunu yaparken her hükümet, tüketicilerin korunması ve sosyal şartları ile halkının ihtiyaçları doğrultusunda ve önerilen tedbirlerin bedelini ve yararlarını idrak etmiş olarak kendi önceliklerini tayin etmelidir. </a:t>
            </a:r>
          </a:p>
          <a:p>
            <a:pPr algn="r">
              <a:buFont typeface="Wingdings" pitchFamily="2" charset="2"/>
              <a:buNone/>
            </a:pPr>
            <a:r>
              <a:rPr lang="tr-TR" altLang="tr-TR" i="1"/>
              <a:t>(Birleşmiş Milletler Tüketici Hakları </a:t>
            </a:r>
          </a:p>
          <a:p>
            <a:pPr algn="r">
              <a:buFont typeface="Wingdings" pitchFamily="2" charset="2"/>
              <a:buNone/>
            </a:pPr>
            <a:r>
              <a:rPr lang="tr-TR" altLang="tr-TR" i="1"/>
              <a:t>Evrensel Beyannamesi)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85725" y="0"/>
          <a:ext cx="9058275" cy="5616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143000"/>
          </a:xfrm>
        </p:spPr>
        <p:txBody>
          <a:bodyPr/>
          <a:lstStyle/>
          <a:p>
            <a:r>
              <a:rPr lang="tr-TR" altLang="tr-TR"/>
              <a:t>Öğretici Anlatım</a:t>
            </a:r>
          </a:p>
        </p:txBody>
      </p:sp>
      <p:sp>
        <p:nvSpPr>
          <p:cNvPr id="34819" name="Rectangle 3"/>
          <p:cNvSpPr>
            <a:spLocks noGrp="1" noChangeArrowheads="1"/>
          </p:cNvSpPr>
          <p:nvPr>
            <p:ph type="body" idx="1"/>
          </p:nvPr>
        </p:nvSpPr>
        <p:spPr>
          <a:xfrm>
            <a:off x="0" y="1125538"/>
            <a:ext cx="9144000" cy="5732462"/>
          </a:xfrm>
        </p:spPr>
        <p:txBody>
          <a:bodyPr/>
          <a:lstStyle/>
          <a:p>
            <a:r>
              <a:rPr lang="tr-TR" altLang="tr-TR"/>
              <a:t>Belirli bir konuda bilgi vermek amacıyla yazılmış her çeşit metin bu guruba girer. Bilimsel-Düşünsel eserler, ansiklopediler, biyografiler, okul kitapları, kent tanıtım kitapları vb. bu anlatımla oluşturulur.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35843"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800"/>
              <a:t>		Verem basilleri güneş ışığıyla doğrudan karşılaşmaları durumunda beş dakika içinde ölmektedir. İç ortamlarda standart ısı ve nem koşullarındaysa, basillerin % 60-71’inin 3 saat, %48-56’sının 6 saat, %28-32’sinin  9 saat canlı kaldığı gözlemlenmiştir. Oda havasının saatte 10 kez taze hava ile değiştirilmesi, yaklaşık bir saatte damlacık çekirdeklerinin hemen hepsinin ortamdan uzaklaştırılması için yeterli olmaktadır. Bu nedenle evlerde ve iş yerlerinde odaların yeterli genişlikte güneş alan yerler olması ve buraların sabah ve akşam olmak üzere günde iki kez havalandırılması gerekmektedir.</a:t>
            </a:r>
          </a:p>
          <a:p>
            <a:pPr algn="r">
              <a:lnSpc>
                <a:spcPct val="90000"/>
              </a:lnSpc>
              <a:buFont typeface="Wingdings" pitchFamily="2" charset="2"/>
              <a:buNone/>
            </a:pPr>
            <a:r>
              <a:rPr lang="tr-TR" altLang="tr-TR" sz="2800" i="1"/>
              <a:t>Dr. Deniz Akgün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3686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Halide Edip Adıvar, 1884 yılında doğdu, Ocak 1964’te İstanbul’da öldü. Üsküdar Amerikan Kız Koleji’ni bitiren yazar, Rıza Tevfik’ten felsefe ve sosyoloji; Salih Zeki’den matematik dersleri aldı.</a:t>
            </a:r>
          </a:p>
          <a:p>
            <a:pPr>
              <a:buFont typeface="Wingdings" pitchFamily="2" charset="2"/>
              <a:buNone/>
            </a:pPr>
            <a:r>
              <a:rPr lang="tr-TR" altLang="tr-TR"/>
              <a:t>		Çeşitli okullarda öğretmenlik yaptı.Müfettişlik ve Darülfünun hocalığı görevlerinde bulundu.Milli mücadele yıllarında öncü yazılarıyla harekata destek oldu. Daha sonra Anadolu’ya geçerek onbaşı ve çavuşluk rütbeleri ile savaşa katıldı.</a:t>
            </a:r>
          </a:p>
          <a:p>
            <a:pPr>
              <a:buFont typeface="Wingdings" pitchFamily="2" charset="2"/>
              <a:buNone/>
            </a:pPr>
            <a:endParaRPr lang="tr-TR" alt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684213" y="0"/>
            <a:ext cx="7772400" cy="1143000"/>
          </a:xfrm>
        </p:spPr>
        <p:txBody>
          <a:bodyPr/>
          <a:lstStyle/>
          <a:p>
            <a:r>
              <a:rPr lang="tr-TR" altLang="tr-TR"/>
              <a:t>Öğretici Metinler</a:t>
            </a:r>
          </a:p>
        </p:txBody>
      </p:sp>
      <p:sp>
        <p:nvSpPr>
          <p:cNvPr id="37893" name="Rectangle 5"/>
          <p:cNvSpPr>
            <a:spLocks noGrp="1" noChangeArrowheads="1"/>
          </p:cNvSpPr>
          <p:nvPr>
            <p:ph type="body" sz="half" idx="1"/>
          </p:nvPr>
        </p:nvSpPr>
        <p:spPr>
          <a:xfrm>
            <a:off x="0" y="908050"/>
            <a:ext cx="4495800" cy="5949950"/>
          </a:xfrm>
        </p:spPr>
        <p:txBody>
          <a:bodyPr/>
          <a:lstStyle/>
          <a:p>
            <a:pPr algn="ctr">
              <a:buFont typeface="Wingdings" pitchFamily="2" charset="2"/>
              <a:buNone/>
            </a:pPr>
            <a:r>
              <a:rPr lang="tr-TR" altLang="tr-TR" b="1" u="sng"/>
              <a:t>Ortak Yönleri</a:t>
            </a:r>
          </a:p>
          <a:p>
            <a:pPr>
              <a:buClr>
                <a:schemeClr val="tx1"/>
              </a:buClr>
              <a:buFontTx/>
              <a:buChar char="•"/>
            </a:pPr>
            <a:r>
              <a:rPr lang="tr-TR" altLang="tr-TR"/>
              <a:t>Bir konu hakkında açıklama yapma, bilgi verme, konuyu aydınlatma amacıyla yazılır.</a:t>
            </a:r>
          </a:p>
          <a:p>
            <a:pPr>
              <a:buClr>
                <a:schemeClr val="tx1"/>
              </a:buClr>
              <a:buFontTx/>
              <a:buChar char="•"/>
            </a:pPr>
            <a:r>
              <a:rPr lang="tr-TR" altLang="tr-TR"/>
              <a:t>Dil göndergesel işlevinde kullanılır</a:t>
            </a:r>
          </a:p>
          <a:p>
            <a:pPr>
              <a:buClr>
                <a:schemeClr val="tx1"/>
              </a:buClr>
              <a:buFontTx/>
              <a:buChar char="•"/>
            </a:pPr>
            <a:r>
              <a:rPr lang="tr-TR" altLang="tr-TR"/>
              <a:t>Bilgiler örnek ve tanımlarla pekiştirilir</a:t>
            </a:r>
          </a:p>
          <a:p>
            <a:pPr>
              <a:buClr>
                <a:schemeClr val="tx1"/>
              </a:buClr>
              <a:buFontTx/>
              <a:buChar char="•"/>
            </a:pPr>
            <a:r>
              <a:rPr lang="tr-TR" altLang="tr-TR"/>
              <a:t>Söz sanatları yan anlamlı sözcük ve sözcük grupları bulunmaz</a:t>
            </a:r>
          </a:p>
        </p:txBody>
      </p:sp>
      <p:sp>
        <p:nvSpPr>
          <p:cNvPr id="37894" name="Rectangle 6"/>
          <p:cNvSpPr>
            <a:spLocks noGrp="1" noChangeArrowheads="1"/>
          </p:cNvSpPr>
          <p:nvPr>
            <p:ph type="body" sz="half" idx="2"/>
          </p:nvPr>
        </p:nvSpPr>
        <p:spPr>
          <a:xfrm>
            <a:off x="4648200" y="908050"/>
            <a:ext cx="4495800" cy="5949950"/>
          </a:xfrm>
        </p:spPr>
        <p:txBody>
          <a:bodyPr/>
          <a:lstStyle/>
          <a:p>
            <a:pPr algn="ctr">
              <a:buFont typeface="Wingdings" pitchFamily="2" charset="2"/>
              <a:buNone/>
            </a:pPr>
            <a:r>
              <a:rPr lang="tr-TR" altLang="tr-TR"/>
              <a:t> </a:t>
            </a:r>
            <a:r>
              <a:rPr lang="tr-TR" altLang="tr-TR" b="1" u="sng"/>
              <a:t>Farklı Yönleri</a:t>
            </a:r>
          </a:p>
          <a:p>
            <a:pPr>
              <a:buClr>
                <a:schemeClr val="tx1"/>
              </a:buClr>
            </a:pPr>
            <a:r>
              <a:rPr lang="tr-TR" altLang="tr-TR"/>
              <a:t>Her biri farklı bir konu işler</a:t>
            </a:r>
          </a:p>
          <a:p>
            <a:pPr>
              <a:buClr>
                <a:schemeClr val="tx1"/>
              </a:buClr>
            </a:pPr>
            <a:r>
              <a:rPr lang="tr-TR" altLang="tr-TR"/>
              <a:t>Okuyucu düzeyine göre farklı zorluk derecelerinde yazılır</a:t>
            </a:r>
          </a:p>
          <a:p>
            <a:pPr>
              <a:buClr>
                <a:schemeClr val="tx1"/>
              </a:buClr>
            </a:pPr>
            <a:endParaRPr lang="tr-TR" alt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1143000"/>
          </a:xfrm>
        </p:spPr>
        <p:txBody>
          <a:bodyPr/>
          <a:lstStyle/>
          <a:p>
            <a:r>
              <a:rPr lang="tr-TR" altLang="tr-TR"/>
              <a:t>Açıklayıcı Anlatım</a:t>
            </a:r>
          </a:p>
        </p:txBody>
      </p:sp>
      <p:sp>
        <p:nvSpPr>
          <p:cNvPr id="38915"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a:t>		Amaç öğretmektir. Yazar ele aldığı konu ile ilgili okurun kafasındaki “ne, nedir, ne işe yarar, ne zaman ortaya çıkmıştır, nasıl oluşmuştur, gelişimi nasıldır?” sorularına yanıt oluşturur. Hemen her çeşit konuya kolayca uygulanabilir. Burada temel amaç bilgi vermek olduğu için karşıt görüşlere yer verilmez. Fıkra, makale, deneme, gezi, eleştiri, röportaj gibi yazı türlerinde açıklayıcı anlatım kullanılır. Bilginin tam verilmesi için tanımlamalardan örneklemelerden karşılaştırmalardan ve sayısal verilerden yararlanılabilir.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3993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sz="2800"/>
              <a:t>	Roman öncesi, romana uzanıncaya kadar değişik anlatı türleri görülmüştür. Bunların ilki “mitolojik öyküler” dir. Mitolojilerin ilk örnekleri, henüz gelişim aşamasındaki insan soyunun en yaşamsal sorunlarını açıklayan ve çeşitli ayinlerden, şölenlerden geçerek ortaya çıkan kutsal anlatılardır. Doğa karşısında güçsüz ve bilgisiz olan insan oğlu bir gün doğa güçlerini ve doğa olaylarını bu mitler aracıyla anlatmaya ve açıklamaya çalışmıştır. Yunanca “epos” sözcüğünden gelen “destan”lar büyük kahramanlık öykülerini manzum olarak anlatan en eski edebiyat türü olarak değerlendirilir.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0"/>
            <a:ext cx="7772400" cy="1143000"/>
          </a:xfrm>
        </p:spPr>
        <p:txBody>
          <a:bodyPr/>
          <a:lstStyle/>
          <a:p>
            <a:r>
              <a:rPr lang="tr-TR" altLang="tr-TR" sz="4000"/>
              <a:t>Örnek</a:t>
            </a:r>
            <a:br>
              <a:rPr lang="tr-TR" altLang="tr-TR" sz="4000"/>
            </a:br>
            <a:r>
              <a:rPr lang="tr-TR" altLang="tr-TR" sz="4000" i="1"/>
              <a:t>1. Metin</a:t>
            </a:r>
          </a:p>
        </p:txBody>
      </p:sp>
      <p:sp>
        <p:nvSpPr>
          <p:cNvPr id="7171"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800"/>
              <a:t>		Güneş iyice ısınmıştı; kürek çekerken ihtiyarın sırtında ensesinden aşağıya doğru inen tel damarları peyda ediyordu. “Yorgunluktan bitsem de perişan olsam da…” diye düşündü, “Oturduğum yerde uyurum. Oltanın ipini ayağıma sararım bir şey olursa beni uyandırır. Bugün artık seksen beşinci gün iyi bir vurgunun sırası çoktan gelip geçti.” Tam bu sırada olta ipinin altında küpeşteye dayadığı tahta çubuklardan birinin düştüğünü gördü.</a:t>
            </a:r>
          </a:p>
          <a:p>
            <a:pPr>
              <a:lnSpc>
                <a:spcPct val="90000"/>
              </a:lnSpc>
              <a:buFont typeface="Wingdings" pitchFamily="2" charset="2"/>
              <a:buNone/>
            </a:pPr>
            <a:r>
              <a:rPr lang="tr-TR" altLang="tr-TR" sz="2800"/>
              <a:t>		</a:t>
            </a:r>
            <a:r>
              <a:rPr lang="tr-TR" altLang="tr-TR" sz="2800">
                <a:cs typeface="Times New Roman" pitchFamily="18" charset="0"/>
              </a:rPr>
              <a:t>―Hah! Oldu! Diye söylendi. Yavaşça kürekleri bıraktı. Oltayı baş parmağı ile işaret parmağı arasında tutarak yokladı. Hiçbir şey hissedilmeyen oltayı bütün dikkatiyle oynatmadan tutuyordu. Birden bir titreme oldu. Fakat ihtiyar ne olup bittiğini çok iyi biliyordu.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40963"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800"/>
              <a:t>		Anlam bize bir şey anlatır, bir haber verir: “her kişi ölümlüdür.” deyince karşımızdakine anlatmak istediğimiz bir düşüncemiz vardır. Karşımızdaki bizim dilimizi bilmiyorsa çeviririz, hatta işaretlerle anlatmaya çalışırız. Bir sözün anlamını anladıktan sonra artık o sözü unutsak da olur, biz başka türlüde onu anlatabiliriz. Ama sanat eserlerindeki anlam, yalnız şiirde değil herhangi bir sanat eserindeki anlam, o eserde büründüğü şekilden başka hiçbir şeyle, hiçbir sözle anlatılamaz. Belki bir şiiri, her hangi bir sanat eserini anlamı için, yani bize duyurduğu, bize düşündürdüğü şey için seviyoruz; ancak onun bize duyurduğu, düşündürdüğü şeyi yalnız kendisi duyurabilir, yalnız kendisi düşündürebilir.</a:t>
            </a:r>
          </a:p>
          <a:p>
            <a:pPr algn="r">
              <a:lnSpc>
                <a:spcPct val="80000"/>
              </a:lnSpc>
              <a:buFont typeface="Wingdings" pitchFamily="2" charset="2"/>
              <a:buNone/>
            </a:pPr>
            <a:r>
              <a:rPr lang="tr-TR" altLang="tr-TR" sz="2800" i="1"/>
              <a:t>Nurullah Ataç</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230188" y="765175"/>
          <a:ext cx="9374188" cy="4286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457200" y="277813"/>
          <a:ext cx="8229600" cy="5853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1143000"/>
          </a:xfrm>
        </p:spPr>
        <p:txBody>
          <a:bodyPr/>
          <a:lstStyle/>
          <a:p>
            <a:r>
              <a:rPr lang="tr-TR" altLang="tr-TR"/>
              <a:t>Düşünceyi Geliştirme Yolları</a:t>
            </a:r>
          </a:p>
        </p:txBody>
      </p:sp>
      <p:sp>
        <p:nvSpPr>
          <p:cNvPr id="4198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b="1"/>
              <a:t>a.) Tanımlama</a:t>
            </a:r>
          </a:p>
          <a:p>
            <a:pPr>
              <a:buFont typeface="Wingdings" pitchFamily="2" charset="2"/>
              <a:buNone/>
            </a:pPr>
            <a:r>
              <a:rPr lang="tr-TR" altLang="tr-TR" b="1"/>
              <a:t>b.) Örnekleme</a:t>
            </a:r>
          </a:p>
          <a:p>
            <a:pPr>
              <a:buFont typeface="Wingdings" pitchFamily="2" charset="2"/>
              <a:buNone/>
            </a:pPr>
            <a:r>
              <a:rPr lang="tr-TR" altLang="tr-TR" b="1"/>
              <a:t>c.) Tanık Gösterme</a:t>
            </a:r>
          </a:p>
          <a:p>
            <a:pPr>
              <a:buFont typeface="Wingdings" pitchFamily="2" charset="2"/>
              <a:buNone/>
            </a:pPr>
            <a:r>
              <a:rPr lang="tr-TR" altLang="tr-TR" b="1"/>
              <a:t>d.) Benzetme</a:t>
            </a:r>
          </a:p>
          <a:p>
            <a:pPr>
              <a:buFont typeface="Wingdings" pitchFamily="2" charset="2"/>
              <a:buNone/>
            </a:pPr>
            <a:r>
              <a:rPr lang="tr-TR" altLang="tr-TR" b="1"/>
              <a:t>e.) Karşılaştırma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1143000"/>
          </a:xfrm>
        </p:spPr>
        <p:txBody>
          <a:bodyPr/>
          <a:lstStyle/>
          <a:p>
            <a:r>
              <a:rPr lang="tr-TR" altLang="tr-TR"/>
              <a:t>Tanımlama</a:t>
            </a:r>
          </a:p>
        </p:txBody>
      </p:sp>
      <p:sp>
        <p:nvSpPr>
          <p:cNvPr id="43011"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Bir varlığı ya da kavramı özel ve temel nitelikleriyle kısaca ve açık olarak tanıtmaktır.</a:t>
            </a:r>
          </a:p>
          <a:p>
            <a:pPr>
              <a:buFont typeface="Wingdings" pitchFamily="2" charset="2"/>
              <a:buNone/>
            </a:pPr>
            <a:r>
              <a:rPr lang="tr-TR" altLang="tr-TR"/>
              <a:t>“…nedir ?” sorusunun yanıtı olan cümledir.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143000"/>
          </a:xfrm>
        </p:spPr>
        <p:txBody>
          <a:bodyPr/>
          <a:lstStyle/>
          <a:p>
            <a:r>
              <a:rPr lang="tr-TR" altLang="tr-TR"/>
              <a:t>Örnek</a:t>
            </a:r>
          </a:p>
        </p:txBody>
      </p:sp>
      <p:sp>
        <p:nvSpPr>
          <p:cNvPr id="44035" name="Rectangle 3"/>
          <p:cNvSpPr>
            <a:spLocks noGrp="1" noChangeArrowheads="1"/>
          </p:cNvSpPr>
          <p:nvPr>
            <p:ph type="body" idx="1"/>
          </p:nvPr>
        </p:nvSpPr>
        <p:spPr>
          <a:xfrm>
            <a:off x="0" y="1125538"/>
            <a:ext cx="9144000" cy="5732462"/>
          </a:xfrm>
        </p:spPr>
        <p:txBody>
          <a:bodyPr/>
          <a:lstStyle/>
          <a:p>
            <a:r>
              <a:rPr lang="tr-TR" altLang="tr-TR"/>
              <a:t>Betimleme varlıkların nesnelerin ve olayların sözcüklerle resmini çizmektir.(Betimleme nedir?)</a:t>
            </a:r>
          </a:p>
          <a:p>
            <a:r>
              <a:rPr lang="tr-TR" altLang="tr-TR"/>
              <a:t>Masal, öykü, roman gibi yazı türlerinde olayın gerçekleşmesi evrelerinin sırasıyla bildirilmesine öyküleme denir.(Öyküleme nedir)</a:t>
            </a:r>
          </a:p>
          <a:p>
            <a:r>
              <a:rPr lang="tr-TR" altLang="tr-TR"/>
              <a:t>Lirik şiir duygu ve düşüncelerin düş gücüyle zenginleştirilip coşkulu bir dille anlatıldığı şiir türüdür.(Lirik şiir nedir?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1143000"/>
          </a:xfrm>
        </p:spPr>
        <p:txBody>
          <a:bodyPr/>
          <a:lstStyle/>
          <a:p>
            <a:r>
              <a:rPr lang="tr-TR" altLang="tr-TR"/>
              <a:t>Örnekleme</a:t>
            </a:r>
          </a:p>
        </p:txBody>
      </p:sp>
      <p:sp>
        <p:nvSpPr>
          <p:cNvPr id="4505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Soyut düşüncelere somutluk katma, görünürlük kazandırmadır. Örneklemeyle, anlattıklarımızı okurun zihninde canlandırarak daha anlaşılır kılarız.</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143000"/>
          </a:xfrm>
        </p:spPr>
        <p:txBody>
          <a:bodyPr/>
          <a:lstStyle/>
          <a:p>
            <a:r>
              <a:rPr lang="tr-TR" altLang="tr-TR"/>
              <a:t>Örnek</a:t>
            </a:r>
          </a:p>
        </p:txBody>
      </p:sp>
      <p:sp>
        <p:nvSpPr>
          <p:cNvPr id="4608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Genç Kalemler hareketi edebiyatımıza özellikle dil konusunda yepyeni bir anlayış getirmiştir. Türkçe kendi benliğine yavaş yavaş dönmeye başlamış; halk, aydınların yazılarını anlar duruma gelmiştir. 1910’lu yıllarda yazan sanatçılardan bazıları halka inemezken Ömer Seyfettin, Ziya Gökalp bunu başarabilenlerdendir.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143000"/>
          </a:xfrm>
        </p:spPr>
        <p:txBody>
          <a:bodyPr/>
          <a:lstStyle/>
          <a:p>
            <a:r>
              <a:rPr lang="tr-TR" altLang="tr-TR"/>
              <a:t>Tanık Gösterme</a:t>
            </a:r>
          </a:p>
        </p:txBody>
      </p:sp>
      <p:sp>
        <p:nvSpPr>
          <p:cNvPr id="4710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Düşüncelerimizi açıklarken başkalarının o konudaki düşüncelerinden yararlanmaktır.tanık göstermede tanıklığına başvurduğumuz kişinin adı,görüş ve düşünceleri yazılır.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1143000"/>
          </a:xfrm>
        </p:spPr>
        <p:txBody>
          <a:bodyPr/>
          <a:lstStyle/>
          <a:p>
            <a:r>
              <a:rPr lang="tr-TR" altLang="tr-TR"/>
              <a:t>Örnek</a:t>
            </a:r>
          </a:p>
        </p:txBody>
      </p:sp>
      <p:sp>
        <p:nvSpPr>
          <p:cNvPr id="48131"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800"/>
              <a:t>		Bir çağ, bir yaşam, bir sorun, bir konu, bir toplum olayı edebiyata girmezse yok olur gider. İlle de yazarın ya da sanatçının tanıklığı gerekir. “Bütün bunlar yaşandı, bütün bunlar ülkede oldu.” demeleri. Yarının insanları o yapıtları okuyacaklar, yaşayacaklar bu günleri. Budur sanatçının gücü, çağının en güçlü tanığı, yorumcusu olmasıdır. Yalnız bu kadar da değil. Yargılayıcısı da… Hangi toplumda sanatçıya, edebiyatçıya ters düşmüşse o çağın yöneticileri gelecek kuşak önünde mahkum olmuşlardır. Hangi zalim,insanları ezmişse, hangi acımasız kişi topluma yanlış bir yön vermişse çağının yazarı, şairi, sanatçısı onun yarınlara alnı damgalı bir kişi olarak bırakmanın yolunu bulmuştur. Zola der ki: “Hükümetler edebiyatçıya kuşku ile bakar; çünkü o ellerine geçiremeyekleri bir güçtür.”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0"/>
            <a:ext cx="7772400" cy="1143000"/>
          </a:xfrm>
        </p:spPr>
        <p:txBody>
          <a:bodyPr/>
          <a:lstStyle/>
          <a:p>
            <a:r>
              <a:rPr lang="tr-TR" altLang="tr-TR" sz="4000"/>
              <a:t>Örnek</a:t>
            </a:r>
            <a:br>
              <a:rPr lang="tr-TR" altLang="tr-TR" sz="4000"/>
            </a:br>
            <a:r>
              <a:rPr lang="tr-TR" altLang="tr-TR" sz="4000" i="1"/>
              <a:t>2.Metin</a:t>
            </a:r>
          </a:p>
        </p:txBody>
      </p:sp>
      <p:sp>
        <p:nvSpPr>
          <p:cNvPr id="8195" name="Rectangle 3"/>
          <p:cNvSpPr>
            <a:spLocks noGrp="1" noChangeArrowheads="1"/>
          </p:cNvSpPr>
          <p:nvPr>
            <p:ph type="body" idx="1"/>
          </p:nvPr>
        </p:nvSpPr>
        <p:spPr>
          <a:xfrm>
            <a:off x="0" y="1125538"/>
            <a:ext cx="8459788" cy="5732462"/>
          </a:xfrm>
        </p:spPr>
        <p:txBody>
          <a:bodyPr/>
          <a:lstStyle/>
          <a:p>
            <a:pPr>
              <a:buFont typeface="Wingdings" pitchFamily="2" charset="2"/>
              <a:buNone/>
            </a:pPr>
            <a:r>
              <a:rPr lang="tr-TR" altLang="tr-TR"/>
              <a:t>		Şehrin göbeğinden geçen büyük çayın üzerindeki köprüyü aşıp hastanenin kapısına vardıkları zaman ortalık epeyce ağarmıştı, fakat soluklanacak zaman yoktu. İbrahim arabayı bir kenara çekti, kapıyı çalmaya cesaret edemediği için, kendiliğinden açılacağı zamanı bekledi. Yavaş yavaş başka köylü hastalar da sökün etti.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143000"/>
          </a:xfrm>
        </p:spPr>
        <p:txBody>
          <a:bodyPr/>
          <a:lstStyle/>
          <a:p>
            <a:r>
              <a:rPr lang="tr-TR" altLang="tr-TR"/>
              <a:t>Benzetme</a:t>
            </a:r>
          </a:p>
        </p:txBody>
      </p:sp>
      <p:sp>
        <p:nvSpPr>
          <p:cNvPr id="4915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Bir varlık, olgu ya da düşünceyi daha anlaşılır kılmak için bir başka varlık, durum, olay ya da düşünceyle benzerlik ilişkisi kurmaktır.</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9144000" cy="1143000"/>
          </a:xfrm>
        </p:spPr>
        <p:txBody>
          <a:bodyPr/>
          <a:lstStyle/>
          <a:p>
            <a:r>
              <a:rPr lang="tr-TR" altLang="tr-TR"/>
              <a:t>Örnek</a:t>
            </a:r>
          </a:p>
        </p:txBody>
      </p:sp>
      <p:sp>
        <p:nvSpPr>
          <p:cNvPr id="5017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Yaşlı bir yazar için yeni bir dergi çıkartmak, öğrencilik sıralarına yeniden oturmak gibidir. Etrafını saran gençlerden yeni bir şeyler öğrenmek, onun hem kalemini, hem ruhunu ,hem zihnini tazeler. Aldığı övgüler onu, bir öğrencinin öğretmeninden alacağı bir “aferin” kadar heyecanlandırılır.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143000"/>
          </a:xfrm>
        </p:spPr>
        <p:txBody>
          <a:bodyPr/>
          <a:lstStyle/>
          <a:p>
            <a:r>
              <a:rPr lang="tr-TR" altLang="tr-TR"/>
              <a:t>Karşılaştırma</a:t>
            </a:r>
          </a:p>
        </p:txBody>
      </p:sp>
      <p:sp>
        <p:nvSpPr>
          <p:cNvPr id="5120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İki ayrık varlık, kavram ya da olgu arasındaki benzeyen ya da benzemeyen yanları ortaya koyma yoluyla gerçekleştirilen bir düşünceyi geliştirme yoludur.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143000"/>
          </a:xfrm>
        </p:spPr>
        <p:txBody>
          <a:bodyPr/>
          <a:lstStyle/>
          <a:p>
            <a:r>
              <a:rPr lang="tr-TR" altLang="tr-TR"/>
              <a:t>Örnek</a:t>
            </a:r>
          </a:p>
        </p:txBody>
      </p:sp>
      <p:sp>
        <p:nvSpPr>
          <p:cNvPr id="5222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Masallarda konu,olay ve kişiler gerçeğe uymaz; olağanüstüdür. Kişiler normal insanlardan üstün nitelikler taşırlar. Uçabilirler, gelecekten haber verebilirler. Masallarda olayın yeri ve zamanı da belirtilmez. Hikaye ise olay ve kişileriyle benzer bir olayı, yer ve zaman belirterek anlatan edebi eserdir. Gerçeğe benzerlik, masallardan başlıca farkıdır hikayelerin.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9144000" cy="1143000"/>
          </a:xfrm>
        </p:spPr>
        <p:txBody>
          <a:bodyPr/>
          <a:lstStyle/>
          <a:p>
            <a:r>
              <a:rPr lang="tr-TR" altLang="tr-TR"/>
              <a:t>Tartışmacı Anlatım</a:t>
            </a:r>
          </a:p>
        </p:txBody>
      </p:sp>
      <p:sp>
        <p:nvSpPr>
          <p:cNvPr id="53251"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800"/>
              <a:t>		Amaç yerleşmiş bir düşünceyi, kanıyı, duyguyu değiştirmektir. Yazar değiştirmek istediği düşüncenin yanlışlığını, nasıl olması gerektiğini güçlü kanıtlarla ortaya koymaya çalışır. Paragraf genellikle, karşı çıkılacak düşüncenin (antitez) aktarılması ile başlar. Paragrafın giriş bölümünden sonra yazar, kendi görüşünü (tez) açıklar ve diğer görüşe niçin karşı çıktığını gerekçeleriyle birlikte ortaya koyar. Yazar inandırıcılığı sağlamak için ağırbaşlı bir anlatım yerine sohbete varan rahat bir anlatım kullanır.</a:t>
            </a:r>
          </a:p>
          <a:p>
            <a:pPr>
              <a:lnSpc>
                <a:spcPct val="80000"/>
              </a:lnSpc>
              <a:buFont typeface="Wingdings" pitchFamily="2" charset="2"/>
              <a:buNone/>
            </a:pPr>
            <a:r>
              <a:rPr lang="tr-TR" altLang="tr-TR" sz="2800"/>
              <a:t>		Tartışma çok yaygın bir anlatım biçimidir. Bir konferansta, söyleşi, ve eleştiride, röportajda, makalede, fıkrada, denemede, bir avukatın savunmasında kısaca düşünüş ayrılığını gidermek için yapılan her türlü anlatımda kullanılabilir.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 Metin</a:t>
            </a:r>
          </a:p>
        </p:txBody>
      </p:sp>
      <p:sp>
        <p:nvSpPr>
          <p:cNvPr id="54275"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800"/>
              <a:t>		Biz aydınlar, kendimize “halkçı” dediğimiz zaman bile hatta belki en çok o zaman , halkı kendimizden ayrı bir dünyada yaşayan dumanlı bir kalabalık sayarız. Halk bizim inanmadığımıza inanabilir, bizim bayağı dediğimize güzel, güzel dediğimize saçma diyebilir;biz ağzımızın tadını biliriz, o bilmez. Oysa  radyodan bazen halkın bugüne kadar duymadığı bayağılıkları yayan; gazete ve dergilerde düşünülmedik saçmalıklara düşen; kitap kapaklarına, köşe başlarına, ev işlerine umulmadık zevksizlikleri döşeyen bizleriz. Halk Karagöz’ü yapmış, biz o cıvık operetleri; halk alçakgönüllü ustalar yetiştirmiş, biz burnu Kafdağı’nda üstatlar…</a:t>
            </a:r>
          </a:p>
          <a:p>
            <a:pPr algn="r">
              <a:lnSpc>
                <a:spcPct val="90000"/>
              </a:lnSpc>
              <a:buFont typeface="Wingdings" pitchFamily="2" charset="2"/>
              <a:buNone/>
            </a:pPr>
            <a:r>
              <a:rPr lang="tr-TR" altLang="tr-TR" sz="2800" i="1"/>
              <a:t>Sabahattin Eyüboğlu</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 Metin</a:t>
            </a:r>
          </a:p>
        </p:txBody>
      </p:sp>
      <p:sp>
        <p:nvSpPr>
          <p:cNvPr id="5529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sz="2800"/>
              <a:t>		Bazıları sanıyor ki edebiyat da kimya ve benzeri bilimler gibi bir uzmanlık dalıdır ve yalnız uzmanları ilgilendirir. Bu kanaitin bilhassa ülkemizde yaygınlaştığını görüyoruz. Örnek olarak söyleyelim: Televizyonunun tutumu, edebiyatı, okullarda okutulan edebiyat dersinden ibaret bilme gibi gözüküyor. Oysa edebiyatın bir uzmanlık konusu olan tarafı vardır, bir de herkesi ilgilendiren yanı. Herkes hatip olmaz; ama her insan düzgün konuşma çabasını göstermek zorundadır. Bu yüzdendir ki edebiyata aşina olmak, kişiye kolay, rahat ve doğru konuşmasında yaralı olacaktır.</a:t>
            </a:r>
          </a:p>
          <a:p>
            <a:pPr algn="r">
              <a:buFont typeface="Wingdings" pitchFamily="2" charset="2"/>
              <a:buNone/>
            </a:pPr>
            <a:r>
              <a:rPr lang="tr-TR" altLang="tr-TR" sz="2800" i="1"/>
              <a:t>Sezai Karakoç</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323850" y="476250"/>
          <a:ext cx="8569325" cy="5761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143000"/>
          </a:xfrm>
        </p:spPr>
        <p:txBody>
          <a:bodyPr/>
          <a:lstStyle/>
          <a:p>
            <a:r>
              <a:rPr lang="tr-TR" altLang="tr-TR"/>
              <a:t>Kanıtlayıcı Anlatım</a:t>
            </a:r>
          </a:p>
        </p:txBody>
      </p:sp>
      <p:sp>
        <p:nvSpPr>
          <p:cNvPr id="5632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Yazarın amacı okuyucusunu ikna etmektir. Bunun için sağlam deliller (belgeler, sayısal veriler…) sunmalıdır. Düşüncelerini doğrulayan örnekler göstermelidir.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 Metin</a:t>
            </a:r>
          </a:p>
        </p:txBody>
      </p:sp>
      <p:sp>
        <p:nvSpPr>
          <p:cNvPr id="57347"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800"/>
              <a:t>		Dünyada didinerek para kazanmaya çalışanların sayısı artmıştır. Geçen yaz başlarında Peter Kuhn ve Fernando Lozanna adlı iki araştırmacının hazırladığı ve ABD’nin resmi araştırma kuruluşu NBER tarafından yayımlanan rapora göre, 1900’lü yılların başından 1970’li yıllara dek Amerika’da çalışma saatleri düşmüş, ancak sonra hızla artmış. Özellikle 1970’li yıllarda haftada elli saatten fazla çalışanların sayısında artış gözlenmeye başlamış. Örneğin 25-54 yaş arası haftada 50 saatten fazla çalışanların oranı 1980’de 14.7 iken 2001’de bu oran yüzde 18.5 olmuştur. Yani kimileri yan gelip ayağını uzatırken, didinerek para kazanmaya çalışanların sayısı artmıştır.</a:t>
            </a:r>
          </a:p>
          <a:p>
            <a:pPr algn="r">
              <a:lnSpc>
                <a:spcPct val="90000"/>
              </a:lnSpc>
              <a:buFont typeface="Wingdings" pitchFamily="2" charset="2"/>
              <a:buNone/>
            </a:pPr>
            <a:r>
              <a:rPr lang="tr-TR" altLang="tr-TR" sz="2800" i="1"/>
              <a:t>Hurşit Güneş</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088" y="0"/>
            <a:ext cx="7772400" cy="1143000"/>
          </a:xfrm>
        </p:spPr>
        <p:txBody>
          <a:bodyPr/>
          <a:lstStyle/>
          <a:p>
            <a:r>
              <a:rPr lang="tr-TR" altLang="tr-TR" sz="4000"/>
              <a:t>Örnek</a:t>
            </a:r>
            <a:br>
              <a:rPr lang="tr-TR" altLang="tr-TR" sz="4000"/>
            </a:br>
            <a:r>
              <a:rPr lang="tr-TR" altLang="tr-TR" sz="4000" i="1"/>
              <a:t>3.Metin</a:t>
            </a:r>
          </a:p>
        </p:txBody>
      </p:sp>
      <p:sp>
        <p:nvSpPr>
          <p:cNvPr id="9219" name="Rectangle 3"/>
          <p:cNvSpPr>
            <a:spLocks noGrp="1" noChangeArrowheads="1"/>
          </p:cNvSpPr>
          <p:nvPr>
            <p:ph type="body" idx="1"/>
          </p:nvPr>
        </p:nvSpPr>
        <p:spPr>
          <a:xfrm>
            <a:off x="0" y="1268413"/>
            <a:ext cx="9144000" cy="5589587"/>
          </a:xfrm>
        </p:spPr>
        <p:txBody>
          <a:bodyPr/>
          <a:lstStyle/>
          <a:p>
            <a:pPr>
              <a:lnSpc>
                <a:spcPct val="90000"/>
              </a:lnSpc>
            </a:pPr>
            <a:r>
              <a:rPr lang="tr-TR" altLang="tr-TR"/>
              <a:t>… Akhisar cephesi, düşmanın ilk temasıyla ince bir tülbent gibi yırtılmıştı. Bizans orduları beş asırlık bir ayrılıktan sonra uzun bir yoldan tekrar gelmişlerdi. Evleri yanmış, halkı göç etmiş kasabamızda, Aydın’ın ıssız bir gecesinde, kaldırımları döven Yunan süvarilerinin ayak seslerini yatağımda doğrularak dinledim. İstanbul surları önünden gemilere atlayarak, şişkin yelkenlerle bir daha dönmeyecekmiş gibi uzaklaşanlar, yeni bir hükümet, yeni bir ordu halinde geri geliyorlardı. Felâket büyüktü. Aylarca mücadeleden sonra Bursa düşmüştü.</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58371"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400"/>
              <a:t>		Tercüme ya, soluk bir fotoğraf, diyor kitap, yahut sadakatsiz ama renkli ve canlı taklit. Tercüme bir yaratış bence. Şiir gibi, deneme gibi, ama onlardan çok daha güç. Edebiyatçılar, hiç olmazsa on büyük şair, on büyük romancı, on büyük tiyatro yazarı üzerinde anlaşılabilirler, ama hangimiz on büyük mütercim sayabiliriz? Evet, tercüme, sanatların en gücü; başka bir iklimde, başka bir çağda doğan düşüncenin kendi toprağımızda dirilmesi. Yalnız düşüncenin mi? Tercümede söze teslimiyet, ihanetlerin en büyüğüdür. Georgigue (Georjik) tercümesi De Lille’e (Dö Lil) Akademi’nin kapılarını açmış. Büyük Frederik’e göre, asrın en orijinal eseri bu tercüme.Richelieu (Riştiyö), De Lille’in akademiye giremeyecek kadar genç olduğunu söyleyince üyelerden biri haykırmış “Çok mu genç ? İki bin yaşında Virgile (Virjil) kadar yaşlı.” Chateoubriand (Şatobriyan), Milton tercümesi üzerine otuz beş yıl çalışmış yinede başarılı sayılmıyor tercümesi, ibret alalım. </a:t>
            </a:r>
          </a:p>
          <a:p>
            <a:pPr algn="r">
              <a:lnSpc>
                <a:spcPct val="80000"/>
              </a:lnSpc>
              <a:buFont typeface="Wingdings" pitchFamily="2" charset="2"/>
              <a:buNone/>
            </a:pPr>
            <a:r>
              <a:rPr lang="tr-TR" altLang="tr-TR" sz="2400" i="1"/>
              <a:t>Cemil Meriç</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685800" y="609600"/>
          <a:ext cx="7802563"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903" name="Group 71"/>
          <p:cNvGraphicFramePr>
            <a:graphicFrameLocks noGrp="1"/>
          </p:cNvGraphicFramePr>
          <p:nvPr>
            <p:ph/>
          </p:nvPr>
        </p:nvGraphicFramePr>
        <p:xfrm>
          <a:off x="0" y="0"/>
          <a:ext cx="9144000" cy="6858000"/>
        </p:xfrm>
        <a:graphic>
          <a:graphicData uri="http://schemas.openxmlformats.org/drawingml/2006/table">
            <a:tbl>
              <a:tblPr/>
              <a:tblGrid>
                <a:gridCol w="1835150"/>
                <a:gridCol w="3600450"/>
                <a:gridCol w="3708400"/>
              </a:tblGrid>
              <a:tr h="987425">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Anlatım Türleri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Ortak Özellikleri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Farklı Özellikleri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380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Öğretici Metinler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Dil Göndergesel İşlevinde Kullanılır</a:t>
                      </a:r>
                    </a:p>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Sözcükler Gerçek Anlamında Kullanılır</a:t>
                      </a:r>
                    </a:p>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Amaç Bilgi Vermektir</a:t>
                      </a:r>
                    </a:p>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Tanımlama, Açıklama, Tanık Gösterme, Sayısal Verilerden Yararlanma ve Örneklendirmeden Yararlanılır</a:t>
                      </a:r>
                    </a:p>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Kesin Açık ve Anlaşılır İfadelere Yer Verilir</a:t>
                      </a:r>
                    </a:p>
                    <a:p>
                      <a:pPr marL="0" marR="0" lvl="0" indent="0" algn="l" defTabSz="914400" rtl="0" eaLnBrk="1" fontAlgn="base" latinLnBrk="0" hangingPunct="1">
                        <a:lnSpc>
                          <a:spcPct val="100000"/>
                        </a:lnSpc>
                        <a:spcBef>
                          <a:spcPct val="20000"/>
                        </a:spcBef>
                        <a:spcAft>
                          <a:spcPct val="0"/>
                        </a:spcAft>
                        <a:buClr>
                          <a:schemeClr val="hlink"/>
                        </a:buClr>
                        <a:buSzPct val="65000"/>
                        <a:buFontTx/>
                        <a:buChar char="-"/>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Sade Gösterişsiz Bir Dil Kullanılır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4">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-Öğretici metinlerde okuyucunun gerekli bilgi birikimine sahip olması gerekir.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-Açıklayıcı anlatımda okuru ilgilendiği bir konuda bilgilendirmek esastır.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-Tartışmacı anlatımda iki farklı bakış açısının olduğu konular işlenir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-Kanıtlayıcı metinlerde kendi görüşünü kabul ettirme amaçlanır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6526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Açıklayıcı Metinler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167640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Tartışmacı Metinler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153511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Kanıtlayıcı Metinler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143000"/>
          </a:xfrm>
        </p:spPr>
        <p:txBody>
          <a:bodyPr/>
          <a:lstStyle/>
          <a:p>
            <a:r>
              <a:rPr lang="tr-TR" altLang="tr-TR"/>
              <a:t>Düşsel (Fantastik) Anlatım</a:t>
            </a:r>
          </a:p>
        </p:txBody>
      </p:sp>
      <p:sp>
        <p:nvSpPr>
          <p:cNvPr id="5939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Düş gücü gözlem ve yaşantılarımızı kafamızda yeniden canlandırmaktır. Örneğin, denizi hiç görmemiş birisi kafasında denizi canlandıramaz. Ancak denizi bilen biri uzun süre denizi görmese bile zihninde canlandırabilir. Düşsel anlatım da çağrışımların hayal gücümüzde serbestçe işlenmesi sonucunda ortaya çıkan anlatım biçimidir. Fantastik, bilim kurgu yazıları ve masallar düşsel anlatımla oluşur.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6041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İşim gücüm budur benim</a:t>
            </a:r>
          </a:p>
          <a:p>
            <a:pPr>
              <a:buFont typeface="Wingdings" pitchFamily="2" charset="2"/>
              <a:buNone/>
            </a:pPr>
            <a:r>
              <a:rPr lang="tr-TR" altLang="tr-TR"/>
              <a:t>	Gökyüzünü boyarım her sabah</a:t>
            </a:r>
          </a:p>
          <a:p>
            <a:pPr>
              <a:buFont typeface="Wingdings" pitchFamily="2" charset="2"/>
              <a:buNone/>
            </a:pPr>
            <a:r>
              <a:rPr lang="tr-TR" altLang="tr-TR"/>
              <a:t>	Hepiniz uykudayken</a:t>
            </a:r>
          </a:p>
          <a:p>
            <a:pPr>
              <a:buFont typeface="Wingdings" pitchFamily="2" charset="2"/>
              <a:buNone/>
            </a:pPr>
            <a:r>
              <a:rPr lang="tr-TR" altLang="tr-TR"/>
              <a:t>	Uyanır bakarsınız ki mavi</a:t>
            </a:r>
          </a:p>
          <a:p>
            <a:pPr>
              <a:buFont typeface="Wingdings" pitchFamily="2" charset="2"/>
              <a:buNone/>
            </a:pPr>
            <a:r>
              <a:rPr lang="tr-TR" altLang="tr-TR"/>
              <a:t>	Deniz yırtılır kimi zaman</a:t>
            </a:r>
          </a:p>
          <a:p>
            <a:pPr>
              <a:buFont typeface="Wingdings" pitchFamily="2" charset="2"/>
              <a:buNone/>
            </a:pPr>
            <a:r>
              <a:rPr lang="tr-TR" altLang="tr-TR"/>
              <a:t>	Bilmezsiniz kim diker</a:t>
            </a:r>
          </a:p>
          <a:p>
            <a:pPr>
              <a:buFont typeface="Wingdings" pitchFamily="2" charset="2"/>
              <a:buNone/>
            </a:pPr>
            <a:r>
              <a:rPr lang="tr-TR" altLang="tr-TR"/>
              <a:t>	Ben dikerim</a:t>
            </a:r>
          </a:p>
          <a:p>
            <a:pPr algn="r">
              <a:buFont typeface="Wingdings" pitchFamily="2" charset="2"/>
              <a:buNone/>
            </a:pPr>
            <a:r>
              <a:rPr lang="tr-TR" altLang="tr-TR" i="1"/>
              <a:t>Orhan Veli Kanık</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61443" name="Rectangle 3"/>
          <p:cNvSpPr>
            <a:spLocks noGrp="1" noChangeArrowheads="1"/>
          </p:cNvSpPr>
          <p:nvPr>
            <p:ph type="body" idx="1"/>
          </p:nvPr>
        </p:nvSpPr>
        <p:spPr>
          <a:xfrm>
            <a:off x="0" y="1125538"/>
            <a:ext cx="9144000" cy="5732462"/>
          </a:xfrm>
        </p:spPr>
        <p:txBody>
          <a:bodyPr/>
          <a:lstStyle/>
          <a:p>
            <a:pPr>
              <a:lnSpc>
                <a:spcPct val="90000"/>
              </a:lnSpc>
              <a:buFont typeface="Wingdings" pitchFamily="2" charset="2"/>
              <a:buNone/>
            </a:pPr>
            <a:r>
              <a:rPr lang="tr-TR" altLang="tr-TR" sz="2400"/>
              <a:t>		Küçük Prens, çok yüksek bir dağa tırmandı. Şimdiye dek görmüş olduğu dağlar, boyları dizlerine gelen üç yanardağdı. Sönmüş yanardağı da tabure olarak kullanıyordu. “Bunun kadar yüksek bir dağdan, bir bakışta bütün gezegeni ve bütün insanları görürüm…” dedi kendi kendine. Ancak Sipsivri kayaların tepelerinden başka bir şey göremedi. “Merhaba” dedi rasgele. “Merhaba, merhaba, merhaba …” diye karşılık verdi yankı. “Siz kimsiniz?” dedi Küçük Prens. “Siz kimsiniz? Siz kimsiniz? Siz kimsiniz?” diye karşılık verdi yankı. “Benim dostum olun, yalnızım” dedi. “Yalnızım yalnızım yalnızım …”diye karşılık verdi yankı. “Ne garip bir gezegen!” diye düşündü o zaman. “Kupkuru, sipsivri ve çok tuzlu. Hem insanlarında düş güçleri yok. Kendilerine söyleneni yineliyorlar. Benim evimde bir çiçeğim vardı, her zaman ilk önce o konuşurdu.”</a:t>
            </a:r>
          </a:p>
          <a:p>
            <a:pPr algn="r">
              <a:lnSpc>
                <a:spcPct val="90000"/>
              </a:lnSpc>
              <a:buFont typeface="Wingdings" pitchFamily="2" charset="2"/>
              <a:buNone/>
            </a:pPr>
            <a:r>
              <a:rPr lang="tr-TR" altLang="tr-TR" sz="2400" i="1"/>
              <a:t>Saint Exupery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143000"/>
          </a:xfrm>
        </p:spPr>
        <p:txBody>
          <a:bodyPr/>
          <a:lstStyle/>
          <a:p>
            <a:r>
              <a:rPr lang="tr-TR" altLang="tr-TR"/>
              <a:t>Gelecekten Söz Eden Anlatım</a:t>
            </a:r>
          </a:p>
        </p:txBody>
      </p:sp>
      <p:sp>
        <p:nvSpPr>
          <p:cNvPr id="6246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Yazarın amacı geleceğe dair kaygılarını, ümitlerini ortaya koymaktır. Bunun yanında özlemini duyduğu bambaşka bir dünya kurup okuru o dünyada da yaşatabilir. Genellikle ütopyalar, bilim kurgu romanları, bilimsel öngörüler gelecekten söz eden anlatımla oluşurlar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63491" name="Rectangle 3"/>
          <p:cNvSpPr>
            <a:spLocks noGrp="1" noChangeArrowheads="1"/>
          </p:cNvSpPr>
          <p:nvPr>
            <p:ph type="body" idx="1"/>
          </p:nvPr>
        </p:nvSpPr>
        <p:spPr>
          <a:xfrm>
            <a:off x="0" y="1125538"/>
            <a:ext cx="9144000" cy="5732462"/>
          </a:xfrm>
        </p:spPr>
        <p:txBody>
          <a:bodyPr/>
          <a:lstStyle/>
          <a:p>
            <a:r>
              <a:rPr lang="tr-TR" altLang="tr-TR"/>
              <a:t>Güneş kentte özel mülkiyet yoktur ve yasaktır. Herkes devlet adına üretir. Para geçerli değildir. Üretilenlerden herkes ihtiyacı kadar alır. Bireyler günde altı saat çalışır, geri kalan zamanlarını sanat ve bilimle uğraşarak geçirirler. Yöneticiler çok sıkı bir eğitimle yetiştirilir.</a:t>
            </a:r>
          </a:p>
          <a:p>
            <a:pPr algn="r">
              <a:buFont typeface="Wingdings" pitchFamily="2" charset="2"/>
              <a:buNone/>
            </a:pPr>
            <a:r>
              <a:rPr lang="tr-TR" altLang="tr-TR" i="1"/>
              <a:t>Thomas More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6451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Gençler!</a:t>
            </a:r>
          </a:p>
          <a:p>
            <a:pPr>
              <a:buFont typeface="Wingdings" pitchFamily="2" charset="2"/>
              <a:buNone/>
            </a:pPr>
            <a:r>
              <a:rPr lang="tr-TR" altLang="tr-TR"/>
              <a:t>	 	Geleceğe güvenimizi güçlendiren ve sürdüren sizsiniz! Siz almakta olduğunuz eğitimle, bilgiyle insanlıktaki üstünlüğün, yurt sevgisinin, düşünce özgürlüğünün en değerli örneği olacaksınız. Ey yükselen yeni kuşak! Gelecek sizindir. Cumhuriyeti biz kurduk, onu yükseltecek ve yaşatacak sizsiniz.</a:t>
            </a:r>
          </a:p>
          <a:p>
            <a:pPr algn="r">
              <a:buFont typeface="Wingdings" pitchFamily="2" charset="2"/>
              <a:buNone/>
            </a:pPr>
            <a:r>
              <a:rPr lang="tr-TR" altLang="tr-TR" i="1"/>
              <a:t>Behçet Kemal Çağlar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7938" y="1135063"/>
          <a:ext cx="9159876" cy="4776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3.Metin</a:t>
            </a:r>
          </a:p>
        </p:txBody>
      </p:sp>
      <p:sp>
        <p:nvSpPr>
          <p:cNvPr id="6553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Güzel günler göreceğiz çocuklar,</a:t>
            </a:r>
          </a:p>
          <a:p>
            <a:pPr>
              <a:buFont typeface="Wingdings" pitchFamily="2" charset="2"/>
              <a:buNone/>
            </a:pPr>
            <a:r>
              <a:rPr lang="tr-TR" altLang="tr-TR"/>
              <a:t>	Güneşli günler</a:t>
            </a:r>
          </a:p>
          <a:p>
            <a:pPr>
              <a:buFont typeface="Wingdings" pitchFamily="2" charset="2"/>
              <a:buNone/>
            </a:pPr>
            <a:r>
              <a:rPr lang="tr-TR" altLang="tr-TR"/>
              <a:t>	Göreceğiz…</a:t>
            </a:r>
          </a:p>
          <a:p>
            <a:pPr>
              <a:buFont typeface="Wingdings" pitchFamily="2" charset="2"/>
              <a:buNone/>
            </a:pPr>
            <a:r>
              <a:rPr lang="tr-TR" altLang="tr-TR"/>
              <a:t>	Motorları maviliklere süreceğiz çocuklar,</a:t>
            </a:r>
          </a:p>
          <a:p>
            <a:pPr>
              <a:buFont typeface="Wingdings" pitchFamily="2" charset="2"/>
              <a:buNone/>
            </a:pPr>
            <a:r>
              <a:rPr lang="tr-TR" altLang="tr-TR"/>
              <a:t>	Işıklı maviliklere</a:t>
            </a:r>
          </a:p>
          <a:p>
            <a:pPr>
              <a:buFont typeface="Wingdings" pitchFamily="2" charset="2"/>
              <a:buNone/>
            </a:pPr>
            <a:r>
              <a:rPr lang="tr-TR" altLang="tr-TR"/>
              <a:t>	Süreceğiz…</a:t>
            </a:r>
          </a:p>
          <a:p>
            <a:pPr algn="r">
              <a:buFont typeface="Wingdings" pitchFamily="2" charset="2"/>
              <a:buNone/>
            </a:pPr>
            <a:r>
              <a:rPr lang="tr-TR" altLang="tr-TR" i="1"/>
              <a:t>Nazım Hikmet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1143000"/>
          </a:xfrm>
        </p:spPr>
        <p:txBody>
          <a:bodyPr/>
          <a:lstStyle/>
          <a:p>
            <a:r>
              <a:rPr lang="tr-TR" altLang="tr-TR"/>
              <a:t>Söyleşmeye Bağlı Anlatım</a:t>
            </a:r>
          </a:p>
        </p:txBody>
      </p:sp>
      <p:sp>
        <p:nvSpPr>
          <p:cNvPr id="6656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Amaç okuru canlı bir sohbetin içine çekmektir. Söyleşmeye bağlı anlatımda yazar, okuru sohbetin canlı tanığı yapar. Böylece okur kendini sohbetin içinde bulur. Mülakat, röportaj, tiyatro gibi yaz türlerinde kullanılır.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67587"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sz="2800"/>
              <a:t>		(Çömleğin çalındığını öğrenen Euclio koşarak sahneye gelir.) Euclio “Ah! Mahvoldum! Öldüm! Boğazladılar beni! Nereye koşsam? Nereye koşmasam? Tutun! Tutun onu! Ama kimi tutacaklar? Kim tutacak? Bilmiyorum, bir şey görmüyorum, körcesine yürüyorum. Nereye gidiyorum? Nerdeyim? Ben kimim? Artık bilmiyorum, başım beynim perişan… Sizler, bana sizler acıyın; yalvarırım size, ayaklarınıza kapanarak yalvarırım, gelin benim imdadıma, onu kim aldıysa gösterin, söyleyin bana(seyircilere) sen ne diyorsun? İnanırım sana. Sen namuslu bir adama benziyorsun.</a:t>
            </a:r>
          </a:p>
          <a:p>
            <a:pPr>
              <a:buFont typeface="Wingdings" pitchFamily="2" charset="2"/>
              <a:buNone/>
            </a:pPr>
            <a:endParaRPr lang="tr-TR" altLang="tr-TR" sz="280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2.Metin</a:t>
            </a:r>
          </a:p>
        </p:txBody>
      </p:sp>
      <p:sp>
        <p:nvSpPr>
          <p:cNvPr id="68611"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Sen yüreğinin sesini dinleyenlerdensin ve biliyorsun asıl olan yürektir. Yürek sesi nedir bilmeyenler ya da bilip de duymayanlar acıtsa da içini, unutma yaşadığın sürece o yürek varolacak seninle birlikte sen yeter ki koru yüreğini ve yüreğinde taşıdığın sevda duygusunu. Elbet bitecek güneşe hasret günler ve o zaman kutuplarda yetişen cılız ve minik bitkiler değil, güneşin çiçekleri dolduracak yüreğini.</a:t>
            </a:r>
          </a:p>
          <a:p>
            <a:pPr algn="r">
              <a:buFont typeface="Wingdings" pitchFamily="2" charset="2"/>
              <a:buNone/>
            </a:pPr>
            <a:r>
              <a:rPr lang="tr-TR" altLang="tr-TR" i="1"/>
              <a:t>Nazım Hikmet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143000"/>
          </a:xfrm>
        </p:spPr>
        <p:txBody>
          <a:bodyPr/>
          <a:lstStyle/>
          <a:p>
            <a:r>
              <a:rPr lang="tr-TR" altLang="tr-TR"/>
              <a:t>Mizahi Anlatım</a:t>
            </a:r>
          </a:p>
        </p:txBody>
      </p:sp>
      <p:sp>
        <p:nvSpPr>
          <p:cNvPr id="69635"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Yazar yakaladığı çelişkileri yanlışları kendine özgü bir üslupla aktarma amacı taşır. Sorunların var olduğu yerde mizahi anlatım da vardır. Yazar, çelişkiler sonucunda ortaya çıkan sorunu sorgular, bunu okuruyla paylaşmak istediğinde de mizahi anlatımı seçer.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1.Metin</a:t>
            </a:r>
          </a:p>
        </p:txBody>
      </p:sp>
      <p:sp>
        <p:nvSpPr>
          <p:cNvPr id="70659"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Nasrettin Hoca pazarda dalgın yürüyormuş. Bu sırada ensesine bir tokat gelmiş. Hoca tökezlemiş, birkaç adım sendelemiş, neyse toparlanıp sinirli bir şekilde arkasına dönmüş. Bir bakmış ki hocanın iki katı bir adam. Hoca yutkunmuş ve “Bana sen mi vurdun?” demiş adama. Adam “Ben vurdum ne olacak?” demiş. Hoca “ Şakadan mı vurdun cidden mi?” demiş. Adam “Ciddi vurdum, ne yapacaksın?” demiş. Hoca “Aman aman, öyle olsun… Çünkü şakadan hiç hoşlanmam da.” demiş.</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41" name="Group 61"/>
          <p:cNvGraphicFramePr>
            <a:graphicFrameLocks noGrp="1"/>
          </p:cNvGraphicFramePr>
          <p:nvPr>
            <p:ph/>
          </p:nvPr>
        </p:nvGraphicFramePr>
        <p:xfrm>
          <a:off x="0" y="0"/>
          <a:ext cx="9144000" cy="6956425"/>
        </p:xfrm>
        <a:graphic>
          <a:graphicData uri="http://schemas.openxmlformats.org/drawingml/2006/table">
            <a:tbl>
              <a:tblPr/>
              <a:tblGrid>
                <a:gridCol w="1143000"/>
                <a:gridCol w="1143000"/>
                <a:gridCol w="1143000"/>
                <a:gridCol w="1143000"/>
                <a:gridCol w="1143000"/>
                <a:gridCol w="1143000"/>
                <a:gridCol w="1143000"/>
                <a:gridCol w="1143000"/>
              </a:tblGrid>
              <a:tr h="971550">
                <a:tc gridSpan="8">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ÖYKÜLEYİCİ ANLATIMIN KULLANILDIĞI BAŞLICA METİN TÜRLERİ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84875">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G</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Z</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Y</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Z</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Ö</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altLang="tr-TR" sz="4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2. Metin</a:t>
            </a:r>
          </a:p>
        </p:txBody>
      </p:sp>
      <p:sp>
        <p:nvSpPr>
          <p:cNvPr id="71683" name="Rectangle 3"/>
          <p:cNvSpPr>
            <a:spLocks noGrp="1" noChangeArrowheads="1"/>
          </p:cNvSpPr>
          <p:nvPr>
            <p:ph type="body" idx="1"/>
          </p:nvPr>
        </p:nvSpPr>
        <p:spPr>
          <a:xfrm>
            <a:off x="0" y="1125538"/>
            <a:ext cx="9144000" cy="5732462"/>
          </a:xfrm>
        </p:spPr>
        <p:txBody>
          <a:bodyPr/>
          <a:lstStyle/>
          <a:p>
            <a:pPr>
              <a:buFont typeface="Wingdings" pitchFamily="2" charset="2"/>
              <a:buNone/>
            </a:pPr>
            <a:r>
              <a:rPr lang="tr-TR" altLang="tr-TR"/>
              <a:t>	</a:t>
            </a:r>
          </a:p>
          <a:p>
            <a:pPr>
              <a:buFont typeface="Wingdings" pitchFamily="2" charset="2"/>
              <a:buNone/>
            </a:pPr>
            <a:r>
              <a:rPr lang="tr-TR" altLang="tr-TR"/>
              <a:t>	Cep delik cepken delik</a:t>
            </a:r>
          </a:p>
          <a:p>
            <a:pPr>
              <a:buFont typeface="Wingdings" pitchFamily="2" charset="2"/>
              <a:buNone/>
            </a:pPr>
            <a:r>
              <a:rPr lang="tr-TR" altLang="tr-TR"/>
              <a:t>	Yen delik kaftan delik</a:t>
            </a:r>
          </a:p>
          <a:p>
            <a:pPr>
              <a:buFont typeface="Wingdings" pitchFamily="2" charset="2"/>
              <a:buNone/>
            </a:pPr>
            <a:r>
              <a:rPr lang="tr-TR" altLang="tr-TR"/>
              <a:t>	Don delik mintan delik</a:t>
            </a:r>
          </a:p>
          <a:p>
            <a:pPr>
              <a:buFont typeface="Wingdings" pitchFamily="2" charset="2"/>
              <a:buNone/>
            </a:pPr>
            <a:r>
              <a:rPr lang="tr-TR" altLang="tr-TR"/>
              <a:t>	Kevgir misin be kardeşlik</a:t>
            </a:r>
          </a:p>
          <a:p>
            <a:pPr algn="r">
              <a:buFont typeface="Wingdings" pitchFamily="2" charset="2"/>
              <a:buNone/>
            </a:pPr>
            <a:r>
              <a:rPr lang="tr-TR" altLang="tr-TR" i="1"/>
              <a:t>Orhan Veli Kanık</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1143000"/>
          </a:xfrm>
        </p:spPr>
        <p:txBody>
          <a:bodyPr/>
          <a:lstStyle/>
          <a:p>
            <a:r>
              <a:rPr lang="tr-TR" altLang="tr-TR" sz="4000"/>
              <a:t>Örnek</a:t>
            </a:r>
            <a:br>
              <a:rPr lang="tr-TR" altLang="tr-TR" sz="4000"/>
            </a:br>
            <a:r>
              <a:rPr lang="tr-TR" altLang="tr-TR" sz="4000"/>
              <a:t>3. Metin</a:t>
            </a:r>
          </a:p>
        </p:txBody>
      </p:sp>
      <p:sp>
        <p:nvSpPr>
          <p:cNvPr id="72707" name="Rectangle 3"/>
          <p:cNvSpPr>
            <a:spLocks noGrp="1" noChangeArrowheads="1"/>
          </p:cNvSpPr>
          <p:nvPr>
            <p:ph type="body" idx="1"/>
          </p:nvPr>
        </p:nvSpPr>
        <p:spPr>
          <a:xfrm>
            <a:off x="0" y="1125538"/>
            <a:ext cx="9144000" cy="5732462"/>
          </a:xfrm>
        </p:spPr>
        <p:txBody>
          <a:bodyPr/>
          <a:lstStyle/>
          <a:p>
            <a:pPr>
              <a:lnSpc>
                <a:spcPct val="80000"/>
              </a:lnSpc>
              <a:buFont typeface="Wingdings" pitchFamily="2" charset="2"/>
              <a:buNone/>
            </a:pPr>
            <a:r>
              <a:rPr lang="tr-TR" altLang="tr-TR" sz="2800"/>
              <a:t>		Ömer efendi, kahvede arkadaşlarına askerlikte nasıl kıdem aldığını anlatmaktadır:</a:t>
            </a:r>
          </a:p>
          <a:p>
            <a:pPr>
              <a:lnSpc>
                <a:spcPct val="80000"/>
              </a:lnSpc>
              <a:buFont typeface="Wingdings" pitchFamily="2" charset="2"/>
              <a:buNone/>
            </a:pPr>
            <a:r>
              <a:rPr lang="tr-TR" altLang="tr-TR" sz="2800"/>
              <a:t>		- Tilafone etmişlerdir, fırganın garargahına vardım. Gumandan beğin çadırına girdim. Temennayı çaktım.</a:t>
            </a:r>
          </a:p>
          <a:p>
            <a:pPr>
              <a:lnSpc>
                <a:spcPct val="80000"/>
              </a:lnSpc>
              <a:buFont typeface="Wingdings" pitchFamily="2" charset="2"/>
              <a:buNone/>
            </a:pPr>
            <a:r>
              <a:rPr lang="tr-TR" altLang="tr-TR" sz="2800"/>
              <a:t>		- Negören Ömer efendi, dedi.</a:t>
            </a:r>
          </a:p>
          <a:p>
            <a:pPr>
              <a:lnSpc>
                <a:spcPct val="80000"/>
              </a:lnSpc>
              <a:buFont typeface="Wingdings" pitchFamily="2" charset="2"/>
              <a:buNone/>
            </a:pPr>
            <a:r>
              <a:rPr lang="tr-TR" altLang="tr-TR" sz="2800"/>
              <a:t>		- Sen negören beğem, dedim.</a:t>
            </a:r>
          </a:p>
          <a:p>
            <a:pPr>
              <a:lnSpc>
                <a:spcPct val="80000"/>
              </a:lnSpc>
              <a:buFont typeface="Wingdings" pitchFamily="2" charset="2"/>
              <a:buNone/>
            </a:pPr>
            <a:r>
              <a:rPr lang="tr-TR" altLang="tr-TR" sz="2800"/>
              <a:t>		- Seni imtihan edecez, gidemine goycaz, dedi.</a:t>
            </a:r>
          </a:p>
          <a:p>
            <a:pPr>
              <a:lnSpc>
                <a:spcPct val="80000"/>
              </a:lnSpc>
              <a:buFont typeface="Wingdings" pitchFamily="2" charset="2"/>
              <a:buNone/>
            </a:pPr>
            <a:r>
              <a:rPr lang="tr-TR" altLang="tr-TR" sz="2800"/>
              <a:t>		- Goyun beğem, dedim. Çadırın direğine dürülü hartayı indirdü, masanın üstüne yaydı.</a:t>
            </a:r>
          </a:p>
          <a:p>
            <a:pPr>
              <a:lnSpc>
                <a:spcPct val="80000"/>
              </a:lnSpc>
              <a:buFont typeface="Wingdings" pitchFamily="2" charset="2"/>
              <a:buNone/>
            </a:pPr>
            <a:r>
              <a:rPr lang="tr-TR" altLang="tr-TR" sz="2800"/>
              <a:t>		- Bu ne ki? Dedi.</a:t>
            </a:r>
          </a:p>
          <a:p>
            <a:pPr>
              <a:lnSpc>
                <a:spcPct val="80000"/>
              </a:lnSpc>
              <a:buFont typeface="Wingdings" pitchFamily="2" charset="2"/>
              <a:buNone/>
            </a:pPr>
            <a:r>
              <a:rPr lang="tr-TR" altLang="tr-TR" sz="2800"/>
              <a:t>		- Hartadır beğem.</a:t>
            </a:r>
          </a:p>
          <a:p>
            <a:pPr>
              <a:lnSpc>
                <a:spcPct val="80000"/>
              </a:lnSpc>
              <a:buFont typeface="Wingdings" pitchFamily="2" charset="2"/>
              <a:buNone/>
            </a:pPr>
            <a:r>
              <a:rPr lang="tr-TR" altLang="tr-TR" sz="2800"/>
              <a:t>		- Ya şu gördüğün uzun kızıl çizgiler ne ki? dedi. </a:t>
            </a:r>
          </a:p>
          <a:p>
            <a:pPr>
              <a:lnSpc>
                <a:spcPct val="80000"/>
              </a:lnSpc>
              <a:buFont typeface="Wingdings" pitchFamily="2" charset="2"/>
              <a:buNone/>
            </a:pPr>
            <a:r>
              <a:rPr lang="tr-TR" altLang="tr-TR" sz="2800"/>
              <a:t>		- Hudutlar beğem, dedim.</a:t>
            </a:r>
          </a:p>
          <a:p>
            <a:pPr>
              <a:lnSpc>
                <a:spcPct val="80000"/>
              </a:lnSpc>
              <a:buFont typeface="Wingdings" pitchFamily="2" charset="2"/>
              <a:buNone/>
            </a:pPr>
            <a:r>
              <a:rPr lang="tr-TR" altLang="tr-TR" sz="2800"/>
              <a:t>		- Ee, aşk olsun Ömer efendi, sağa dedi.</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0" y="0"/>
            <a:ext cx="9144000" cy="6858000"/>
          </a:xfrm>
        </p:spPr>
        <p:txBody>
          <a:bodyPr/>
          <a:lstStyle/>
          <a:p>
            <a:pPr>
              <a:lnSpc>
                <a:spcPct val="90000"/>
              </a:lnSpc>
              <a:buFont typeface="Wingdings" pitchFamily="2" charset="2"/>
              <a:buNone/>
            </a:pPr>
            <a:r>
              <a:rPr lang="tr-TR" altLang="tr-TR" sz="2800"/>
              <a:t>		- Ya şu mavi boyalı gısım nedir? dedi. </a:t>
            </a:r>
          </a:p>
          <a:p>
            <a:pPr>
              <a:lnSpc>
                <a:spcPct val="90000"/>
              </a:lnSpc>
              <a:buFont typeface="Wingdings" pitchFamily="2" charset="2"/>
              <a:buNone/>
            </a:pPr>
            <a:r>
              <a:rPr lang="tr-TR" altLang="tr-TR" sz="2800"/>
              <a:t>		- Denizdir beğem, dedim.</a:t>
            </a:r>
          </a:p>
          <a:p>
            <a:pPr>
              <a:lnSpc>
                <a:spcPct val="90000"/>
              </a:lnSpc>
              <a:buFont typeface="Wingdings" pitchFamily="2" charset="2"/>
              <a:buNone/>
            </a:pPr>
            <a:r>
              <a:rPr lang="tr-TR" altLang="tr-TR" sz="2800"/>
              <a:t>		- Eşkolsun Ömer efendi sağa, dedi.</a:t>
            </a:r>
          </a:p>
          <a:p>
            <a:pPr>
              <a:lnSpc>
                <a:spcPct val="90000"/>
              </a:lnSpc>
              <a:buFont typeface="Wingdings" pitchFamily="2" charset="2"/>
              <a:buNone/>
            </a:pPr>
            <a:r>
              <a:rPr lang="tr-TR" altLang="tr-TR" sz="2800"/>
              <a:t>		- Bura nire? dedi, parmağınla göstertti.</a:t>
            </a:r>
          </a:p>
          <a:p>
            <a:pPr>
              <a:lnSpc>
                <a:spcPct val="90000"/>
              </a:lnSpc>
              <a:buFont typeface="Wingdings" pitchFamily="2" charset="2"/>
              <a:buNone/>
            </a:pPr>
            <a:r>
              <a:rPr lang="tr-TR" altLang="tr-TR" sz="2800"/>
              <a:t>		- İstanbol’dur beğem, dedim.</a:t>
            </a:r>
          </a:p>
          <a:p>
            <a:pPr>
              <a:lnSpc>
                <a:spcPct val="90000"/>
              </a:lnSpc>
              <a:buFont typeface="Wingdings" pitchFamily="2" charset="2"/>
              <a:buNone/>
            </a:pPr>
            <a:r>
              <a:rPr lang="tr-TR" altLang="tr-TR" sz="2800"/>
              <a:t>		- Ya şurası nire? dedi.</a:t>
            </a:r>
          </a:p>
          <a:p>
            <a:pPr>
              <a:lnSpc>
                <a:spcPct val="90000"/>
              </a:lnSpc>
              <a:buFont typeface="Wingdings" pitchFamily="2" charset="2"/>
              <a:buNone/>
            </a:pPr>
            <a:r>
              <a:rPr lang="tr-TR" altLang="tr-TR" sz="2800"/>
              <a:t>		- Paristir beğem, dedim.</a:t>
            </a:r>
          </a:p>
          <a:p>
            <a:pPr>
              <a:lnSpc>
                <a:spcPct val="90000"/>
              </a:lnSpc>
              <a:buFont typeface="Wingdings" pitchFamily="2" charset="2"/>
              <a:buNone/>
            </a:pPr>
            <a:r>
              <a:rPr lang="tr-TR" altLang="tr-TR" sz="2800"/>
              <a:t>		- İstanbol’dan Paris’e ne kadar vakitte geden? dedi.</a:t>
            </a:r>
          </a:p>
          <a:p>
            <a:pPr>
              <a:lnSpc>
                <a:spcPct val="90000"/>
              </a:lnSpc>
              <a:buFont typeface="Wingdings" pitchFamily="2" charset="2"/>
              <a:buNone/>
            </a:pPr>
            <a:r>
              <a:rPr lang="tr-TR" altLang="tr-TR" sz="2800"/>
              <a:t>		- Eşeğinen dört saatte varırık, emma yolda bir ahbap çığar, gayfe meyfe ısmarlar, beş saatte giderim, dedim</a:t>
            </a:r>
          </a:p>
          <a:p>
            <a:pPr>
              <a:lnSpc>
                <a:spcPct val="90000"/>
              </a:lnSpc>
              <a:buFont typeface="Wingdings" pitchFamily="2" charset="2"/>
              <a:buNone/>
            </a:pPr>
            <a:r>
              <a:rPr lang="tr-TR" altLang="tr-TR" sz="2800"/>
              <a:t>		- Eşkolsun Ömer efendi sağa, dedi; galktı, alnımdan şapadanak öptü. Beni gidemime koydular. </a:t>
            </a:r>
          </a:p>
          <a:p>
            <a:pPr algn="r">
              <a:lnSpc>
                <a:spcPct val="90000"/>
              </a:lnSpc>
              <a:buFont typeface="Wingdings" pitchFamily="2" charset="2"/>
              <a:buNone/>
            </a:pPr>
            <a:r>
              <a:rPr lang="tr-TR" altLang="tr-TR" sz="2800" i="1"/>
              <a:t>Meddah Sururi</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55650" y="-242888"/>
            <a:ext cx="7772400" cy="1143001"/>
          </a:xfrm>
        </p:spPr>
        <p:txBody>
          <a:bodyPr/>
          <a:lstStyle/>
          <a:p>
            <a:r>
              <a:rPr lang="tr-TR" altLang="tr-TR" sz="4000"/>
              <a:t>Betimleyici Anlatım (Tasvir Etme)</a:t>
            </a:r>
          </a:p>
        </p:txBody>
      </p:sp>
      <p:sp>
        <p:nvSpPr>
          <p:cNvPr id="10243" name="Rectangle 3"/>
          <p:cNvSpPr>
            <a:spLocks noGrp="1" noChangeArrowheads="1"/>
          </p:cNvSpPr>
          <p:nvPr>
            <p:ph type="body" idx="1"/>
          </p:nvPr>
        </p:nvSpPr>
        <p:spPr>
          <a:xfrm>
            <a:off x="0" y="549275"/>
            <a:ext cx="9144000" cy="6308725"/>
          </a:xfrm>
        </p:spPr>
        <p:txBody>
          <a:bodyPr/>
          <a:lstStyle/>
          <a:p>
            <a:pPr>
              <a:lnSpc>
                <a:spcPct val="80000"/>
              </a:lnSpc>
              <a:buFont typeface="Wingdings" pitchFamily="2" charset="2"/>
              <a:buNone/>
            </a:pPr>
            <a:r>
              <a:rPr lang="tr-TR" altLang="tr-TR" sz="2400"/>
              <a:t>	</a:t>
            </a:r>
            <a:r>
              <a:rPr lang="tr-TR" altLang="tr-TR" sz="2600"/>
              <a:t>	Amaç izlenim kazandırmaktır. Yani anlatan kişi, görünüm ya da varlığı, okuyucunun zihninde sözcüklerle canlandırmaktadır. Görme, işitme, tatma, dokunma ve koklama duyularının kullanıldığı bir anlatımdır. Betimleyici anlatım, amacına göre iki çeşittir.</a:t>
            </a:r>
          </a:p>
          <a:p>
            <a:pPr>
              <a:lnSpc>
                <a:spcPct val="80000"/>
              </a:lnSpc>
              <a:buFont typeface="Wingdings" pitchFamily="2" charset="2"/>
              <a:buNone/>
            </a:pPr>
            <a:r>
              <a:rPr lang="tr-TR" altLang="tr-TR" sz="2600"/>
              <a:t>		</a:t>
            </a:r>
            <a:r>
              <a:rPr lang="tr-TR" altLang="tr-TR" sz="2600" b="1"/>
              <a:t>a) </a:t>
            </a:r>
            <a:r>
              <a:rPr lang="tr-TR" altLang="tr-TR" sz="2600"/>
              <a:t>Açıklayıcı Betimleme: Bu tür betimlemelerde amaç bilgi vermektir.</a:t>
            </a:r>
          </a:p>
          <a:p>
            <a:pPr>
              <a:lnSpc>
                <a:spcPct val="80000"/>
              </a:lnSpc>
              <a:buFont typeface="Wingdings" pitchFamily="2" charset="2"/>
              <a:buNone/>
            </a:pPr>
            <a:r>
              <a:rPr lang="tr-TR" altLang="tr-TR" sz="2600"/>
              <a:t>		Betimlenen varlık ya da nesne, tanıtıcı ve ayırıcı özellikleriyle nesnel bir tutumla okuyucuya aktarılır. Sözcükler genel olarak temel anlamlarıyla kullanılır.</a:t>
            </a:r>
          </a:p>
          <a:p>
            <a:pPr>
              <a:lnSpc>
                <a:spcPct val="80000"/>
              </a:lnSpc>
              <a:buFont typeface="Wingdings" pitchFamily="2" charset="2"/>
              <a:buNone/>
            </a:pPr>
            <a:r>
              <a:rPr lang="tr-TR" altLang="tr-TR" sz="2600"/>
              <a:t>		Örnek: Dicle, Güneydoğu Anadolunun en uzun nehridir.</a:t>
            </a:r>
          </a:p>
          <a:p>
            <a:pPr>
              <a:lnSpc>
                <a:spcPct val="80000"/>
              </a:lnSpc>
              <a:buFont typeface="Wingdings" pitchFamily="2" charset="2"/>
              <a:buNone/>
            </a:pPr>
            <a:r>
              <a:rPr lang="tr-TR" altLang="tr-TR" sz="2600"/>
              <a:t>		</a:t>
            </a:r>
            <a:r>
              <a:rPr lang="tr-TR" altLang="tr-TR" sz="2600" b="1"/>
              <a:t>b)</a:t>
            </a:r>
            <a:r>
              <a:rPr lang="tr-TR" altLang="tr-TR" sz="2600"/>
              <a:t>Sanatsal Betimleme: Temel amaç izlenim kazandırmaktır. Gözlemlenen varlık ya da nesnenin anlatıcı üzerinde bıraktığı etki yansıtılır. Anlatım öznel, dil sanatlıdır.</a:t>
            </a:r>
          </a:p>
          <a:p>
            <a:pPr>
              <a:lnSpc>
                <a:spcPct val="80000"/>
              </a:lnSpc>
              <a:buFont typeface="Wingdings" pitchFamily="2" charset="2"/>
              <a:buNone/>
            </a:pPr>
            <a:r>
              <a:rPr lang="tr-TR" altLang="tr-TR" sz="2600"/>
              <a:t>		Örnek: Dicle kışın daha bir coşar, türküsünü dağlara dinletir.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anço">
  <a:themeElements>
    <a:clrScheme name="Bilanço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ilanço">
      <a:majorFont>
        <a:latin typeface="Arial"/>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anço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ilanço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ilanço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ilanço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anço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ilanço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ilanço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ilanço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ilanço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563</TotalTime>
  <Words>1211</Words>
  <Application>Microsoft Office PowerPoint</Application>
  <PresentationFormat>Ekran Gösterisi (4:3)</PresentationFormat>
  <Paragraphs>822</Paragraphs>
  <Slides>84</Slides>
  <Notes>84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84</vt:i4>
      </vt:variant>
    </vt:vector>
  </HeadingPairs>
  <TitlesOfParts>
    <vt:vector size="90" baseType="lpstr">
      <vt:lpstr>Times New Roman</vt:lpstr>
      <vt:lpstr>Arial</vt:lpstr>
      <vt:lpstr>Tahoma</vt:lpstr>
      <vt:lpstr>Wingdings</vt:lpstr>
      <vt:lpstr>Comic Sans MS</vt:lpstr>
      <vt:lpstr>Bilanço</vt:lpstr>
      <vt:lpstr>PowerPoint Sunusu</vt:lpstr>
      <vt:lpstr>Anlatım Biçimleri</vt:lpstr>
      <vt:lpstr>Öyküleyici Anlatım</vt:lpstr>
      <vt:lpstr>Örnek 1. Metin</vt:lpstr>
      <vt:lpstr>Örnek 2.Metin</vt:lpstr>
      <vt:lpstr>Örnek 3.Metin</vt:lpstr>
      <vt:lpstr>PowerPoint Sunusu</vt:lpstr>
      <vt:lpstr>PowerPoint Sunusu</vt:lpstr>
      <vt:lpstr>Betimleyici Anlatım (Tasvir Etme)</vt:lpstr>
      <vt:lpstr>Örnek 1.Metin(Doğa Betimlemesi)</vt:lpstr>
      <vt:lpstr>Örnek 2. Metin (Kent, Mahalle Betimlemesi)</vt:lpstr>
      <vt:lpstr>Örnek 3. Metin (Hayvan Betimlemesi)</vt:lpstr>
      <vt:lpstr>Örnek 4.Metin (İnsan Betimlemesi)</vt:lpstr>
      <vt:lpstr>PowerPoint Sunusu</vt:lpstr>
      <vt:lpstr>PowerPoint Sunusu</vt:lpstr>
      <vt:lpstr>Coşku ve Heyecana Bağlı (Lirik) Anlatım</vt:lpstr>
      <vt:lpstr>Örnek 1.Metin</vt:lpstr>
      <vt:lpstr>Örnek 2.Metin</vt:lpstr>
      <vt:lpstr>Örnek 3.Metin</vt:lpstr>
      <vt:lpstr>Örnek 4.Metin</vt:lpstr>
      <vt:lpstr>PowerPoint Sunusu</vt:lpstr>
      <vt:lpstr>Destansı (Epik) Anlatım</vt:lpstr>
      <vt:lpstr>Örnek 1.Metin</vt:lpstr>
      <vt:lpstr>Örnek 2.Metin</vt:lpstr>
      <vt:lpstr>Örnek  3.Metin</vt:lpstr>
      <vt:lpstr>PowerPoint Sunusu</vt:lpstr>
      <vt:lpstr>PowerPoint Sunusu</vt:lpstr>
      <vt:lpstr>Emredici Anlatım</vt:lpstr>
      <vt:lpstr>Örnek 1.Metin</vt:lpstr>
      <vt:lpstr>Örnek 2.Metin</vt:lpstr>
      <vt:lpstr>Örnek 3.Metin</vt:lpstr>
      <vt:lpstr>Örnek 4.Metin</vt:lpstr>
      <vt:lpstr>PowerPoint Sunusu</vt:lpstr>
      <vt:lpstr>Öğretici Anlatım</vt:lpstr>
      <vt:lpstr>Örnek 1.Metin</vt:lpstr>
      <vt:lpstr>Örnek 2.Metin</vt:lpstr>
      <vt:lpstr>Öğretici Metinler</vt:lpstr>
      <vt:lpstr>Açıklayıcı Anlatım</vt:lpstr>
      <vt:lpstr>Örnek 1.Metin</vt:lpstr>
      <vt:lpstr>Örnek 2.Metin</vt:lpstr>
      <vt:lpstr>PowerPoint Sunusu</vt:lpstr>
      <vt:lpstr>PowerPoint Sunusu</vt:lpstr>
      <vt:lpstr>Düşünceyi Geliştirme Yolları</vt:lpstr>
      <vt:lpstr>Tanımlama</vt:lpstr>
      <vt:lpstr>Örnek</vt:lpstr>
      <vt:lpstr>Örnekleme</vt:lpstr>
      <vt:lpstr>Örnek</vt:lpstr>
      <vt:lpstr>Tanık Gösterme</vt:lpstr>
      <vt:lpstr>Örnek</vt:lpstr>
      <vt:lpstr>Benzetme</vt:lpstr>
      <vt:lpstr>Örnek</vt:lpstr>
      <vt:lpstr>Karşılaştırma</vt:lpstr>
      <vt:lpstr>Örnek</vt:lpstr>
      <vt:lpstr>Tartışmacı Anlatım</vt:lpstr>
      <vt:lpstr>Örnek 1. Metin</vt:lpstr>
      <vt:lpstr>Örnek 2. Metin</vt:lpstr>
      <vt:lpstr>PowerPoint Sunusu</vt:lpstr>
      <vt:lpstr>Kanıtlayıcı Anlatım</vt:lpstr>
      <vt:lpstr>Örnek 1. Metin</vt:lpstr>
      <vt:lpstr>Örnek 2.Metin</vt:lpstr>
      <vt:lpstr>PowerPoint Sunusu</vt:lpstr>
      <vt:lpstr>PowerPoint Sunusu</vt:lpstr>
      <vt:lpstr>Düşsel (Fantastik) Anlatım</vt:lpstr>
      <vt:lpstr>Örnek 1.Metin</vt:lpstr>
      <vt:lpstr>Örnek 2.Metin</vt:lpstr>
      <vt:lpstr>PowerPoint Sunusu</vt:lpstr>
      <vt:lpstr>Gelecekten Söz Eden Anlatım</vt:lpstr>
      <vt:lpstr>Örnek 1.Metin</vt:lpstr>
      <vt:lpstr>Örnek 2.Metin</vt:lpstr>
      <vt:lpstr>Örnek 3.Metin</vt:lpstr>
      <vt:lpstr>PowerPoint Sunusu</vt:lpstr>
      <vt:lpstr>PowerPoint Sunusu</vt:lpstr>
      <vt:lpstr>Söyleşmeye Bağlı Anlatım</vt:lpstr>
      <vt:lpstr>Örnek 1.Metin</vt:lpstr>
      <vt:lpstr>Örnek 2.Metin</vt:lpstr>
      <vt:lpstr>PowerPoint Sunusu</vt:lpstr>
      <vt:lpstr>PowerPoint Sunusu</vt:lpstr>
      <vt:lpstr>Mizahi Anlatım</vt:lpstr>
      <vt:lpstr>Örnek 1.Metin</vt:lpstr>
      <vt:lpstr>Örnek 2. Metin</vt:lpstr>
      <vt:lpstr>Örnek 3. Metin</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genç</dc:creator>
  <cp:lastModifiedBy>mehmet genç</cp:lastModifiedBy>
  <cp:revision>47</cp:revision>
  <dcterms:created xsi:type="dcterms:W3CDTF">1601-01-01T00:00:00Z</dcterms:created>
  <dcterms:modified xsi:type="dcterms:W3CDTF">2016-04-30T09:46:50Z</dcterms:modified>
</cp:coreProperties>
</file>